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81" r:id="rId2"/>
    <p:sldId id="272" r:id="rId3"/>
    <p:sldId id="273" r:id="rId4"/>
    <p:sldId id="283" r:id="rId5"/>
    <p:sldId id="274" r:id="rId6"/>
    <p:sldId id="278" r:id="rId7"/>
    <p:sldId id="279" r:id="rId8"/>
    <p:sldId id="277" r:id="rId9"/>
    <p:sldId id="284"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1pPr>
    <a:lvl2pPr marL="0" marR="0" indent="4572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2pPr>
    <a:lvl3pPr marL="0" marR="0" indent="9144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3pPr>
    <a:lvl4pPr marL="0" marR="0" indent="13716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4pPr>
    <a:lvl5pPr marL="0" marR="0" indent="18288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5pPr>
    <a:lvl6pPr marL="0" marR="0" indent="22860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6pPr>
    <a:lvl7pPr marL="0" marR="0" indent="27432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7pPr>
    <a:lvl8pPr marL="0" marR="0" indent="32004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8pPr>
    <a:lvl9pPr marL="0" marR="0" indent="36576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F592B8-C8E2-CE32-25DA-9D5E36AFE4D1}" name="Ludmilla Coornstra" initials="LC" userId="S::ludmilla@onzetaal.nl::a0e56195-737a-4616-bafe-086805aedf57" providerId="AD"/>
  <p188:author id="{0EE820EB-E62B-76E6-CF55-F6E1872031AE}" name="Louk Röell" initials="LR" userId="S::louk@onzetaal.nl::fcefd4d8-3f59-4040-97ab-b762cea660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5F7603-B3E0-4EA0-AD0D-BDCBBC51D28D}" v="82" dt="2025-06-05T11:42:22.47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EFA07"/>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254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254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chemeClr val="accent4">
              <a:hueOff val="3712597"/>
              <a:satOff val="-23099"/>
              <a:lumOff val="5802"/>
            </a:schemeClr>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E5E5E"/>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9BCEF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E5E5E"/>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5E5E5E"/>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2871FF"/>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D1F6"/>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E7FE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wholeTbl>
    <a:band2H>
      <a:tcTxStyle/>
      <a:tcStyle>
        <a:tcBdr/>
        <a:fill>
          <a:solidFill>
            <a:srgbClr val="EAEAEA"/>
          </a:solidFill>
        </a:fill>
      </a:tcStyle>
    </a:band2H>
    <a:firstCol>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lastRow>
    <a:firstRow>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53" autoAdjust="0"/>
  </p:normalViewPr>
  <p:slideViewPr>
    <p:cSldViewPr snapToGrid="0">
      <p:cViewPr varScale="1">
        <p:scale>
          <a:sx n="34" d="100"/>
          <a:sy n="34" d="100"/>
        </p:scale>
        <p:origin x="1267" y="7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k Röell" userId="fcefd4d8-3f59-4040-97ab-b762cea6601f" providerId="ADAL" clId="{D35F7603-B3E0-4EA0-AD0D-BDCBBC51D28D}"/>
    <pc:docChg chg="undo custSel modSld modMainMaster">
      <pc:chgData name="Louk Röell" userId="fcefd4d8-3f59-4040-97ab-b762cea6601f" providerId="ADAL" clId="{D35F7603-B3E0-4EA0-AD0D-BDCBBC51D28D}" dt="2025-06-05T11:41:55.451" v="355" actId="313"/>
      <pc:docMkLst>
        <pc:docMk/>
      </pc:docMkLst>
      <pc:sldChg chg="modSp setBg modAnim modNotesTx">
        <pc:chgData name="Louk Röell" userId="fcefd4d8-3f59-4040-97ab-b762cea6601f" providerId="ADAL" clId="{D35F7603-B3E0-4EA0-AD0D-BDCBBC51D28D}" dt="2025-06-05T11:24:01.905" v="162" actId="20577"/>
        <pc:sldMkLst>
          <pc:docMk/>
          <pc:sldMk cId="2615126006" sldId="272"/>
        </pc:sldMkLst>
        <pc:spChg chg="mod">
          <ac:chgData name="Louk Röell" userId="fcefd4d8-3f59-4040-97ab-b762cea6601f" providerId="ADAL" clId="{D35F7603-B3E0-4EA0-AD0D-BDCBBC51D28D}" dt="2025-06-05T11:22:46.191" v="146" actId="20577"/>
          <ac:spMkLst>
            <pc:docMk/>
            <pc:sldMk cId="2615126006" sldId="272"/>
            <ac:spMk id="8" creationId="{64427E2E-B77A-EFD8-FC69-58E9596744A0}"/>
          </ac:spMkLst>
        </pc:spChg>
      </pc:sldChg>
      <pc:sldChg chg="modSp setBg modAnim modNotesTx">
        <pc:chgData name="Louk Röell" userId="fcefd4d8-3f59-4040-97ab-b762cea6601f" providerId="ADAL" clId="{D35F7603-B3E0-4EA0-AD0D-BDCBBC51D28D}" dt="2025-06-05T11:25:06.627" v="190" actId="20577"/>
        <pc:sldMkLst>
          <pc:docMk/>
          <pc:sldMk cId="4292401314" sldId="273"/>
        </pc:sldMkLst>
        <pc:spChg chg="mod">
          <ac:chgData name="Louk Röell" userId="fcefd4d8-3f59-4040-97ab-b762cea6601f" providerId="ADAL" clId="{D35F7603-B3E0-4EA0-AD0D-BDCBBC51D28D}" dt="2025-06-05T11:22:52.430" v="148" actId="20577"/>
          <ac:spMkLst>
            <pc:docMk/>
            <pc:sldMk cId="4292401314" sldId="273"/>
            <ac:spMk id="8" creationId="{4C270C0A-22B5-3113-781F-EB50F743B029}"/>
          </ac:spMkLst>
        </pc:spChg>
      </pc:sldChg>
      <pc:sldChg chg="modSp setBg modAnim modNotesTx">
        <pc:chgData name="Louk Röell" userId="fcefd4d8-3f59-4040-97ab-b762cea6601f" providerId="ADAL" clId="{D35F7603-B3E0-4EA0-AD0D-BDCBBC51D28D}" dt="2025-06-05T11:28:10.721" v="243" actId="20577"/>
        <pc:sldMkLst>
          <pc:docMk/>
          <pc:sldMk cId="672574040" sldId="274"/>
        </pc:sldMkLst>
        <pc:spChg chg="mod">
          <ac:chgData name="Louk Röell" userId="fcefd4d8-3f59-4040-97ab-b762cea6601f" providerId="ADAL" clId="{D35F7603-B3E0-4EA0-AD0D-BDCBBC51D28D}" dt="2025-06-05T11:23:03.234" v="152" actId="20577"/>
          <ac:spMkLst>
            <pc:docMk/>
            <pc:sldMk cId="672574040" sldId="274"/>
            <ac:spMk id="8" creationId="{925665EB-C398-64BA-E8F2-007CA1690213}"/>
          </ac:spMkLst>
        </pc:spChg>
      </pc:sldChg>
      <pc:sldChg chg="modSp mod setBg modAnim modNotesTx">
        <pc:chgData name="Louk Röell" userId="fcefd4d8-3f59-4040-97ab-b762cea6601f" providerId="ADAL" clId="{D35F7603-B3E0-4EA0-AD0D-BDCBBC51D28D}" dt="2025-06-05T11:41:55.451" v="355" actId="313"/>
        <pc:sldMkLst>
          <pc:docMk/>
          <pc:sldMk cId="3004172495" sldId="277"/>
        </pc:sldMkLst>
        <pc:spChg chg="mod">
          <ac:chgData name="Louk Röell" userId="fcefd4d8-3f59-4040-97ab-b762cea6601f" providerId="ADAL" clId="{D35F7603-B3E0-4EA0-AD0D-BDCBBC51D28D}" dt="2025-06-05T11:23:16.738" v="158" actId="20577"/>
          <ac:spMkLst>
            <pc:docMk/>
            <pc:sldMk cId="3004172495" sldId="277"/>
            <ac:spMk id="8" creationId="{9C7FF919-AE48-3E5B-98DE-9BD376CA6CDA}"/>
          </ac:spMkLst>
        </pc:spChg>
        <pc:picChg chg="mod">
          <ac:chgData name="Louk Röell" userId="fcefd4d8-3f59-4040-97ab-b762cea6601f" providerId="ADAL" clId="{D35F7603-B3E0-4EA0-AD0D-BDCBBC51D28D}" dt="2025-05-22T15:00:51.796" v="26" actId="1076"/>
          <ac:picMkLst>
            <pc:docMk/>
            <pc:sldMk cId="3004172495" sldId="277"/>
            <ac:picMk id="5" creationId="{8B6D149D-B771-A36E-432E-DA90AE61F997}"/>
          </ac:picMkLst>
        </pc:picChg>
      </pc:sldChg>
      <pc:sldChg chg="modSp setBg modAnim modNotesTx">
        <pc:chgData name="Louk Röell" userId="fcefd4d8-3f59-4040-97ab-b762cea6601f" providerId="ADAL" clId="{D35F7603-B3E0-4EA0-AD0D-BDCBBC51D28D}" dt="2025-06-05T11:28:39.680" v="245" actId="5793"/>
        <pc:sldMkLst>
          <pc:docMk/>
          <pc:sldMk cId="2224970123" sldId="278"/>
        </pc:sldMkLst>
        <pc:spChg chg="mod">
          <ac:chgData name="Louk Röell" userId="fcefd4d8-3f59-4040-97ab-b762cea6601f" providerId="ADAL" clId="{D35F7603-B3E0-4EA0-AD0D-BDCBBC51D28D}" dt="2025-06-05T11:23:07.875" v="154" actId="20577"/>
          <ac:spMkLst>
            <pc:docMk/>
            <pc:sldMk cId="2224970123" sldId="278"/>
            <ac:spMk id="8" creationId="{187CD13B-EA84-7F6E-B9AA-A3213193B769}"/>
          </ac:spMkLst>
        </pc:spChg>
      </pc:sldChg>
      <pc:sldChg chg="modSp setBg modAnim modNotesTx">
        <pc:chgData name="Louk Röell" userId="fcefd4d8-3f59-4040-97ab-b762cea6601f" providerId="ADAL" clId="{D35F7603-B3E0-4EA0-AD0D-BDCBBC51D28D}" dt="2025-06-05T11:41:08.019" v="351" actId="20577"/>
        <pc:sldMkLst>
          <pc:docMk/>
          <pc:sldMk cId="43157445" sldId="279"/>
        </pc:sldMkLst>
        <pc:spChg chg="mod">
          <ac:chgData name="Louk Röell" userId="fcefd4d8-3f59-4040-97ab-b762cea6601f" providerId="ADAL" clId="{D35F7603-B3E0-4EA0-AD0D-BDCBBC51D28D}" dt="2025-06-05T11:23:12.320" v="156" actId="20577"/>
          <ac:spMkLst>
            <pc:docMk/>
            <pc:sldMk cId="43157445" sldId="279"/>
            <ac:spMk id="8" creationId="{DAF6041F-D37B-4D5B-F913-C974AA0DFA8C}"/>
          </ac:spMkLst>
        </pc:spChg>
      </pc:sldChg>
      <pc:sldChg chg="addSp delSp modSp mod setBg">
        <pc:chgData name="Louk Röell" userId="fcefd4d8-3f59-4040-97ab-b762cea6601f" providerId="ADAL" clId="{D35F7603-B3E0-4EA0-AD0D-BDCBBC51D28D}" dt="2025-06-05T11:22:40.590" v="144" actId="20577"/>
        <pc:sldMkLst>
          <pc:docMk/>
          <pc:sldMk cId="1641871521" sldId="281"/>
        </pc:sldMkLst>
        <pc:spChg chg="mod">
          <ac:chgData name="Louk Röell" userId="fcefd4d8-3f59-4040-97ab-b762cea6601f" providerId="ADAL" clId="{D35F7603-B3E0-4EA0-AD0D-BDCBBC51D28D}" dt="2025-06-05T11:22:40.590" v="144" actId="20577"/>
          <ac:spMkLst>
            <pc:docMk/>
            <pc:sldMk cId="1641871521" sldId="281"/>
            <ac:spMk id="5" creationId="{C4D5713B-4C06-75F1-73AF-3662CF771653}"/>
          </ac:spMkLst>
        </pc:spChg>
        <pc:spChg chg="mod">
          <ac:chgData name="Louk Röell" userId="fcefd4d8-3f59-4040-97ab-b762cea6601f" providerId="ADAL" clId="{D35F7603-B3E0-4EA0-AD0D-BDCBBC51D28D}" dt="2025-05-22T15:04:49.547" v="38" actId="1076"/>
          <ac:spMkLst>
            <pc:docMk/>
            <pc:sldMk cId="1641871521" sldId="281"/>
            <ac:spMk id="15" creationId="{A77A5F74-C916-00BB-5D12-95FECEC49A4A}"/>
          </ac:spMkLst>
        </pc:spChg>
        <pc:spChg chg="add mod">
          <ac:chgData name="Louk Röell" userId="fcefd4d8-3f59-4040-97ab-b762cea6601f" providerId="ADAL" clId="{D35F7603-B3E0-4EA0-AD0D-BDCBBC51D28D}" dt="2025-05-22T15:09:55.736" v="91" actId="20577"/>
          <ac:spMkLst>
            <pc:docMk/>
            <pc:sldMk cId="1641871521" sldId="281"/>
            <ac:spMk id="16" creationId="{E435EB6E-84DE-B8A8-0CB4-267AC2C8E497}"/>
          </ac:spMkLst>
        </pc:spChg>
        <pc:spChg chg="add mod">
          <ac:chgData name="Louk Röell" userId="fcefd4d8-3f59-4040-97ab-b762cea6601f" providerId="ADAL" clId="{D35F7603-B3E0-4EA0-AD0D-BDCBBC51D28D}" dt="2025-05-22T15:19:37.561" v="116" actId="1076"/>
          <ac:spMkLst>
            <pc:docMk/>
            <pc:sldMk cId="1641871521" sldId="281"/>
            <ac:spMk id="17" creationId="{E6D05F10-C9AE-EE94-6B99-6C67C1E8D1C2}"/>
          </ac:spMkLst>
        </pc:spChg>
        <pc:spChg chg="mod">
          <ac:chgData name="Louk Röell" userId="fcefd4d8-3f59-4040-97ab-b762cea6601f" providerId="ADAL" clId="{D35F7603-B3E0-4EA0-AD0D-BDCBBC51D28D}" dt="2025-05-22T15:05:45.906" v="48" actId="1076"/>
          <ac:spMkLst>
            <pc:docMk/>
            <pc:sldMk cId="1641871521" sldId="281"/>
            <ac:spMk id="18" creationId="{3DBD2C05-BDAE-993A-83DC-664722005E6C}"/>
          </ac:spMkLst>
        </pc:spChg>
        <pc:spChg chg="mod">
          <ac:chgData name="Louk Röell" userId="fcefd4d8-3f59-4040-97ab-b762cea6601f" providerId="ADAL" clId="{D35F7603-B3E0-4EA0-AD0D-BDCBBC51D28D}" dt="2025-05-22T15:05:11.530" v="42" actId="1076"/>
          <ac:spMkLst>
            <pc:docMk/>
            <pc:sldMk cId="1641871521" sldId="281"/>
            <ac:spMk id="19" creationId="{795BB132-AF13-E183-A7CC-7EF5B056D708}"/>
          </ac:spMkLst>
        </pc:spChg>
        <pc:spChg chg="mod">
          <ac:chgData name="Louk Röell" userId="fcefd4d8-3f59-4040-97ab-b762cea6601f" providerId="ADAL" clId="{D35F7603-B3E0-4EA0-AD0D-BDCBBC51D28D}" dt="2025-05-22T15:05:32.326" v="45" actId="1076"/>
          <ac:spMkLst>
            <pc:docMk/>
            <pc:sldMk cId="1641871521" sldId="281"/>
            <ac:spMk id="20" creationId="{3997FF89-5E93-AA10-F43D-D6DB6BF3A4F7}"/>
          </ac:spMkLst>
        </pc:spChg>
        <pc:spChg chg="mod">
          <ac:chgData name="Louk Röell" userId="fcefd4d8-3f59-4040-97ab-b762cea6601f" providerId="ADAL" clId="{D35F7603-B3E0-4EA0-AD0D-BDCBBC51D28D}" dt="2025-05-22T15:09:27.581" v="84" actId="1076"/>
          <ac:spMkLst>
            <pc:docMk/>
            <pc:sldMk cId="1641871521" sldId="281"/>
            <ac:spMk id="21" creationId="{A553C1EF-DB78-4898-AC19-A9C38B50993E}"/>
          </ac:spMkLst>
        </pc:spChg>
        <pc:spChg chg="mod">
          <ac:chgData name="Louk Röell" userId="fcefd4d8-3f59-4040-97ab-b762cea6601f" providerId="ADAL" clId="{D35F7603-B3E0-4EA0-AD0D-BDCBBC51D28D}" dt="2025-05-22T15:09:34.639" v="86"/>
          <ac:spMkLst>
            <pc:docMk/>
            <pc:sldMk cId="1641871521" sldId="281"/>
            <ac:spMk id="22" creationId="{82911540-CBB6-A52D-E60A-97CE28229E34}"/>
          </ac:spMkLst>
        </pc:spChg>
        <pc:picChg chg="mod">
          <ac:chgData name="Louk Röell" userId="fcefd4d8-3f59-4040-97ab-b762cea6601f" providerId="ADAL" clId="{D35F7603-B3E0-4EA0-AD0D-BDCBBC51D28D}" dt="2025-05-22T15:04:42.097" v="37" actId="1076"/>
          <ac:picMkLst>
            <pc:docMk/>
            <pc:sldMk cId="1641871521" sldId="281"/>
            <ac:picMk id="3" creationId="{179A93BD-17C9-082D-A454-4373FBE6A7B6}"/>
          </ac:picMkLst>
        </pc:picChg>
        <pc:picChg chg="mod">
          <ac:chgData name="Louk Röell" userId="fcefd4d8-3f59-4040-97ab-b762cea6601f" providerId="ADAL" clId="{D35F7603-B3E0-4EA0-AD0D-BDCBBC51D28D}" dt="2025-05-22T15:05:05.847" v="41" actId="1076"/>
          <ac:picMkLst>
            <pc:docMk/>
            <pc:sldMk cId="1641871521" sldId="281"/>
            <ac:picMk id="6" creationId="{AD0B7442-B944-CC5B-27D5-CD04592707B7}"/>
          </ac:picMkLst>
        </pc:picChg>
        <pc:picChg chg="mod">
          <ac:chgData name="Louk Röell" userId="fcefd4d8-3f59-4040-97ab-b762cea6601f" providerId="ADAL" clId="{D35F7603-B3E0-4EA0-AD0D-BDCBBC51D28D}" dt="2025-05-22T15:05:28.350" v="44" actId="1076"/>
          <ac:picMkLst>
            <pc:docMk/>
            <pc:sldMk cId="1641871521" sldId="281"/>
            <ac:picMk id="8" creationId="{79D3A38B-1610-EA1C-FBFB-02433CF5D5E0}"/>
          </ac:picMkLst>
        </pc:picChg>
        <pc:picChg chg="mod">
          <ac:chgData name="Louk Röell" userId="fcefd4d8-3f59-4040-97ab-b762cea6601f" providerId="ADAL" clId="{D35F7603-B3E0-4EA0-AD0D-BDCBBC51D28D}" dt="2025-05-22T15:20:02.421" v="118" actId="14100"/>
          <ac:picMkLst>
            <pc:docMk/>
            <pc:sldMk cId="1641871521" sldId="281"/>
            <ac:picMk id="10" creationId="{48310B89-0E44-CC8C-61FE-E19FA30141F4}"/>
          </ac:picMkLst>
        </pc:picChg>
        <pc:picChg chg="mod">
          <ac:chgData name="Louk Röell" userId="fcefd4d8-3f59-4040-97ab-b762cea6601f" providerId="ADAL" clId="{D35F7603-B3E0-4EA0-AD0D-BDCBBC51D28D}" dt="2025-05-22T15:09:11.367" v="80" actId="1076"/>
          <ac:picMkLst>
            <pc:docMk/>
            <pc:sldMk cId="1641871521" sldId="281"/>
            <ac:picMk id="14" creationId="{CD1277AE-B5C5-DEEC-575E-C39B9C2A5BE2}"/>
          </ac:picMkLst>
        </pc:picChg>
        <pc:picChg chg="add mod">
          <ac:chgData name="Louk Röell" userId="fcefd4d8-3f59-4040-97ab-b762cea6601f" providerId="ADAL" clId="{D35F7603-B3E0-4EA0-AD0D-BDCBBC51D28D}" dt="2025-05-22T15:18:42.569" v="110" actId="1076"/>
          <ac:picMkLst>
            <pc:docMk/>
            <pc:sldMk cId="1641871521" sldId="281"/>
            <ac:picMk id="24" creationId="{08553123-99CF-D5C2-FC7A-CF7559EE3F2F}"/>
          </ac:picMkLst>
        </pc:picChg>
        <pc:picChg chg="add mod">
          <ac:chgData name="Louk Röell" userId="fcefd4d8-3f59-4040-97ab-b762cea6601f" providerId="ADAL" clId="{D35F7603-B3E0-4EA0-AD0D-BDCBBC51D28D}" dt="2025-05-22T15:18:39.067" v="109" actId="1076"/>
          <ac:picMkLst>
            <pc:docMk/>
            <pc:sldMk cId="1641871521" sldId="281"/>
            <ac:picMk id="26" creationId="{66FA9F8D-1B25-EA66-7C19-BE73C57109C5}"/>
          </ac:picMkLst>
        </pc:picChg>
        <pc:picChg chg="add mod">
          <ac:chgData name="Louk Röell" userId="fcefd4d8-3f59-4040-97ab-b762cea6601f" providerId="ADAL" clId="{D35F7603-B3E0-4EA0-AD0D-BDCBBC51D28D}" dt="2025-05-22T15:19:25.724" v="115" actId="14100"/>
          <ac:picMkLst>
            <pc:docMk/>
            <pc:sldMk cId="1641871521" sldId="281"/>
            <ac:picMk id="28" creationId="{19CF3850-EC63-16FC-8C5A-17921410135C}"/>
          </ac:picMkLst>
        </pc:picChg>
      </pc:sldChg>
      <pc:sldChg chg="modSp setBg modAnim modNotesTx">
        <pc:chgData name="Louk Röell" userId="fcefd4d8-3f59-4040-97ab-b762cea6601f" providerId="ADAL" clId="{D35F7603-B3E0-4EA0-AD0D-BDCBBC51D28D}" dt="2025-06-05T11:27:16.737" v="210" actId="20577"/>
        <pc:sldMkLst>
          <pc:docMk/>
          <pc:sldMk cId="458862508" sldId="283"/>
        </pc:sldMkLst>
        <pc:spChg chg="mod">
          <ac:chgData name="Louk Röell" userId="fcefd4d8-3f59-4040-97ab-b762cea6601f" providerId="ADAL" clId="{D35F7603-B3E0-4EA0-AD0D-BDCBBC51D28D}" dt="2025-06-05T11:22:57.598" v="150" actId="20577"/>
          <ac:spMkLst>
            <pc:docMk/>
            <pc:sldMk cId="458862508" sldId="283"/>
            <ac:spMk id="8" creationId="{42052BEB-306D-73CE-0A0B-D7229F64581E}"/>
          </ac:spMkLst>
        </pc:spChg>
      </pc:sldChg>
      <pc:sldChg chg="modSp setBg modAnim">
        <pc:chgData name="Louk Röell" userId="fcefd4d8-3f59-4040-97ab-b762cea6601f" providerId="ADAL" clId="{D35F7603-B3E0-4EA0-AD0D-BDCBBC51D28D}" dt="2025-06-05T11:23:21.283" v="160" actId="20577"/>
        <pc:sldMkLst>
          <pc:docMk/>
          <pc:sldMk cId="3562760215" sldId="284"/>
        </pc:sldMkLst>
        <pc:spChg chg="mod">
          <ac:chgData name="Louk Röell" userId="fcefd4d8-3f59-4040-97ab-b762cea6601f" providerId="ADAL" clId="{D35F7603-B3E0-4EA0-AD0D-BDCBBC51D28D}" dt="2025-06-05T11:23:21.283" v="160" actId="20577"/>
          <ac:spMkLst>
            <pc:docMk/>
            <pc:sldMk cId="3562760215" sldId="284"/>
            <ac:spMk id="8" creationId="{0F2AF492-59A1-E4E3-40DA-C7D1F23EC9D7}"/>
          </ac:spMkLst>
        </pc:spChg>
      </pc:sldChg>
      <pc:sldMasterChg chg="setBg modSldLayout">
        <pc:chgData name="Louk Röell" userId="fcefd4d8-3f59-4040-97ab-b762cea6601f" providerId="ADAL" clId="{D35F7603-B3E0-4EA0-AD0D-BDCBBC51D28D}" dt="2025-05-20T12:19:04.428" v="1"/>
        <pc:sldMasterMkLst>
          <pc:docMk/>
          <pc:sldMasterMk cId="0" sldId="2147483648"/>
        </pc:sldMasterMkLst>
        <pc:sldLayoutChg chg="setBg">
          <pc:chgData name="Louk Röell" userId="fcefd4d8-3f59-4040-97ab-b762cea6601f" providerId="ADAL" clId="{D35F7603-B3E0-4EA0-AD0D-BDCBBC51D28D}" dt="2025-05-20T12:19:04.428" v="1"/>
          <pc:sldLayoutMkLst>
            <pc:docMk/>
            <pc:sldMasterMk cId="0" sldId="2147483648"/>
            <pc:sldLayoutMk cId="0" sldId="2147483650"/>
          </pc:sldLayoutMkLst>
        </pc:sldLayoutChg>
        <pc:sldLayoutChg chg="setBg">
          <pc:chgData name="Louk Röell" userId="fcefd4d8-3f59-4040-97ab-b762cea6601f" providerId="ADAL" clId="{D35F7603-B3E0-4EA0-AD0D-BDCBBC51D28D}" dt="2025-05-20T12:19:04.428" v="1"/>
          <pc:sldLayoutMkLst>
            <pc:docMk/>
            <pc:sldMasterMk cId="0" sldId="2147483648"/>
            <pc:sldLayoutMk cId="0" sldId="2147483651"/>
          </pc:sldLayoutMkLst>
        </pc:sldLayoutChg>
        <pc:sldLayoutChg chg="setBg">
          <pc:chgData name="Louk Röell" userId="fcefd4d8-3f59-4040-97ab-b762cea6601f" providerId="ADAL" clId="{D35F7603-B3E0-4EA0-AD0D-BDCBBC51D28D}" dt="2025-05-20T12:19:04.428" v="1"/>
          <pc:sldLayoutMkLst>
            <pc:docMk/>
            <pc:sldMasterMk cId="0" sldId="2147483648"/>
            <pc:sldLayoutMk cId="0" sldId="2147483652"/>
          </pc:sldLayoutMkLst>
        </pc:sldLayoutChg>
        <pc:sldLayoutChg chg="setBg">
          <pc:chgData name="Louk Röell" userId="fcefd4d8-3f59-4040-97ab-b762cea6601f" providerId="ADAL" clId="{D35F7603-B3E0-4EA0-AD0D-BDCBBC51D28D}" dt="2025-05-20T12:19:04.428" v="1"/>
          <pc:sldLayoutMkLst>
            <pc:docMk/>
            <pc:sldMasterMk cId="0" sldId="2147483648"/>
            <pc:sldLayoutMk cId="0" sldId="2147483653"/>
          </pc:sldLayoutMkLst>
        </pc:sldLayoutChg>
        <pc:sldLayoutChg chg="setBg">
          <pc:chgData name="Louk Röell" userId="fcefd4d8-3f59-4040-97ab-b762cea6601f" providerId="ADAL" clId="{D35F7603-B3E0-4EA0-AD0D-BDCBBC51D28D}" dt="2025-05-20T12:19:04.428" v="1"/>
          <pc:sldLayoutMkLst>
            <pc:docMk/>
            <pc:sldMasterMk cId="0" sldId="2147483648"/>
            <pc:sldLayoutMk cId="0" sldId="2147483654"/>
          </pc:sldLayoutMkLst>
        </pc:sldLayoutChg>
        <pc:sldLayoutChg chg="setBg">
          <pc:chgData name="Louk Röell" userId="fcefd4d8-3f59-4040-97ab-b762cea6601f" providerId="ADAL" clId="{D35F7603-B3E0-4EA0-AD0D-BDCBBC51D28D}" dt="2025-05-20T12:19:04.428" v="1"/>
          <pc:sldLayoutMkLst>
            <pc:docMk/>
            <pc:sldMasterMk cId="0" sldId="2147483648"/>
            <pc:sldLayoutMk cId="0" sldId="2147483655"/>
          </pc:sldLayoutMkLst>
        </pc:sldLayoutChg>
        <pc:sldLayoutChg chg="setBg">
          <pc:chgData name="Louk Röell" userId="fcefd4d8-3f59-4040-97ab-b762cea6601f" providerId="ADAL" clId="{D35F7603-B3E0-4EA0-AD0D-BDCBBC51D28D}" dt="2025-05-20T12:19:04.428" v="1"/>
          <pc:sldLayoutMkLst>
            <pc:docMk/>
            <pc:sldMasterMk cId="0" sldId="2147483648"/>
            <pc:sldLayoutMk cId="0" sldId="2147483656"/>
          </pc:sldLayoutMkLst>
        </pc:sldLayoutChg>
        <pc:sldLayoutChg chg="setBg">
          <pc:chgData name="Louk Röell" userId="fcefd4d8-3f59-4040-97ab-b762cea6601f" providerId="ADAL" clId="{D35F7603-B3E0-4EA0-AD0D-BDCBBC51D28D}" dt="2025-05-20T12:19:04.428" v="1"/>
          <pc:sldLayoutMkLst>
            <pc:docMk/>
            <pc:sldMasterMk cId="0" sldId="2147483648"/>
            <pc:sldLayoutMk cId="0" sldId="2147483657"/>
          </pc:sldLayoutMkLst>
        </pc:sldLayoutChg>
        <pc:sldLayoutChg chg="setBg">
          <pc:chgData name="Louk Röell" userId="fcefd4d8-3f59-4040-97ab-b762cea6601f" providerId="ADAL" clId="{D35F7603-B3E0-4EA0-AD0D-BDCBBC51D28D}" dt="2025-05-20T12:19:04.428" v="1"/>
          <pc:sldLayoutMkLst>
            <pc:docMk/>
            <pc:sldMasterMk cId="0" sldId="2147483648"/>
            <pc:sldLayoutMk cId="0" sldId="2147483658"/>
          </pc:sldLayoutMkLst>
        </pc:sldLayoutChg>
        <pc:sldLayoutChg chg="setBg">
          <pc:chgData name="Louk Röell" userId="fcefd4d8-3f59-4040-97ab-b762cea6601f" providerId="ADAL" clId="{D35F7603-B3E0-4EA0-AD0D-BDCBBC51D28D}" dt="2025-05-20T12:19:04.428" v="1"/>
          <pc:sldLayoutMkLst>
            <pc:docMk/>
            <pc:sldMasterMk cId="0" sldId="2147483648"/>
            <pc:sldLayoutMk cId="0" sldId="2147483659"/>
          </pc:sldLayoutMkLst>
        </pc:sldLayoutChg>
        <pc:sldLayoutChg chg="setBg">
          <pc:chgData name="Louk Röell" userId="fcefd4d8-3f59-4040-97ab-b762cea6601f" providerId="ADAL" clId="{D35F7603-B3E0-4EA0-AD0D-BDCBBC51D28D}" dt="2025-05-20T12:19:04.428" v="1"/>
          <pc:sldLayoutMkLst>
            <pc:docMk/>
            <pc:sldMasterMk cId="0" sldId="2147483648"/>
            <pc:sldLayoutMk cId="0" sldId="2147483660"/>
          </pc:sldLayoutMkLst>
        </pc:sldLayoutChg>
        <pc:sldLayoutChg chg="setBg">
          <pc:chgData name="Louk Röell" userId="fcefd4d8-3f59-4040-97ab-b762cea6601f" providerId="ADAL" clId="{D35F7603-B3E0-4EA0-AD0D-BDCBBC51D28D}" dt="2025-05-20T12:19:04.428" v="1"/>
          <pc:sldLayoutMkLst>
            <pc:docMk/>
            <pc:sldMasterMk cId="0" sldId="2147483648"/>
            <pc:sldLayoutMk cId="0" sldId="2147483661"/>
          </pc:sldLayoutMkLst>
        </pc:sldLayoutChg>
        <pc:sldLayoutChg chg="setBg">
          <pc:chgData name="Louk Röell" userId="fcefd4d8-3f59-4040-97ab-b762cea6601f" providerId="ADAL" clId="{D35F7603-B3E0-4EA0-AD0D-BDCBBC51D28D}" dt="2025-05-20T12:19:04.428" v="1"/>
          <pc:sldLayoutMkLst>
            <pc:docMk/>
            <pc:sldMasterMk cId="0" sldId="2147483648"/>
            <pc:sldLayoutMk cId="0" sldId="2147483662"/>
          </pc:sldLayoutMkLst>
        </pc:sldLayoutChg>
        <pc:sldLayoutChg chg="setBg">
          <pc:chgData name="Louk Röell" userId="fcefd4d8-3f59-4040-97ab-b762cea6601f" providerId="ADAL" clId="{D35F7603-B3E0-4EA0-AD0D-BDCBBC51D28D}" dt="2025-05-20T12:19:04.428" v="1"/>
          <pc:sldLayoutMkLst>
            <pc:docMk/>
            <pc:sldMasterMk cId="0" sldId="2147483648"/>
            <pc:sldLayoutMk cId="0" sldId="2147483663"/>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0:38:14.948"/>
    </inkml:context>
    <inkml:brush xml:id="br0">
      <inkml:brushProperty name="width" value="0.35" units="cm"/>
      <inkml:brushProperty name="height" value="0.35" units="cm"/>
      <inkml:brushProperty name="color" value="#FFFFFF"/>
    </inkml:brush>
  </inkml:definitions>
  <inkml:trace contextRef="#ctx0" brushRef="#br0">1 0 24575,'3'1'0,"-1"-1"0,1 0 0,0 1 0,0-1 0,-1 1 0,1 0 0,0 0 0,-1 0 0,1 0 0,-1 1 0,0-1 0,1 0 0,-1 1 0,0 0 0,0 0 0,4 3 0,4 4 0,62 55 0,40 34 0,66 23 0,69 16-164,87 19-655,1217 407-2584,50-116 2414,-1526-427 1044,471 124-104,1073 297-854,178 92-725,-1334-388 1628,-13 35 0,-137-24 0,29 14 0,-72-47 0,136 66 0,-19 33 0,64 122-39,-87-62 242,160 81 976,-316-223-240,307 202 3179,-235-159-3057,482 288-1233,-174-165 172,-226-125 0,-57-18-27,373 184-1210,-563-295-5079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1143000" y="685800"/>
            <a:ext cx="4572000" cy="3429000"/>
          </a:xfrm>
          <a:prstGeom prst="rect">
            <a:avLst/>
          </a:prstGeom>
        </p:spPr>
        <p:txBody>
          <a:bodyPr/>
          <a:lstStyle/>
          <a:p>
            <a:endParaRPr/>
          </a:p>
        </p:txBody>
      </p:sp>
      <p:sp>
        <p:nvSpPr>
          <p:cNvPr id="165" name="Shape 16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89446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B8C09-1A1F-FD64-3E1B-C279CD0E2B3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356CAAB-A66F-6ECC-2522-A4957831B854}"/>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3127843B-B5A7-3D10-237D-F584D3981F03}"/>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l-NL" sz="2200" i="1" dirty="0">
                <a:effectLst/>
                <a:latin typeface="Helvetica Neue"/>
                <a:ea typeface="Helvetica Neue"/>
                <a:cs typeface="Helvetica Neue"/>
                <a:sym typeface="Helvetica Neue"/>
              </a:rPr>
              <a:t>ieder jaar komt het woord weer terug rond de jaarwisseling, en ieder jaar in een grotere frequentie vanwege de groeiende discussie hierover</a:t>
            </a:r>
            <a:endParaRPr lang="nl-NL" sz="2200" dirty="0">
              <a:effectLst/>
              <a:latin typeface="Helvetica Neue"/>
              <a:ea typeface="Helvetica Neue"/>
              <a:cs typeface="Helvetica Neue"/>
              <a:sym typeface="Helvetica Neue"/>
            </a:endParaRPr>
          </a:p>
          <a:p>
            <a:pPr marL="0" indent="0">
              <a:buFontTx/>
              <a:buNone/>
            </a:pPr>
            <a:endParaRPr lang="nl-NL" dirty="0">
              <a:latin typeface="Gill Sans MT"/>
            </a:endParaRPr>
          </a:p>
        </p:txBody>
      </p:sp>
    </p:spTree>
    <p:extLst>
      <p:ext uri="{BB962C8B-B14F-4D97-AF65-F5344CB8AC3E}">
        <p14:creationId xmlns:p14="http://schemas.microsoft.com/office/powerpoint/2010/main" val="1174087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9355F-C4CA-EAAB-BAFE-6FEA9A5CD76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221A5F2-AB18-FDC0-F6A7-F412AE29BD07}"/>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866580A2-5D4B-0ABB-4A5B-1ACAA8EB4BD0}"/>
              </a:ext>
            </a:extLst>
          </p:cNvPr>
          <p:cNvSpPr>
            <a:spLocks noGrp="1"/>
          </p:cNvSpPr>
          <p:nvPr>
            <p:ph type="body" idx="1"/>
          </p:nvPr>
        </p:nvSpPr>
        <p:spPr/>
        <p:txBody>
          <a:bodyPr/>
          <a:lstStyle/>
          <a:p>
            <a:pPr marL="0" indent="0">
              <a:buFontTx/>
              <a:buNone/>
            </a:pPr>
            <a:r>
              <a:rPr lang="nl-NL" sz="2200" i="1" dirty="0">
                <a:effectLst/>
                <a:latin typeface="Helvetica Neue"/>
                <a:ea typeface="Helvetica Neue"/>
                <a:cs typeface="Helvetica Neue"/>
                <a:sym typeface="Helvetica Neue"/>
              </a:rPr>
              <a:t>een woord dat steeds verder afneemt in gebruik, vanwege de negatieve associatie die rond het woord is ontstaan</a:t>
            </a:r>
            <a:endParaRPr lang="nl-NL" dirty="0">
              <a:latin typeface="Gill Sans MT"/>
            </a:endParaRPr>
          </a:p>
        </p:txBody>
      </p:sp>
    </p:spTree>
    <p:extLst>
      <p:ext uri="{BB962C8B-B14F-4D97-AF65-F5344CB8AC3E}">
        <p14:creationId xmlns:p14="http://schemas.microsoft.com/office/powerpoint/2010/main" val="1347998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8A6E2-BF23-CD3F-DCA5-0E93908D450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423E3FD-1DAE-7845-D059-1992E301DCC7}"/>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EDD3B1C6-E3AC-1F52-A3D5-66FF5EB143FF}"/>
              </a:ext>
            </a:extLst>
          </p:cNvPr>
          <p:cNvSpPr>
            <a:spLocks noGrp="1"/>
          </p:cNvSpPr>
          <p:nvPr>
            <p:ph type="body" idx="1"/>
          </p:nvPr>
        </p:nvSpPr>
        <p:spPr/>
        <p:txBody>
          <a:bodyPr/>
          <a:lstStyle/>
          <a:p>
            <a:pPr marL="0" indent="0">
              <a:buFontTx/>
              <a:buNone/>
            </a:pPr>
            <a:r>
              <a:rPr lang="nl-NL" sz="2200" i="1" dirty="0">
                <a:effectLst/>
                <a:latin typeface="Helvetica Neue"/>
                <a:ea typeface="Helvetica Neue"/>
                <a:cs typeface="Helvetica Neue"/>
                <a:sym typeface="Helvetica Neue"/>
              </a:rPr>
              <a:t>een neutraal en veelgebruikt woord, dat niet veel toe- of afneemt door de jaren heen</a:t>
            </a:r>
            <a:endParaRPr lang="nl-NL" dirty="0">
              <a:latin typeface="Gill Sans MT"/>
            </a:endParaRPr>
          </a:p>
        </p:txBody>
      </p:sp>
    </p:spTree>
    <p:extLst>
      <p:ext uri="{BB962C8B-B14F-4D97-AF65-F5344CB8AC3E}">
        <p14:creationId xmlns:p14="http://schemas.microsoft.com/office/powerpoint/2010/main" val="947320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30FFB-0208-E450-6998-E91339B15A8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BCE4B41-6DCD-C1FA-DB3E-E93D7EB9035A}"/>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AFA095C5-1FD6-1714-6214-C4A327241A47}"/>
              </a:ext>
            </a:extLst>
          </p:cNvPr>
          <p:cNvSpPr>
            <a:spLocks noGrp="1"/>
          </p:cNvSpPr>
          <p:nvPr>
            <p:ph type="body" idx="1"/>
          </p:nvPr>
        </p:nvSpPr>
        <p:spPr/>
        <p:txBody>
          <a:bodyPr/>
          <a:lstStyle/>
          <a:p>
            <a:pPr marL="0" indent="0">
              <a:buFontTx/>
              <a:buNone/>
            </a:pPr>
            <a:r>
              <a:rPr lang="nl-NL" sz="2200" i="1" dirty="0">
                <a:effectLst/>
                <a:latin typeface="Helvetica Neue"/>
                <a:ea typeface="Helvetica Neue"/>
                <a:cs typeface="Helvetica Neue"/>
                <a:sym typeface="Helvetica Neue"/>
              </a:rPr>
              <a:t>een woord dat pas sinds de uitvinding ervan rond 2022 in de media verschijnt, en heel snel in frequentie is toegenomen vanwege de discussies over onder andere de veiligheid van dit populaire nieuwe vervoersmiddel</a:t>
            </a:r>
            <a:endParaRPr lang="nl-NL" dirty="0">
              <a:latin typeface="Gill Sans MT"/>
            </a:endParaRPr>
          </a:p>
        </p:txBody>
      </p:sp>
    </p:spTree>
    <p:extLst>
      <p:ext uri="{BB962C8B-B14F-4D97-AF65-F5344CB8AC3E}">
        <p14:creationId xmlns:p14="http://schemas.microsoft.com/office/powerpoint/2010/main" val="928466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E797E-B2DD-6785-22A3-F750DADDCE9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3B8B7A8-360E-1686-9CEC-7CDAD2C7FF38}"/>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CDBD597F-3E21-1738-2D30-0CFE00715DF5}"/>
              </a:ext>
            </a:extLst>
          </p:cNvPr>
          <p:cNvSpPr>
            <a:spLocks noGrp="1"/>
          </p:cNvSpPr>
          <p:nvPr>
            <p:ph type="body" idx="1"/>
          </p:nvPr>
        </p:nvSpPr>
        <p:spPr/>
        <p:txBody>
          <a:bodyPr/>
          <a:lstStyle/>
          <a:p>
            <a:pPr marL="0" indent="0">
              <a:buFontTx/>
              <a:buNone/>
            </a:pPr>
            <a:r>
              <a:rPr lang="nl-NL" sz="2200" i="1" dirty="0">
                <a:effectLst/>
                <a:latin typeface="Helvetica Neue"/>
                <a:ea typeface="Helvetica Neue"/>
                <a:cs typeface="Helvetica Neue"/>
                <a:sym typeface="Helvetica Neue"/>
              </a:rPr>
              <a:t>een woord dat al langer bestaat, maar pas de laatste jaren sterk in frequentie toeneemt, vanwege de snelle en revolutionaire ontwikkelingen op dit gebied</a:t>
            </a:r>
            <a:endParaRPr lang="nl-NL" dirty="0">
              <a:latin typeface="Gill Sans MT"/>
            </a:endParaRPr>
          </a:p>
        </p:txBody>
      </p:sp>
    </p:spTree>
    <p:extLst>
      <p:ext uri="{BB962C8B-B14F-4D97-AF65-F5344CB8AC3E}">
        <p14:creationId xmlns:p14="http://schemas.microsoft.com/office/powerpoint/2010/main" val="1106330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DD153-B3B1-1C51-42AD-4667475CBE2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99042B6-41D6-B646-0B5B-EB2544AF3A8C}"/>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BF9EB8E5-E699-62FC-E509-C40D9553B860}"/>
              </a:ext>
            </a:extLst>
          </p:cNvPr>
          <p:cNvSpPr>
            <a:spLocks noGrp="1"/>
          </p:cNvSpPr>
          <p:nvPr>
            <p:ph type="body" idx="1"/>
          </p:nvPr>
        </p:nvSpPr>
        <p:spPr/>
        <p:txBody>
          <a:bodyPr/>
          <a:lstStyle/>
          <a:p>
            <a:pPr marL="0" indent="0">
              <a:buFontTx/>
              <a:buNone/>
            </a:pPr>
            <a:r>
              <a:rPr lang="nl-NL" sz="2200" i="1" dirty="0">
                <a:effectLst/>
                <a:latin typeface="Helvetica Neue"/>
                <a:ea typeface="Helvetica Neue"/>
                <a:cs typeface="Helvetica Neue"/>
                <a:sym typeface="Helvetica Neue"/>
              </a:rPr>
              <a:t>een tweejaarlijks sterk piekend woord. Je ziet dat het woord in de zomer meer wordt gebruikt dan in de winter</a:t>
            </a:r>
            <a:endParaRPr lang="nl-NL" dirty="0">
              <a:latin typeface="Gill Sans MT"/>
            </a:endParaRPr>
          </a:p>
        </p:txBody>
      </p:sp>
    </p:spTree>
    <p:extLst>
      <p:ext uri="{BB962C8B-B14F-4D97-AF65-F5344CB8AC3E}">
        <p14:creationId xmlns:p14="http://schemas.microsoft.com/office/powerpoint/2010/main" val="1613974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98CD7-E7B7-FAD0-DB79-EF7AD059FC4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F83F854-FCBD-8CCA-261F-DDDC97196A20}"/>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083A0D03-3A68-082D-505C-B1EAA03BC1FE}"/>
              </a:ext>
            </a:extLst>
          </p:cNvPr>
          <p:cNvSpPr>
            <a:spLocks noGrp="1"/>
          </p:cNvSpPr>
          <p:nvPr>
            <p:ph type="body" idx="1"/>
          </p:nvPr>
        </p:nvSpPr>
        <p:spPr/>
        <p:txBody>
          <a:bodyPr/>
          <a:lstStyle/>
          <a:p>
            <a:pPr marL="0" indent="0">
              <a:buFontTx/>
              <a:buNone/>
            </a:pPr>
            <a:r>
              <a:rPr lang="nl-NL" sz="2200" i="1" dirty="0">
                <a:effectLst/>
                <a:latin typeface="Helvetica Neue"/>
                <a:ea typeface="Helvetica Neue"/>
                <a:cs typeface="Helvetica Neue"/>
                <a:sym typeface="Helvetica Neue"/>
              </a:rPr>
              <a:t>een rond 2012 ontstaan en in populariteit toenemend woord, als (gedeeltelijke) vervanging van het verdwijnende woord ‘allochtoon’</a:t>
            </a:r>
            <a:endParaRPr lang="nl-NL" dirty="0">
              <a:latin typeface="Gill Sans MT"/>
            </a:endParaRPr>
          </a:p>
        </p:txBody>
      </p:sp>
    </p:spTree>
    <p:extLst>
      <p:ext uri="{BB962C8B-B14F-4D97-AF65-F5344CB8AC3E}">
        <p14:creationId xmlns:p14="http://schemas.microsoft.com/office/powerpoint/2010/main" val="3122692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AB5D7-53D4-6412-4CCB-4FFEBCB9ABD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58853A5-55DC-7A68-902F-00512D508BE5}"/>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E9CDCF1C-EFAF-B949-4271-FB9079F5F244}"/>
              </a:ext>
            </a:extLst>
          </p:cNvPr>
          <p:cNvSpPr>
            <a:spLocks noGrp="1"/>
          </p:cNvSpPr>
          <p:nvPr>
            <p:ph type="body" idx="1"/>
          </p:nvPr>
        </p:nvSpPr>
        <p:spPr/>
        <p:txBody>
          <a:bodyPr/>
          <a:lstStyle/>
          <a:p>
            <a:pPr marL="0" indent="0">
              <a:buFontTx/>
              <a:buNone/>
            </a:pPr>
            <a:r>
              <a:rPr lang="nl-NL" sz="2200" i="1">
                <a:effectLst/>
                <a:latin typeface="Helvetica Neue"/>
                <a:ea typeface="Helvetica Neue"/>
                <a:cs typeface="Helvetica Neue"/>
                <a:sym typeface="Helvetica Neue"/>
              </a:rPr>
              <a:t>een typische kortdurende hype onder basisschoolkinderen, en daarmee ook een woord dat maar een heel kort leven heeft</a:t>
            </a:r>
            <a:endParaRPr lang="nl-NL" dirty="0">
              <a:latin typeface="Gill Sans MT"/>
            </a:endParaRPr>
          </a:p>
        </p:txBody>
      </p:sp>
    </p:spTree>
    <p:extLst>
      <p:ext uri="{BB962C8B-B14F-4D97-AF65-F5344CB8AC3E}">
        <p14:creationId xmlns:p14="http://schemas.microsoft.com/office/powerpoint/2010/main" val="379373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el en foto">
    <p:spTree>
      <p:nvGrpSpPr>
        <p:cNvPr id="1" name=""/>
        <p:cNvGrpSpPr/>
        <p:nvPr/>
      </p:nvGrpSpPr>
      <p:grpSpPr>
        <a:xfrm>
          <a:off x="0" y="0"/>
          <a:ext cx="0" cy="0"/>
          <a:chOff x="0" y="0"/>
          <a:chExt cx="0" cy="0"/>
        </a:xfrm>
      </p:grpSpPr>
      <p:sp>
        <p:nvSpPr>
          <p:cNvPr id="20" name="Glimlachend persoon met een zonnebril en een gele trui tegen een groenblauwe achtergrond"/>
          <p:cNvSpPr>
            <a:spLocks noGrp="1"/>
          </p:cNvSpPr>
          <p:nvPr>
            <p:ph type="pic" idx="21"/>
          </p:nvPr>
        </p:nvSpPr>
        <p:spPr>
          <a:xfrm>
            <a:off x="-685800" y="-6146800"/>
            <a:ext cx="34201100" cy="20089980"/>
          </a:xfrm>
          <a:prstGeom prst="rect">
            <a:avLst/>
          </a:prstGeom>
        </p:spPr>
        <p:txBody>
          <a:bodyPr lIns="91439" tIns="45719" rIns="91439" bIns="45719">
            <a:noAutofit/>
          </a:bodyPr>
          <a:lstStyle/>
          <a:p>
            <a:endParaRPr/>
          </a:p>
        </p:txBody>
      </p:sp>
      <p:sp>
        <p:nvSpPr>
          <p:cNvPr id="21" name="Naam presentatie"/>
          <p:cNvSpPr txBox="1">
            <a:spLocks noGrp="1"/>
          </p:cNvSpPr>
          <p:nvPr>
            <p:ph type="title" hasCustomPrompt="1"/>
          </p:nvPr>
        </p:nvSpPr>
        <p:spPr>
          <a:xfrm>
            <a:off x="1295400" y="4384675"/>
            <a:ext cx="21869400" cy="4699000"/>
          </a:xfrm>
          <a:prstGeom prst="rect">
            <a:avLst/>
          </a:prstGeom>
        </p:spPr>
        <p:txBody>
          <a:bodyPr/>
          <a:lstStyle/>
          <a:p>
            <a:r>
              <a:t>Naam presentatie</a:t>
            </a:r>
          </a:p>
        </p:txBody>
      </p:sp>
      <p:sp>
        <p:nvSpPr>
          <p:cNvPr id="22" name="Hoofdtekst - niveau één…"/>
          <p:cNvSpPr txBox="1">
            <a:spLocks noGrp="1"/>
          </p:cNvSpPr>
          <p:nvPr>
            <p:ph type="body" sz="quarter" idx="1" hasCustomPrompt="1"/>
          </p:nvPr>
        </p:nvSpPr>
        <p:spPr>
          <a:xfrm>
            <a:off x="1295400" y="9268776"/>
            <a:ext cx="21869400" cy="1422714"/>
          </a:xfrm>
          <a:prstGeom prst="rect">
            <a:avLst/>
          </a:prstGeom>
        </p:spPr>
        <p:txBody>
          <a:bodyPr/>
          <a:lstStyle/>
          <a:p>
            <a:r>
              <a:t>Ondertitel presentatie</a:t>
            </a:r>
          </a:p>
          <a:p>
            <a:pPr lvl="1"/>
            <a:endParaRPr/>
          </a:p>
          <a:p>
            <a:pPr lvl="2"/>
            <a:endParaRPr/>
          </a:p>
          <a:p>
            <a:pPr lvl="3"/>
            <a:endParaRPr/>
          </a:p>
          <a:p>
            <a:pPr lvl="4"/>
            <a:endParaRPr/>
          </a:p>
        </p:txBody>
      </p:sp>
      <p:sp>
        <p:nvSpPr>
          <p:cNvPr id="2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Groot feit">
    <p:spTree>
      <p:nvGrpSpPr>
        <p:cNvPr id="1" name=""/>
        <p:cNvGrpSpPr/>
        <p:nvPr/>
      </p:nvGrpSpPr>
      <p:grpSpPr>
        <a:xfrm>
          <a:off x="0" y="0"/>
          <a:ext cx="0" cy="0"/>
          <a:chOff x="0" y="0"/>
          <a:chExt cx="0" cy="0"/>
        </a:xfrm>
      </p:grpSpPr>
      <p:sp>
        <p:nvSpPr>
          <p:cNvPr id="118" name="Feitinformatie"/>
          <p:cNvSpPr txBox="1">
            <a:spLocks noGrp="1"/>
          </p:cNvSpPr>
          <p:nvPr>
            <p:ph type="body" sz="quarter" idx="21" hasCustomPrompt="1"/>
          </p:nvPr>
        </p:nvSpPr>
        <p:spPr>
          <a:xfrm>
            <a:off x="1295400" y="8117284"/>
            <a:ext cx="21869400" cy="592456"/>
          </a:xfrm>
          <a:prstGeom prst="rect">
            <a:avLst/>
          </a:prstGeom>
        </p:spPr>
        <p:txBody>
          <a:bodyPr/>
          <a:lstStyle>
            <a:lvl1pPr algn="ctr" defTabSz="490727">
              <a:spcBef>
                <a:spcPts val="2600"/>
              </a:spcBef>
              <a:defRPr sz="2940" spc="-88"/>
            </a:lvl1pPr>
          </a:lstStyle>
          <a:p>
            <a:r>
              <a:t>Feitinformatie</a:t>
            </a:r>
          </a:p>
        </p:txBody>
      </p:sp>
      <p:sp>
        <p:nvSpPr>
          <p:cNvPr id="119" name="Hoofdtekst - niveau één…"/>
          <p:cNvSpPr txBox="1">
            <a:spLocks noGrp="1"/>
          </p:cNvSpPr>
          <p:nvPr>
            <p:ph type="body" sz="half" idx="1" hasCustomPrompt="1"/>
          </p:nvPr>
        </p:nvSpPr>
        <p:spPr>
          <a:xfrm>
            <a:off x="1295400" y="3587043"/>
            <a:ext cx="21869400" cy="4730168"/>
          </a:xfrm>
          <a:prstGeom prst="rect">
            <a:avLst/>
          </a:prstGeom>
        </p:spPr>
        <p:txBody>
          <a:bodyPr anchor="b"/>
          <a:lstStyle>
            <a:lvl1pPr algn="ctr" defTabSz="825500">
              <a:lnSpc>
                <a:spcPct val="70000"/>
              </a:lnSpc>
              <a:defRPr sz="22400" b="1" spc="-448">
                <a:latin typeface="+mn-lt"/>
                <a:ea typeface="+mn-ea"/>
                <a:cs typeface="+mn-cs"/>
                <a:sym typeface="Graphik"/>
              </a:defRPr>
            </a:lvl1pPr>
            <a:lvl2pPr algn="ctr" defTabSz="825500">
              <a:lnSpc>
                <a:spcPct val="70000"/>
              </a:lnSpc>
              <a:defRPr sz="22400" b="1" spc="-448">
                <a:latin typeface="+mn-lt"/>
                <a:ea typeface="+mn-ea"/>
                <a:cs typeface="+mn-cs"/>
                <a:sym typeface="Graphik"/>
              </a:defRPr>
            </a:lvl2pPr>
            <a:lvl3pPr algn="ctr" defTabSz="825500">
              <a:lnSpc>
                <a:spcPct val="70000"/>
              </a:lnSpc>
              <a:defRPr sz="22400" b="1" spc="-448">
                <a:latin typeface="+mn-lt"/>
                <a:ea typeface="+mn-ea"/>
                <a:cs typeface="+mn-cs"/>
                <a:sym typeface="Graphik"/>
              </a:defRPr>
            </a:lvl3pPr>
            <a:lvl4pPr algn="ctr" defTabSz="825500">
              <a:lnSpc>
                <a:spcPct val="70000"/>
              </a:lnSpc>
              <a:defRPr sz="22400" b="1" spc="-448">
                <a:latin typeface="+mn-lt"/>
                <a:ea typeface="+mn-ea"/>
                <a:cs typeface="+mn-cs"/>
                <a:sym typeface="Graphik"/>
              </a:defRPr>
            </a:lvl4pPr>
            <a:lvl5pPr algn="ctr" defTabSz="825500">
              <a:lnSpc>
                <a:spcPct val="70000"/>
              </a:lnSpc>
              <a:defRPr sz="22400" b="1" spc="-448">
                <a:latin typeface="+mn-lt"/>
                <a:ea typeface="+mn-ea"/>
                <a:cs typeface="+mn-cs"/>
                <a:sym typeface="Graphik"/>
              </a:defRPr>
            </a:lvl5pPr>
          </a:lstStyle>
          <a:p>
            <a:r>
              <a:t>100%</a:t>
            </a:r>
          </a:p>
          <a:p>
            <a:pPr lvl="1"/>
            <a:endParaRPr/>
          </a:p>
          <a:p>
            <a:pPr lvl="2"/>
            <a:endParaRPr/>
          </a:p>
          <a:p>
            <a:pPr lvl="3"/>
            <a:endParaRPr/>
          </a:p>
          <a:p>
            <a:pPr lvl="4"/>
            <a:endParaRPr/>
          </a:p>
        </p:txBody>
      </p:sp>
      <p:sp>
        <p:nvSpPr>
          <p:cNvPr id="12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129" name="Toekenning"/>
          <p:cNvSpPr txBox="1">
            <a:spLocks noGrp="1"/>
          </p:cNvSpPr>
          <p:nvPr>
            <p:ph type="body" sz="quarter" idx="21" hasCustomPrompt="1"/>
          </p:nvPr>
        </p:nvSpPr>
        <p:spPr>
          <a:xfrm>
            <a:off x="2252674" y="10353079"/>
            <a:ext cx="20691414" cy="567945"/>
          </a:xfrm>
          <a:prstGeom prst="rect">
            <a:avLst/>
          </a:prstGeom>
        </p:spPr>
        <p:txBody>
          <a:bodyPr/>
          <a:lstStyle>
            <a:lvl1pPr defTabSz="584200">
              <a:defRPr sz="2800" spc="-84"/>
            </a:lvl1pPr>
          </a:lstStyle>
          <a:p>
            <a:r>
              <a:t>Toekenning </a:t>
            </a:r>
          </a:p>
        </p:txBody>
      </p:sp>
      <p:sp>
        <p:nvSpPr>
          <p:cNvPr id="13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2" name="Hoofdtekst - niveau één…"/>
          <p:cNvSpPr txBox="1">
            <a:spLocks noGrp="1"/>
          </p:cNvSpPr>
          <p:nvPr>
            <p:ph type="body" sz="half" idx="1" hasCustomPrompt="1"/>
          </p:nvPr>
        </p:nvSpPr>
        <p:spPr>
          <a:xfrm>
            <a:off x="1439912" y="4332885"/>
            <a:ext cx="21504176" cy="5497468"/>
          </a:xfrm>
          <a:prstGeom prst="rect">
            <a:avLst/>
          </a:prstGeom>
        </p:spPr>
        <p:txBody>
          <a:bodyPr anchor="b"/>
          <a:lstStyle>
            <a:lvl1pPr marL="714375" indent="-714375" defTabSz="1160859">
              <a:lnSpc>
                <a:spcPct val="70000"/>
              </a:lnSpc>
              <a:defRPr sz="13300" b="1" i="1" spc="-532">
                <a:latin typeface="+mn-lt"/>
                <a:ea typeface="+mn-ea"/>
                <a:cs typeface="+mn-cs"/>
                <a:sym typeface="Graphik"/>
              </a:defRPr>
            </a:lvl1pPr>
            <a:lvl2pPr marL="714375" indent="-257175" defTabSz="1160859">
              <a:lnSpc>
                <a:spcPct val="70000"/>
              </a:lnSpc>
              <a:defRPr sz="13300" b="1" i="1" spc="-532">
                <a:latin typeface="+mn-lt"/>
                <a:ea typeface="+mn-ea"/>
                <a:cs typeface="+mn-cs"/>
                <a:sym typeface="Graphik"/>
              </a:defRPr>
            </a:lvl2pPr>
            <a:lvl3pPr marL="714375" indent="200025" defTabSz="1160859">
              <a:lnSpc>
                <a:spcPct val="70000"/>
              </a:lnSpc>
              <a:defRPr sz="13300" b="1" i="1" spc="-532">
                <a:latin typeface="+mn-lt"/>
                <a:ea typeface="+mn-ea"/>
                <a:cs typeface="+mn-cs"/>
                <a:sym typeface="Graphik"/>
              </a:defRPr>
            </a:lvl3pPr>
            <a:lvl4pPr marL="714375" indent="657225" defTabSz="1160859">
              <a:lnSpc>
                <a:spcPct val="70000"/>
              </a:lnSpc>
              <a:defRPr sz="13300" b="1" i="1" spc="-532">
                <a:latin typeface="+mn-lt"/>
                <a:ea typeface="+mn-ea"/>
                <a:cs typeface="+mn-cs"/>
                <a:sym typeface="Graphik"/>
              </a:defRPr>
            </a:lvl4pPr>
            <a:lvl5pPr marL="714375" indent="1114425" defTabSz="1160859">
              <a:lnSpc>
                <a:spcPct val="70000"/>
              </a:lnSpc>
              <a:defRPr sz="13300" b="1" i="1" spc="-532">
                <a:latin typeface="+mn-lt"/>
                <a:ea typeface="+mn-ea"/>
                <a:cs typeface="+mn-cs"/>
                <a:sym typeface="Graphik"/>
              </a:defRPr>
            </a:lvl5pPr>
          </a:lstStyle>
          <a:p>
            <a:r>
              <a:t>“Bijzonder citaat”</a:t>
            </a:r>
          </a:p>
          <a:p>
            <a:pPr lvl="1"/>
            <a:endParaRPr/>
          </a:p>
          <a:p>
            <a:pPr lvl="2"/>
            <a:endParaRPr/>
          </a:p>
          <a:p>
            <a:pPr lvl="3"/>
            <a:endParaRPr/>
          </a:p>
          <a:p>
            <a:pPr lvl="4"/>
            <a:endParaRPr/>
          </a:p>
        </p:txBody>
      </p:sp>
      <p:sp>
        <p:nvSpPr>
          <p:cNvPr id="1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140" name="Zijaanzicht van een persoon met een geel jack met capuchon voor gele luiken"/>
          <p:cNvSpPr>
            <a:spLocks noGrp="1"/>
          </p:cNvSpPr>
          <p:nvPr>
            <p:ph type="pic" idx="21"/>
          </p:nvPr>
        </p:nvSpPr>
        <p:spPr>
          <a:xfrm>
            <a:off x="4076700" y="-3937000"/>
            <a:ext cx="26492200" cy="17661467"/>
          </a:xfrm>
          <a:prstGeom prst="rect">
            <a:avLst/>
          </a:prstGeom>
        </p:spPr>
        <p:txBody>
          <a:bodyPr lIns="91439" tIns="45719" rIns="91439" bIns="45719">
            <a:noAutofit/>
          </a:bodyPr>
          <a:lstStyle/>
          <a:p>
            <a:endParaRPr/>
          </a:p>
        </p:txBody>
      </p:sp>
      <p:sp>
        <p:nvSpPr>
          <p:cNvPr id="141" name="Zicht op de rug van een persoon met een geel topje die door een opening in een stenen muur kijkt"/>
          <p:cNvSpPr>
            <a:spLocks noGrp="1"/>
          </p:cNvSpPr>
          <p:nvPr>
            <p:ph type="pic" sz="half" idx="22"/>
          </p:nvPr>
        </p:nvSpPr>
        <p:spPr>
          <a:xfrm>
            <a:off x="-1" y="-525805"/>
            <a:ext cx="12065001" cy="7782610"/>
          </a:xfrm>
          <a:prstGeom prst="rect">
            <a:avLst/>
          </a:prstGeom>
        </p:spPr>
        <p:txBody>
          <a:bodyPr lIns="91439" tIns="45719" rIns="91439" bIns="45719">
            <a:noAutofit/>
          </a:bodyPr>
          <a:lstStyle/>
          <a:p>
            <a:endParaRPr/>
          </a:p>
        </p:txBody>
      </p:sp>
      <p:sp>
        <p:nvSpPr>
          <p:cNvPr id="142" name="Persoon met een grote glimlach die een blauw topje draagt voor een blauwe muur"/>
          <p:cNvSpPr>
            <a:spLocks noGrp="1"/>
          </p:cNvSpPr>
          <p:nvPr>
            <p:ph type="pic" sz="half" idx="23"/>
          </p:nvPr>
        </p:nvSpPr>
        <p:spPr>
          <a:xfrm>
            <a:off x="-1" y="6384784"/>
            <a:ext cx="12065001" cy="8048238"/>
          </a:xfrm>
          <a:prstGeom prst="rect">
            <a:avLst/>
          </a:prstGeom>
        </p:spPr>
        <p:txBody>
          <a:bodyPr lIns="91439" tIns="45719" rIns="91439" bIns="45719">
            <a:noAutofit/>
          </a:bodyPr>
          <a:lstStyle/>
          <a:p>
            <a:endParaRPr/>
          </a:p>
        </p:txBody>
      </p:sp>
      <p:sp>
        <p:nvSpPr>
          <p:cNvPr id="14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50" name="Persoon in blauwe spijkerbroek en spijkerjasje tegen een effen rode en paarse muur"/>
          <p:cNvSpPr>
            <a:spLocks noGrp="1"/>
          </p:cNvSpPr>
          <p:nvPr>
            <p:ph type="pic" idx="21"/>
          </p:nvPr>
        </p:nvSpPr>
        <p:spPr>
          <a:xfrm>
            <a:off x="0" y="-1266000"/>
            <a:ext cx="24384000" cy="16248002"/>
          </a:xfrm>
          <a:prstGeom prst="rect">
            <a:avLst/>
          </a:prstGeom>
        </p:spPr>
        <p:txBody>
          <a:bodyPr lIns="91439" tIns="45719" rIns="91439" bIns="45719">
            <a:noAutofit/>
          </a:bodyPr>
          <a:lstStyle/>
          <a:p>
            <a:endParaRPr/>
          </a:p>
        </p:txBody>
      </p:sp>
      <p:sp>
        <p:nvSpPr>
          <p:cNvPr id="15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5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foto alt">
    <p:spTree>
      <p:nvGrpSpPr>
        <p:cNvPr id="1" name=""/>
        <p:cNvGrpSpPr/>
        <p:nvPr/>
      </p:nvGrpSpPr>
      <p:grpSpPr>
        <a:xfrm>
          <a:off x="0" y="0"/>
          <a:ext cx="0" cy="0"/>
          <a:chOff x="0" y="0"/>
          <a:chExt cx="0" cy="0"/>
        </a:xfrm>
      </p:grpSpPr>
      <p:sp>
        <p:nvSpPr>
          <p:cNvPr id="30" name="Zijaanzicht van een persoon met een geel jack met capuchon voor gele luiken"/>
          <p:cNvSpPr>
            <a:spLocks noGrp="1"/>
          </p:cNvSpPr>
          <p:nvPr>
            <p:ph type="pic" idx="21"/>
          </p:nvPr>
        </p:nvSpPr>
        <p:spPr>
          <a:xfrm>
            <a:off x="8922063" y="-1"/>
            <a:ext cx="20573998" cy="13716000"/>
          </a:xfrm>
          <a:prstGeom prst="rect">
            <a:avLst/>
          </a:prstGeom>
        </p:spPr>
        <p:txBody>
          <a:bodyPr lIns="91439" tIns="45719" rIns="91439" bIns="45719">
            <a:noAutofit/>
          </a:bodyPr>
          <a:lstStyle/>
          <a:p>
            <a:endParaRPr/>
          </a:p>
        </p:txBody>
      </p:sp>
      <p:sp>
        <p:nvSpPr>
          <p:cNvPr id="31" name="Naam dia"/>
          <p:cNvSpPr txBox="1">
            <a:spLocks noGrp="1"/>
          </p:cNvSpPr>
          <p:nvPr>
            <p:ph type="title" hasCustomPrompt="1"/>
          </p:nvPr>
        </p:nvSpPr>
        <p:spPr>
          <a:xfrm>
            <a:off x="1295400" y="3743016"/>
            <a:ext cx="11442700" cy="5334001"/>
          </a:xfrm>
          <a:prstGeom prst="rect">
            <a:avLst/>
          </a:prstGeom>
        </p:spPr>
        <p:txBody>
          <a:bodyPr/>
          <a:lstStyle/>
          <a:p>
            <a:r>
              <a:t>Naam dia</a:t>
            </a:r>
          </a:p>
        </p:txBody>
      </p:sp>
      <p:sp>
        <p:nvSpPr>
          <p:cNvPr id="32" name="Hoofdtekst - niveau één…"/>
          <p:cNvSpPr txBox="1">
            <a:spLocks noGrp="1"/>
          </p:cNvSpPr>
          <p:nvPr>
            <p:ph type="body" sz="quarter" idx="1" hasCustomPrompt="1"/>
          </p:nvPr>
        </p:nvSpPr>
        <p:spPr>
          <a:xfrm>
            <a:off x="1295400" y="9271000"/>
            <a:ext cx="11442700" cy="3175000"/>
          </a:xfrm>
          <a:prstGeom prst="rect">
            <a:avLst/>
          </a:prstGeom>
        </p:spPr>
        <p:txBody>
          <a:bodyPr/>
          <a:lstStyle/>
          <a:p>
            <a:r>
              <a:t>Ondertitel dia</a:t>
            </a:r>
          </a:p>
          <a:p>
            <a:pPr lvl="1"/>
            <a:endParaRPr/>
          </a:p>
          <a:p>
            <a:pPr lvl="2"/>
            <a:endParaRPr/>
          </a:p>
          <a:p>
            <a:pPr lvl="3"/>
            <a:endParaRPr/>
          </a:p>
          <a:p>
            <a:pPr lvl="4"/>
            <a:endParaRPr/>
          </a:p>
        </p:txBody>
      </p:sp>
      <p:sp>
        <p:nvSpPr>
          <p:cNvPr id="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40"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41" name="Ondertitel dia"/>
          <p:cNvSpPr txBox="1">
            <a:spLocks noGrp="1"/>
          </p:cNvSpPr>
          <p:nvPr>
            <p:ph type="body" sz="quarter" idx="22" hasCustomPrompt="1"/>
          </p:nvPr>
        </p:nvSpPr>
        <p:spPr>
          <a:xfrm>
            <a:off x="1295400" y="3543455"/>
            <a:ext cx="21869400" cy="694056"/>
          </a:xfrm>
          <a:prstGeom prst="rect">
            <a:avLst/>
          </a:prstGeom>
        </p:spPr>
        <p:txBody>
          <a:bodyPr/>
          <a:lstStyle/>
          <a:p>
            <a:r>
              <a:t>Ondertitel dia</a:t>
            </a:r>
          </a:p>
        </p:txBody>
      </p:sp>
      <p:sp>
        <p:nvSpPr>
          <p:cNvPr id="42"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3"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4" name="Naam dia"/>
          <p:cNvSpPr txBox="1">
            <a:spLocks noGrp="1"/>
          </p:cNvSpPr>
          <p:nvPr>
            <p:ph type="title" hasCustomPrompt="1"/>
          </p:nvPr>
        </p:nvSpPr>
        <p:spPr>
          <a:xfrm>
            <a:off x="1295400" y="1620697"/>
            <a:ext cx="21869400" cy="1778386"/>
          </a:xfrm>
          <a:prstGeom prst="rect">
            <a:avLst/>
          </a:prstGeom>
        </p:spPr>
        <p:txBody>
          <a:bodyPr anchor="t"/>
          <a:lstStyle>
            <a:lvl1pPr defTabSz="584200">
              <a:defRPr sz="10000" spc="-400"/>
            </a:lvl1pPr>
          </a:lstStyle>
          <a:p>
            <a:r>
              <a:t>Naam dia</a:t>
            </a:r>
          </a:p>
        </p:txBody>
      </p:sp>
      <p:sp>
        <p:nvSpPr>
          <p:cNvPr id="45" name="Hoofdtekst - niveau één…"/>
          <p:cNvSpPr txBox="1">
            <a:spLocks noGrp="1"/>
          </p:cNvSpPr>
          <p:nvPr>
            <p:ph type="body" idx="1" hasCustomPrompt="1"/>
          </p:nvPr>
        </p:nvSpPr>
        <p:spPr>
          <a:xfrm>
            <a:off x="1295400" y="5270500"/>
            <a:ext cx="21869400" cy="7137400"/>
          </a:xfrm>
          <a:prstGeom prst="rect">
            <a:avLst/>
          </a:prstGeom>
        </p:spPr>
        <p:txBody>
          <a:bodyPr/>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Dia-opsommingstekst</a:t>
            </a:r>
          </a:p>
          <a:p>
            <a:pPr lvl="1"/>
            <a:endParaRPr/>
          </a:p>
          <a:p>
            <a:pPr lvl="2"/>
            <a:endParaRPr/>
          </a:p>
          <a:p>
            <a:pPr lvl="3"/>
            <a:endParaRPr/>
          </a:p>
          <a:p>
            <a:pPr lvl="4"/>
            <a:endParaRPr/>
          </a:p>
        </p:txBody>
      </p:sp>
      <p:sp>
        <p:nvSpPr>
          <p:cNvPr id="46" name="Dianummer"/>
          <p:cNvSpPr txBox="1">
            <a:spLocks noGrp="1"/>
          </p:cNvSpPr>
          <p:nvPr>
            <p:ph type="sldNum" sz="quarter" idx="2"/>
          </p:nvPr>
        </p:nvSpPr>
        <p:spPr>
          <a:xfrm>
            <a:off x="22793706" y="12981031"/>
            <a:ext cx="361189" cy="404115"/>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53"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54" name="Hoofdtekst - niveau één…"/>
          <p:cNvSpPr txBox="1">
            <a:spLocks noGrp="1"/>
          </p:cNvSpPr>
          <p:nvPr>
            <p:ph type="body" idx="1" hasCustomPrompt="1"/>
          </p:nvPr>
        </p:nvSpPr>
        <p:spPr>
          <a:xfrm>
            <a:off x="1295400" y="5270500"/>
            <a:ext cx="21869400" cy="7135317"/>
          </a:xfrm>
          <a:prstGeom prst="rect">
            <a:avLst/>
          </a:prstGeom>
        </p:spPr>
        <p:txBody>
          <a:bodyPr numCol="2" spcCol="1093469"/>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Dia-opsommingstekst</a:t>
            </a:r>
          </a:p>
          <a:p>
            <a:pPr lvl="1"/>
            <a:endParaRPr/>
          </a:p>
          <a:p>
            <a:pPr lvl="2"/>
            <a:endParaRPr/>
          </a:p>
          <a:p>
            <a:pPr lvl="3"/>
            <a:endParaRPr/>
          </a:p>
          <a:p>
            <a:pPr lvl="4"/>
            <a:endParaRPr/>
          </a:p>
        </p:txBody>
      </p:sp>
      <p:sp>
        <p:nvSpPr>
          <p:cNvPr id="55"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6"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4" name="Persoon met een grote glimlach die een blauw topje draagt voor een blauwe muur"/>
          <p:cNvSpPr>
            <a:spLocks noGrp="1"/>
          </p:cNvSpPr>
          <p:nvPr>
            <p:ph type="pic" idx="21"/>
          </p:nvPr>
        </p:nvSpPr>
        <p:spPr>
          <a:xfrm>
            <a:off x="10236489" y="-1"/>
            <a:ext cx="20561460" cy="13716000"/>
          </a:xfrm>
          <a:prstGeom prst="rect">
            <a:avLst/>
          </a:prstGeom>
        </p:spPr>
        <p:txBody>
          <a:bodyPr lIns="91439" tIns="45719" rIns="91439" bIns="45719">
            <a:noAutofit/>
          </a:bodyPr>
          <a:lstStyle/>
          <a:p>
            <a:endParaRPr/>
          </a:p>
        </p:txBody>
      </p:sp>
      <p:sp>
        <p:nvSpPr>
          <p:cNvPr id="65" name="Hoofdtekst - niveau één…"/>
          <p:cNvSpPr txBox="1">
            <a:spLocks noGrp="1"/>
          </p:cNvSpPr>
          <p:nvPr>
            <p:ph type="body" sz="half" idx="1" hasCustomPrompt="1"/>
          </p:nvPr>
        </p:nvSpPr>
        <p:spPr>
          <a:xfrm>
            <a:off x="1295400" y="5257800"/>
            <a:ext cx="11442700" cy="6886575"/>
          </a:xfrm>
          <a:prstGeom prst="rect">
            <a:avLst/>
          </a:prstGeom>
        </p:spPr>
        <p:txBody>
          <a:bodyPr/>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Dia-opsommingstekst</a:t>
            </a:r>
          </a:p>
          <a:p>
            <a:pPr lvl="1"/>
            <a:endParaRPr/>
          </a:p>
          <a:p>
            <a:pPr lvl="2"/>
            <a:endParaRPr/>
          </a:p>
          <a:p>
            <a:pPr lvl="3"/>
            <a:endParaRPr/>
          </a:p>
          <a:p>
            <a:pPr lvl="4"/>
            <a:endParaRPr/>
          </a:p>
        </p:txBody>
      </p:sp>
      <p:sp>
        <p:nvSpPr>
          <p:cNvPr id="66" name="Rechthoek"/>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67" name="Auteur en datum"/>
          <p:cNvSpPr txBox="1">
            <a:spLocks noGrp="1"/>
          </p:cNvSpPr>
          <p:nvPr>
            <p:ph type="body" sz="quarter" idx="22" hasCustomPrompt="1"/>
          </p:nvPr>
        </p:nvSpPr>
        <p:spPr>
          <a:xfrm>
            <a:off x="1295400" y="12955885"/>
            <a:ext cx="114427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68" name="Naam dia"/>
          <p:cNvSpPr txBox="1">
            <a:spLocks noGrp="1"/>
          </p:cNvSpPr>
          <p:nvPr>
            <p:ph type="title" hasCustomPrompt="1"/>
          </p:nvPr>
        </p:nvSpPr>
        <p:spPr>
          <a:xfrm>
            <a:off x="1295400" y="1625600"/>
            <a:ext cx="11442700" cy="2466975"/>
          </a:xfrm>
          <a:prstGeom prst="rect">
            <a:avLst/>
          </a:prstGeom>
        </p:spPr>
        <p:txBody>
          <a:bodyPr anchor="t"/>
          <a:lstStyle>
            <a:lvl1pPr defTabSz="584200">
              <a:defRPr sz="10000" spc="-400"/>
            </a:lvl1pPr>
          </a:lstStyle>
          <a:p>
            <a:r>
              <a:t>Naam dia</a:t>
            </a:r>
          </a:p>
        </p:txBody>
      </p:sp>
      <p:sp>
        <p:nvSpPr>
          <p:cNvPr id="69" name="Ondertitel dia"/>
          <p:cNvSpPr txBox="1">
            <a:spLocks noGrp="1"/>
          </p:cNvSpPr>
          <p:nvPr>
            <p:ph type="body" sz="quarter" idx="23" hasCustomPrompt="1"/>
          </p:nvPr>
        </p:nvSpPr>
        <p:spPr>
          <a:xfrm>
            <a:off x="1295400" y="4092575"/>
            <a:ext cx="11442701" cy="678372"/>
          </a:xfrm>
          <a:prstGeom prst="rect">
            <a:avLst/>
          </a:prstGeom>
        </p:spPr>
        <p:txBody>
          <a:bodyPr/>
          <a:lstStyle>
            <a:lvl1pPr defTabSz="566674">
              <a:defRPr sz="3395" spc="-101"/>
            </a:lvl1pPr>
          </a:lstStyle>
          <a:p>
            <a:r>
              <a:t>Ondertitel dia</a:t>
            </a:r>
          </a:p>
        </p:txBody>
      </p:sp>
      <p:sp>
        <p:nvSpPr>
          <p:cNvPr id="7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ectie">
    <p:spTree>
      <p:nvGrpSpPr>
        <p:cNvPr id="1" name=""/>
        <p:cNvGrpSpPr/>
        <p:nvPr/>
      </p:nvGrpSpPr>
      <p:grpSpPr>
        <a:xfrm>
          <a:off x="0" y="0"/>
          <a:ext cx="0" cy="0"/>
          <a:chOff x="0" y="0"/>
          <a:chExt cx="0" cy="0"/>
        </a:xfrm>
      </p:grpSpPr>
      <p:sp>
        <p:nvSpPr>
          <p:cNvPr id="77" name="Sectietitel"/>
          <p:cNvSpPr txBox="1">
            <a:spLocks noGrp="1"/>
          </p:cNvSpPr>
          <p:nvPr>
            <p:ph type="title" hasCustomPrompt="1"/>
          </p:nvPr>
        </p:nvSpPr>
        <p:spPr>
          <a:xfrm>
            <a:off x="1295400" y="5404408"/>
            <a:ext cx="21869400" cy="2881785"/>
          </a:xfrm>
          <a:prstGeom prst="rect">
            <a:avLst/>
          </a:prstGeom>
        </p:spPr>
        <p:txBody>
          <a:bodyPr anchor="ctr"/>
          <a:lstStyle>
            <a:lvl1pPr defTabSz="825500">
              <a:defRPr sz="10200" spc="-408"/>
            </a:lvl1pPr>
          </a:lstStyle>
          <a:p>
            <a:r>
              <a:t>Sectietitel</a:t>
            </a:r>
          </a:p>
        </p:txBody>
      </p:sp>
      <p:sp>
        <p:nvSpPr>
          <p:cNvPr id="7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85"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86" name="Ondertitel dia"/>
          <p:cNvSpPr txBox="1">
            <a:spLocks noGrp="1"/>
          </p:cNvSpPr>
          <p:nvPr>
            <p:ph type="body" sz="quarter" idx="22" hasCustomPrompt="1"/>
          </p:nvPr>
        </p:nvSpPr>
        <p:spPr>
          <a:xfrm>
            <a:off x="1295400" y="3543455"/>
            <a:ext cx="21869400" cy="694056"/>
          </a:xfrm>
          <a:prstGeom prst="rect">
            <a:avLst/>
          </a:prstGeom>
        </p:spPr>
        <p:txBody>
          <a:bodyPr/>
          <a:lstStyle/>
          <a:p>
            <a:r>
              <a:t>Ondertitel dia </a:t>
            </a:r>
          </a:p>
        </p:txBody>
      </p:sp>
      <p:sp>
        <p:nvSpPr>
          <p:cNvPr id="87"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8"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9" name="Naam di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Naam dia</a:t>
            </a:r>
          </a:p>
        </p:txBody>
      </p:sp>
      <p:sp>
        <p:nvSpPr>
          <p:cNvPr id="9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97"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98" name="Ondertitel agenda"/>
          <p:cNvSpPr txBox="1">
            <a:spLocks noGrp="1"/>
          </p:cNvSpPr>
          <p:nvPr>
            <p:ph type="body" sz="quarter" idx="22" hasCustomPrompt="1"/>
          </p:nvPr>
        </p:nvSpPr>
        <p:spPr>
          <a:xfrm>
            <a:off x="1295400" y="3543455"/>
            <a:ext cx="21869400" cy="694056"/>
          </a:xfrm>
          <a:prstGeom prst="rect">
            <a:avLst/>
          </a:prstGeom>
        </p:spPr>
        <p:txBody>
          <a:bodyPr/>
          <a:lstStyle/>
          <a:p>
            <a:r>
              <a:t>Ondertitel agenda</a:t>
            </a:r>
          </a:p>
        </p:txBody>
      </p:sp>
      <p:sp>
        <p:nvSpPr>
          <p:cNvPr id="99" name="Hoofdtekst - niveau één…"/>
          <p:cNvSpPr txBox="1">
            <a:spLocks noGrp="1"/>
          </p:cNvSpPr>
          <p:nvPr>
            <p:ph type="body" idx="1" hasCustomPrompt="1"/>
          </p:nvPr>
        </p:nvSpPr>
        <p:spPr>
          <a:xfrm>
            <a:off x="1295400" y="5118100"/>
            <a:ext cx="21869400" cy="7137400"/>
          </a:xfrm>
          <a:prstGeom prst="rect">
            <a:avLst/>
          </a:prstGeom>
        </p:spPr>
        <p:txBody>
          <a:bodyPr/>
          <a:lstStyle>
            <a:lvl1pPr defTabSz="825500">
              <a:spcBef>
                <a:spcPts val="3200"/>
              </a:spcBef>
              <a:defRPr sz="5400" b="1" u="sng" cap="none" spc="-53">
                <a:latin typeface="+mn-lt"/>
                <a:ea typeface="+mn-ea"/>
                <a:cs typeface="+mn-cs"/>
                <a:sym typeface="Graphik"/>
              </a:defRPr>
            </a:lvl1pPr>
            <a:lvl2pPr defTabSz="825500">
              <a:spcBef>
                <a:spcPts val="3200"/>
              </a:spcBef>
              <a:defRPr sz="5400" b="1" u="sng" cap="none" spc="-53">
                <a:latin typeface="+mn-lt"/>
                <a:ea typeface="+mn-ea"/>
                <a:cs typeface="+mn-cs"/>
                <a:sym typeface="Graphik"/>
              </a:defRPr>
            </a:lvl2pPr>
            <a:lvl3pPr defTabSz="825500">
              <a:spcBef>
                <a:spcPts val="3200"/>
              </a:spcBef>
              <a:defRPr sz="5400" b="1" u="sng" cap="none" spc="-53">
                <a:latin typeface="+mn-lt"/>
                <a:ea typeface="+mn-ea"/>
                <a:cs typeface="+mn-cs"/>
                <a:sym typeface="Graphik"/>
              </a:defRPr>
            </a:lvl3pPr>
            <a:lvl4pPr defTabSz="825500">
              <a:spcBef>
                <a:spcPts val="3200"/>
              </a:spcBef>
              <a:defRPr sz="5400" b="1" u="sng" cap="none" spc="-53">
                <a:latin typeface="+mn-lt"/>
                <a:ea typeface="+mn-ea"/>
                <a:cs typeface="+mn-cs"/>
                <a:sym typeface="Graphik"/>
              </a:defRPr>
            </a:lvl4pPr>
            <a:lvl5pPr defTabSz="825500">
              <a:spcBef>
                <a:spcPts val="3200"/>
              </a:spcBef>
              <a:defRPr sz="5400" b="1" u="sng" cap="none" spc="-53">
                <a:latin typeface="+mn-lt"/>
                <a:ea typeface="+mn-ea"/>
                <a:cs typeface="+mn-cs"/>
                <a:sym typeface="Graphik"/>
              </a:defRPr>
            </a:lvl5pPr>
          </a:lstStyle>
          <a:p>
            <a:r>
              <a:t>Agendaonderwerpen</a:t>
            </a:r>
          </a:p>
          <a:p>
            <a:pPr lvl="1"/>
            <a:endParaRPr/>
          </a:p>
          <a:p>
            <a:pPr lvl="2"/>
            <a:endParaRPr/>
          </a:p>
          <a:p>
            <a:pPr lvl="3"/>
            <a:endParaRPr/>
          </a:p>
          <a:p>
            <a:pPr lvl="4"/>
            <a:endParaRPr/>
          </a:p>
        </p:txBody>
      </p:sp>
      <p:sp>
        <p:nvSpPr>
          <p:cNvPr id="10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2" name="Titel agend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Titel agenda</a:t>
            </a:r>
          </a:p>
        </p:txBody>
      </p:sp>
      <p:sp>
        <p:nvSpPr>
          <p:cNvPr id="10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Uiting">
    <p:spTree>
      <p:nvGrpSpPr>
        <p:cNvPr id="1" name=""/>
        <p:cNvGrpSpPr/>
        <p:nvPr/>
      </p:nvGrpSpPr>
      <p:grpSpPr>
        <a:xfrm>
          <a:off x="0" y="0"/>
          <a:ext cx="0" cy="0"/>
          <a:chOff x="0" y="0"/>
          <a:chExt cx="0" cy="0"/>
        </a:xfrm>
      </p:grpSpPr>
      <p:sp>
        <p:nvSpPr>
          <p:cNvPr id="110" name="Hoofdtekst - niveau één…"/>
          <p:cNvSpPr txBox="1">
            <a:spLocks noGrp="1"/>
          </p:cNvSpPr>
          <p:nvPr>
            <p:ph type="body" sz="half" idx="1" hasCustomPrompt="1"/>
          </p:nvPr>
        </p:nvSpPr>
        <p:spPr>
          <a:xfrm>
            <a:off x="1298277" y="4927600"/>
            <a:ext cx="21863646" cy="3853767"/>
          </a:xfrm>
          <a:prstGeom prst="rect">
            <a:avLst/>
          </a:prstGeom>
        </p:spPr>
        <p:txBody>
          <a:bodyPr anchor="ctr"/>
          <a:lstStyle>
            <a:lvl1pPr algn="ctr" defTabSz="1160859">
              <a:defRPr sz="10200" b="1" spc="-408">
                <a:latin typeface="+mn-lt"/>
                <a:ea typeface="+mn-ea"/>
                <a:cs typeface="+mn-cs"/>
                <a:sym typeface="Graphik"/>
              </a:defRPr>
            </a:lvl1pPr>
            <a:lvl2pPr algn="ctr" defTabSz="1160859">
              <a:defRPr sz="10200" b="1" spc="-408">
                <a:latin typeface="+mn-lt"/>
                <a:ea typeface="+mn-ea"/>
                <a:cs typeface="+mn-cs"/>
                <a:sym typeface="Graphik"/>
              </a:defRPr>
            </a:lvl2pPr>
            <a:lvl3pPr algn="ctr" defTabSz="1160859">
              <a:defRPr sz="10200" b="1" spc="-408">
                <a:latin typeface="+mn-lt"/>
                <a:ea typeface="+mn-ea"/>
                <a:cs typeface="+mn-cs"/>
                <a:sym typeface="Graphik"/>
              </a:defRPr>
            </a:lvl3pPr>
            <a:lvl4pPr algn="ctr" defTabSz="1160859">
              <a:defRPr sz="10200" b="1" spc="-408">
                <a:latin typeface="+mn-lt"/>
                <a:ea typeface="+mn-ea"/>
                <a:cs typeface="+mn-cs"/>
                <a:sym typeface="Graphik"/>
              </a:defRPr>
            </a:lvl4pPr>
            <a:lvl5pPr algn="ctr" defTabSz="1160859">
              <a:defRPr sz="10200" b="1" spc="-408">
                <a:latin typeface="+mn-lt"/>
                <a:ea typeface="+mn-ea"/>
                <a:cs typeface="+mn-cs"/>
                <a:sym typeface="Graphik"/>
              </a:defRPr>
            </a:lvl5pPr>
          </a:lstStyle>
          <a:p>
            <a:r>
              <a:t>Uiting</a:t>
            </a:r>
          </a:p>
          <a:p>
            <a:pPr lvl="1"/>
            <a:endParaRPr/>
          </a:p>
          <a:p>
            <a:pPr lvl="2"/>
            <a:endParaRPr/>
          </a:p>
          <a:p>
            <a:pPr lvl="3"/>
            <a:endParaRPr/>
          </a:p>
          <a:p>
            <a:pPr lvl="4"/>
            <a:endParaRPr/>
          </a:p>
        </p:txBody>
      </p:sp>
      <p:sp>
        <p:nvSpPr>
          <p:cNvPr id="11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am presentatie"/>
          <p:cNvSpPr txBox="1">
            <a:spLocks noGrp="1"/>
          </p:cNvSpPr>
          <p:nvPr>
            <p:ph type="title" hasCustomPrompt="1"/>
          </p:nvPr>
        </p:nvSpPr>
        <p:spPr>
          <a:xfrm>
            <a:off x="1298349" y="4384675"/>
            <a:ext cx="21869401" cy="46990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b">
            <a:normAutofit/>
          </a:bodyPr>
          <a:lstStyle/>
          <a:p>
            <a:r>
              <a:t>Naam presentatie</a:t>
            </a:r>
          </a:p>
        </p:txBody>
      </p:sp>
      <p:sp>
        <p:nvSpPr>
          <p:cNvPr id="3" name="Hoofdtekst - niveau één…"/>
          <p:cNvSpPr txBox="1">
            <a:spLocks noGrp="1"/>
          </p:cNvSpPr>
          <p:nvPr>
            <p:ph type="body" idx="1" hasCustomPrompt="1"/>
          </p:nvPr>
        </p:nvSpPr>
        <p:spPr>
          <a:xfrm>
            <a:off x="1298349" y="9268776"/>
            <a:ext cx="21869401" cy="14022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ormAutofit/>
          </a:bodyPr>
          <a:lstStyle/>
          <a:p>
            <a:r>
              <a:t>Ondertitel presentatie </a:t>
            </a:r>
          </a:p>
          <a:p>
            <a:pPr lvl="1"/>
            <a:endParaRPr/>
          </a:p>
          <a:p>
            <a:pPr lvl="2"/>
            <a:endParaRPr/>
          </a:p>
          <a:p>
            <a:pPr lvl="3"/>
            <a:endParaRPr/>
          </a:p>
          <a:p>
            <a:pPr lvl="4"/>
            <a:endParaRPr/>
          </a:p>
        </p:txBody>
      </p:sp>
      <p:sp>
        <p:nvSpPr>
          <p:cNvPr id="4" name="Dianummer"/>
          <p:cNvSpPr txBox="1">
            <a:spLocks noGrp="1"/>
          </p:cNvSpPr>
          <p:nvPr>
            <p:ph type="sldNum" sz="quarter" idx="2"/>
          </p:nvPr>
        </p:nvSpPr>
        <p:spPr>
          <a:xfrm>
            <a:off x="22797516" y="12979146"/>
            <a:ext cx="361189" cy="404115"/>
          </a:xfrm>
          <a:prstGeom prst="rect">
            <a:avLst/>
          </a:prstGeom>
          <a:ln w="12700">
            <a:miter lim="400000"/>
          </a:ln>
        </p:spPr>
        <p:txBody>
          <a:bodyPr wrap="none" lIns="50800" tIns="50800" rIns="50800" bIns="50800" anchor="b">
            <a:spAutoFit/>
          </a:bodyPr>
          <a:lstStyle>
            <a:lvl1pPr defTabSz="3428914">
              <a:lnSpc>
                <a:spcPct val="100000"/>
              </a:lnSpc>
              <a:spcBef>
                <a:spcPts val="0"/>
              </a:spcBef>
              <a:tabLst/>
              <a:defRPr sz="1800" spc="0">
                <a:latin typeface="+mn-lt"/>
                <a:ea typeface="+mn-ea"/>
                <a:cs typeface="+mn-cs"/>
                <a:sym typeface="Graphik"/>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spd="med"/>
  <p:txStyles>
    <p:titleStyle>
      <a:lvl1pPr marL="0" marR="0" indent="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1pPr>
      <a:lvl2pPr marL="0" marR="0" indent="4572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2pPr>
      <a:lvl3pPr marL="0" marR="0" indent="9144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3pPr>
      <a:lvl4pPr marL="0" marR="0" indent="13716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4pPr>
      <a:lvl5pPr marL="0" marR="0" indent="18288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5pPr>
      <a:lvl6pPr marL="0" marR="0" indent="22860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6pPr>
      <a:lvl7pPr marL="0" marR="0" indent="27432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7pPr>
      <a:lvl8pPr marL="0" marR="0" indent="32004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8pPr>
      <a:lvl9pPr marL="0" marR="0" indent="36576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9pPr>
    </p:titleStyle>
    <p:body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1pPr>
      <a:lvl2pPr marL="0" marR="0" indent="457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2pPr>
      <a:lvl3pPr marL="0" marR="0" indent="914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3pPr>
      <a:lvl4pPr marL="0" marR="0" indent="1371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4pPr>
      <a:lvl5pPr marL="0" marR="0" indent="18288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5pPr>
      <a:lvl6pPr marL="0" marR="0" indent="22860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6pPr>
      <a:lvl7pPr marL="0" marR="0" indent="2743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7pPr>
      <a:lvl8pPr marL="0" marR="0" indent="3200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8pPr>
      <a:lvl9pPr marL="0" marR="0" indent="3657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9pPr>
    </p:bodyStyle>
    <p:otherStyle>
      <a:lvl1pPr marL="0" marR="0" indent="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1pPr>
      <a:lvl2pPr marL="0" marR="0" indent="4572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2pPr>
      <a:lvl3pPr marL="0" marR="0" indent="9144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3pPr>
      <a:lvl4pPr marL="0" marR="0" indent="13716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4pPr>
      <a:lvl5pPr marL="0" marR="0" indent="18288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5pPr>
      <a:lvl6pPr marL="0" marR="0" indent="22860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6pPr>
      <a:lvl7pPr marL="0" marR="0" indent="27432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7pPr>
      <a:lvl8pPr marL="0" marR="0" indent="32004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8pPr>
      <a:lvl9pPr marL="0" marR="0" indent="36576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0.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C4D5713B-4C06-75F1-73AF-3662CF771653}"/>
              </a:ext>
            </a:extLst>
          </p:cNvPr>
          <p:cNvSpPr txBox="1"/>
          <p:nvPr/>
        </p:nvSpPr>
        <p:spPr>
          <a:xfrm>
            <a:off x="1740177" y="978971"/>
            <a:ext cx="5235793" cy="5439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1. Vuurwerkverbod</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2. Olympische</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3. </a:t>
            </a:r>
            <a:r>
              <a:rPr lang="nl-NL" sz="4400" dirty="0" err="1">
                <a:latin typeface="Gill Sans MT" panose="020B0502020104020203" pitchFamily="34" charset="0"/>
              </a:rPr>
              <a:t>Fatbike</a:t>
            </a:r>
            <a:endParaRPr lang="nl-NL" sz="4400" dirty="0">
              <a:latin typeface="Gill Sans MT" panose="020B0502020104020203" pitchFamily="34" charset="0"/>
            </a:endParaRP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4. AI</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5. Lopen</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rPr>
              <a:t>6. Allochtoon</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rPr>
              <a:t>7. </a:t>
            </a:r>
            <a:r>
              <a:rPr kumimoji="0" lang="nl-NL" sz="4400" b="0" i="0" u="none" strike="noStrike" cap="none" spc="-26" normalizeH="0" baseline="0" dirty="0" err="1">
                <a:ln>
                  <a:noFill/>
                </a:ln>
                <a:solidFill>
                  <a:srgbClr val="000000"/>
                </a:solidFill>
                <a:effectLst/>
                <a:uFillTx/>
                <a:latin typeface="Gill Sans MT" panose="020B0502020104020203" pitchFamily="34" charset="0"/>
                <a:sym typeface="Graphik Compact Regular"/>
              </a:rPr>
              <a:t>Fidgetspinner</a:t>
            </a:r>
            <a:endPar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endParaRP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8. Migratieachtergrond</a:t>
            </a:r>
          </a:p>
          <a:p>
            <a:pPr marL="0" marR="0" indent="0" algn="ctr" defTabSz="821531" rtl="0" fontAlgn="auto" latinLnBrk="0" hangingPunct="0">
              <a:lnSpc>
                <a:spcPct val="80000"/>
              </a:lnSpc>
              <a:spcBef>
                <a:spcPts val="400"/>
              </a:spcBef>
              <a:spcAft>
                <a:spcPts val="0"/>
              </a:spcAft>
              <a:buClrTx/>
              <a:buSzTx/>
              <a:buFontTx/>
              <a:buNone/>
              <a:tabLst>
                <a:tab pos="812800" algn="l"/>
              </a:tabLst>
            </a:pPr>
            <a:endPar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endParaRPr>
          </a:p>
        </p:txBody>
      </p:sp>
      <p:pic>
        <p:nvPicPr>
          <p:cNvPr id="3" name="Afbeelding 2" descr="Afbeelding met lijn, diagram, Perceel, ontwerp&#10;&#10;Door AI gegenereerde inhoud is mogelijk onjuist.">
            <a:extLst>
              <a:ext uri="{FF2B5EF4-FFF2-40B4-BE49-F238E27FC236}">
                <a16:creationId xmlns:a16="http://schemas.microsoft.com/office/drawing/2014/main" id="{179A93BD-17C9-082D-A454-4373FBE6A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4256" y="968718"/>
            <a:ext cx="4294773" cy="4322843"/>
          </a:xfrm>
          <a:prstGeom prst="rect">
            <a:avLst/>
          </a:prstGeom>
        </p:spPr>
      </p:pic>
      <p:pic>
        <p:nvPicPr>
          <p:cNvPr id="6" name="Afbeelding 5" descr="Afbeelding met lijn, Perceel, diagram, tekst&#10;&#10;Door AI gegenereerde inhoud is mogelijk onjuist.">
            <a:extLst>
              <a:ext uri="{FF2B5EF4-FFF2-40B4-BE49-F238E27FC236}">
                <a16:creationId xmlns:a16="http://schemas.microsoft.com/office/drawing/2014/main" id="{AD0B7442-B944-CC5B-27D5-CD04592707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80126" y="968717"/>
            <a:ext cx="4294773" cy="4322843"/>
          </a:xfrm>
          <a:prstGeom prst="rect">
            <a:avLst/>
          </a:prstGeom>
        </p:spPr>
      </p:pic>
      <p:pic>
        <p:nvPicPr>
          <p:cNvPr id="8" name="Afbeelding 7" descr="Afbeelding met tekst, schermopname, lijn, Perceel&#10;&#10;Door AI gegenereerde inhoud is mogelijk onjuist.">
            <a:extLst>
              <a:ext uri="{FF2B5EF4-FFF2-40B4-BE49-F238E27FC236}">
                <a16:creationId xmlns:a16="http://schemas.microsoft.com/office/drawing/2014/main" id="{79D3A38B-1610-EA1C-FBFB-02433CF5D5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747" y="7157227"/>
            <a:ext cx="4294773" cy="4322843"/>
          </a:xfrm>
          <a:prstGeom prst="rect">
            <a:avLst/>
          </a:prstGeom>
        </p:spPr>
      </p:pic>
      <p:pic>
        <p:nvPicPr>
          <p:cNvPr id="10" name="Afbeelding 9" descr="Afbeelding met lijn, tekst, Perceel, diagram&#10;&#10;Door AI gegenereerde inhoud is mogelijk onjuist.">
            <a:extLst>
              <a:ext uri="{FF2B5EF4-FFF2-40B4-BE49-F238E27FC236}">
                <a16:creationId xmlns:a16="http://schemas.microsoft.com/office/drawing/2014/main" id="{48310B89-0E44-CC8C-61FE-E19FA30141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26319" y="951025"/>
            <a:ext cx="4294774" cy="4371968"/>
          </a:xfrm>
          <a:prstGeom prst="rect">
            <a:avLst/>
          </a:prstGeom>
        </p:spPr>
      </p:pic>
      <p:pic>
        <p:nvPicPr>
          <p:cNvPr id="14" name="Afbeelding 13" descr="Afbeelding met tekst, lijn, Perceel, diagram&#10;&#10;Door AI gegenereerde inhoud is mogelijk onjuist.">
            <a:extLst>
              <a:ext uri="{FF2B5EF4-FFF2-40B4-BE49-F238E27FC236}">
                <a16:creationId xmlns:a16="http://schemas.microsoft.com/office/drawing/2014/main" id="{CD1277AE-B5C5-DEEC-575E-C39B9C2A5B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55674" y="7157227"/>
            <a:ext cx="4270645" cy="4298558"/>
          </a:xfrm>
          <a:prstGeom prst="rect">
            <a:avLst/>
          </a:prstGeom>
        </p:spPr>
      </p:pic>
      <p:sp>
        <p:nvSpPr>
          <p:cNvPr id="15" name="Tekstvak 14">
            <a:extLst>
              <a:ext uri="{FF2B5EF4-FFF2-40B4-BE49-F238E27FC236}">
                <a16:creationId xmlns:a16="http://schemas.microsoft.com/office/drawing/2014/main" id="{A77A5F74-C916-00BB-5D12-95FECEC49A4A}"/>
              </a:ext>
            </a:extLst>
          </p:cNvPr>
          <p:cNvSpPr txBox="1"/>
          <p:nvPr/>
        </p:nvSpPr>
        <p:spPr>
          <a:xfrm>
            <a:off x="8805625" y="5291561"/>
            <a:ext cx="237262"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1531" rtl="0" fontAlgn="auto" latinLnBrk="0" hangingPunct="0">
              <a:lnSpc>
                <a:spcPct val="80000"/>
              </a:lnSpc>
              <a:spcBef>
                <a:spcPts val="400"/>
              </a:spcBef>
              <a:spcAft>
                <a:spcPts val="0"/>
              </a:spcAft>
              <a:buClrTx/>
              <a:buSzTx/>
              <a:buFontTx/>
              <a:buNone/>
              <a:tabLst>
                <a:tab pos="812800" algn="l"/>
              </a:tabLst>
            </a:pPr>
            <a:r>
              <a:rPr kumimoji="0" lang="nl-NL" sz="4000" b="0" i="0" u="none" strike="noStrike" cap="none" spc="-26" normalizeH="0" baseline="0" dirty="0">
                <a:ln>
                  <a:noFill/>
                </a:ln>
                <a:solidFill>
                  <a:srgbClr val="000000"/>
                </a:solidFill>
                <a:effectLst/>
                <a:uFillTx/>
                <a:latin typeface="Gill Sans MT" panose="020B0502020104020203" pitchFamily="34" charset="0"/>
                <a:sym typeface="Graphik Compact Regular"/>
              </a:rPr>
              <a:t>A</a:t>
            </a:r>
          </a:p>
        </p:txBody>
      </p:sp>
      <p:sp>
        <p:nvSpPr>
          <p:cNvPr id="18" name="Tekstvak 17">
            <a:extLst>
              <a:ext uri="{FF2B5EF4-FFF2-40B4-BE49-F238E27FC236}">
                <a16:creationId xmlns:a16="http://schemas.microsoft.com/office/drawing/2014/main" id="{3DBD2C05-BDAE-993A-83DC-664722005E6C}"/>
              </a:ext>
            </a:extLst>
          </p:cNvPr>
          <p:cNvSpPr txBox="1"/>
          <p:nvPr/>
        </p:nvSpPr>
        <p:spPr>
          <a:xfrm>
            <a:off x="14126319" y="5291561"/>
            <a:ext cx="208782"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1531" rtl="0" fontAlgn="auto" latinLnBrk="0" hangingPunct="0">
              <a:lnSpc>
                <a:spcPct val="80000"/>
              </a:lnSpc>
              <a:spcBef>
                <a:spcPts val="400"/>
              </a:spcBef>
              <a:spcAft>
                <a:spcPts val="0"/>
              </a:spcAft>
              <a:buClrTx/>
              <a:buSzTx/>
              <a:buFontTx/>
              <a:buNone/>
              <a:tabLst>
                <a:tab pos="812800" algn="l"/>
              </a:tabLst>
            </a:pPr>
            <a:r>
              <a:rPr kumimoji="0" lang="nl-NL" sz="4000" i="0" u="none" strike="noStrike" cap="none" spc="-26" normalizeH="0" baseline="0" dirty="0">
                <a:ln>
                  <a:noFill/>
                </a:ln>
                <a:solidFill>
                  <a:srgbClr val="000000"/>
                </a:solidFill>
                <a:effectLst/>
                <a:uFillTx/>
                <a:latin typeface="Gill Sans MT" panose="020B0502020104020203" pitchFamily="34" charset="0"/>
                <a:sym typeface="Graphik Compact Regular"/>
              </a:rPr>
              <a:t>B</a:t>
            </a:r>
          </a:p>
        </p:txBody>
      </p:sp>
      <p:sp>
        <p:nvSpPr>
          <p:cNvPr id="19" name="Tekstvak 18">
            <a:extLst>
              <a:ext uri="{FF2B5EF4-FFF2-40B4-BE49-F238E27FC236}">
                <a16:creationId xmlns:a16="http://schemas.microsoft.com/office/drawing/2014/main" id="{795BB132-AF13-E183-A7CC-7EF5B056D708}"/>
              </a:ext>
            </a:extLst>
          </p:cNvPr>
          <p:cNvSpPr txBox="1"/>
          <p:nvPr/>
        </p:nvSpPr>
        <p:spPr>
          <a:xfrm>
            <a:off x="19280126" y="5254897"/>
            <a:ext cx="249345"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1531" rtl="0" fontAlgn="auto" latinLnBrk="0" hangingPunct="0">
              <a:lnSpc>
                <a:spcPct val="80000"/>
              </a:lnSpc>
              <a:spcBef>
                <a:spcPts val="400"/>
              </a:spcBef>
              <a:spcAft>
                <a:spcPts val="0"/>
              </a:spcAft>
              <a:buClrTx/>
              <a:buSzTx/>
              <a:buFontTx/>
              <a:buNone/>
              <a:tabLst>
                <a:tab pos="812800" algn="l"/>
              </a:tabLst>
            </a:pPr>
            <a:r>
              <a:rPr kumimoji="0" lang="nl-NL" sz="4000" b="0" i="0" u="none" strike="noStrike" cap="none" spc="-26" normalizeH="0" baseline="0" dirty="0">
                <a:ln>
                  <a:noFill/>
                </a:ln>
                <a:solidFill>
                  <a:srgbClr val="000000"/>
                </a:solidFill>
                <a:effectLst/>
                <a:uFillTx/>
                <a:latin typeface="Gill Sans MT" panose="020B0502020104020203" pitchFamily="34" charset="0"/>
                <a:sym typeface="Graphik Compact Regular"/>
              </a:rPr>
              <a:t>C</a:t>
            </a:r>
          </a:p>
        </p:txBody>
      </p:sp>
      <p:sp>
        <p:nvSpPr>
          <p:cNvPr id="20" name="Tekstvak 19">
            <a:extLst>
              <a:ext uri="{FF2B5EF4-FFF2-40B4-BE49-F238E27FC236}">
                <a16:creationId xmlns:a16="http://schemas.microsoft.com/office/drawing/2014/main" id="{3997FF89-5E93-AA10-F43D-D6DB6BF3A4F7}"/>
              </a:ext>
            </a:extLst>
          </p:cNvPr>
          <p:cNvSpPr txBox="1"/>
          <p:nvPr/>
        </p:nvSpPr>
        <p:spPr>
          <a:xfrm>
            <a:off x="400747" y="11505798"/>
            <a:ext cx="260564"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1531" rtl="0" fontAlgn="auto" latinLnBrk="0" hangingPunct="0">
              <a:lnSpc>
                <a:spcPct val="80000"/>
              </a:lnSpc>
              <a:spcBef>
                <a:spcPts val="400"/>
              </a:spcBef>
              <a:spcAft>
                <a:spcPts val="0"/>
              </a:spcAft>
              <a:buClrTx/>
              <a:buSzTx/>
              <a:buFontTx/>
              <a:buNone/>
              <a:tabLst>
                <a:tab pos="812800" algn="l"/>
              </a:tabLst>
            </a:pPr>
            <a:r>
              <a:rPr kumimoji="0" lang="nl-NL" sz="4000" b="0" i="0" u="none" strike="noStrike" cap="none" spc="-26" normalizeH="0" baseline="0" dirty="0">
                <a:ln>
                  <a:noFill/>
                </a:ln>
                <a:solidFill>
                  <a:srgbClr val="000000"/>
                </a:solidFill>
                <a:effectLst/>
                <a:uFillTx/>
                <a:latin typeface="Gill Sans MT" panose="020B0502020104020203" pitchFamily="34" charset="0"/>
                <a:sym typeface="Graphik Compact Regular"/>
              </a:rPr>
              <a:t>D</a:t>
            </a:r>
          </a:p>
        </p:txBody>
      </p:sp>
      <p:sp>
        <p:nvSpPr>
          <p:cNvPr id="21" name="Tekstvak 20">
            <a:extLst>
              <a:ext uri="{FF2B5EF4-FFF2-40B4-BE49-F238E27FC236}">
                <a16:creationId xmlns:a16="http://schemas.microsoft.com/office/drawing/2014/main" id="{A553C1EF-DB78-4898-AC19-A9C38B50993E}"/>
              </a:ext>
            </a:extLst>
          </p:cNvPr>
          <p:cNvSpPr txBox="1"/>
          <p:nvPr/>
        </p:nvSpPr>
        <p:spPr>
          <a:xfrm>
            <a:off x="5112439" y="11532906"/>
            <a:ext cx="191522"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1531" rtl="0" fontAlgn="auto" latinLnBrk="0" hangingPunct="0">
              <a:lnSpc>
                <a:spcPct val="80000"/>
              </a:lnSpc>
              <a:spcBef>
                <a:spcPts val="400"/>
              </a:spcBef>
              <a:spcAft>
                <a:spcPts val="0"/>
              </a:spcAft>
              <a:buClrTx/>
              <a:buSzTx/>
              <a:buFontTx/>
              <a:buNone/>
              <a:tabLst>
                <a:tab pos="812800" algn="l"/>
              </a:tabLst>
            </a:pPr>
            <a:r>
              <a:rPr kumimoji="0" lang="nl-NL" sz="4000" b="0" i="0" u="none" strike="noStrike" cap="none" spc="-26" normalizeH="0" baseline="0" dirty="0">
                <a:ln>
                  <a:noFill/>
                </a:ln>
                <a:solidFill>
                  <a:srgbClr val="000000"/>
                </a:solidFill>
                <a:effectLst/>
                <a:uFillTx/>
                <a:latin typeface="Gill Sans MT" panose="020B0502020104020203" pitchFamily="34" charset="0"/>
                <a:sym typeface="Graphik Compact Regular"/>
              </a:rPr>
              <a:t>E</a:t>
            </a:r>
          </a:p>
        </p:txBody>
      </p:sp>
      <p:sp>
        <p:nvSpPr>
          <p:cNvPr id="22" name="Tekstvak 21">
            <a:extLst>
              <a:ext uri="{FF2B5EF4-FFF2-40B4-BE49-F238E27FC236}">
                <a16:creationId xmlns:a16="http://schemas.microsoft.com/office/drawing/2014/main" id="{82911540-CBB6-A52D-E60A-97CE28229E34}"/>
              </a:ext>
            </a:extLst>
          </p:cNvPr>
          <p:cNvSpPr txBox="1"/>
          <p:nvPr/>
        </p:nvSpPr>
        <p:spPr>
          <a:xfrm>
            <a:off x="9855674" y="11455785"/>
            <a:ext cx="182891"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1531" rtl="0" fontAlgn="auto" latinLnBrk="0" hangingPunct="0">
              <a:lnSpc>
                <a:spcPct val="80000"/>
              </a:lnSpc>
              <a:spcBef>
                <a:spcPts val="400"/>
              </a:spcBef>
              <a:spcAft>
                <a:spcPts val="0"/>
              </a:spcAft>
              <a:buClrTx/>
              <a:buSzTx/>
              <a:buFontTx/>
              <a:buNone/>
              <a:tabLst>
                <a:tab pos="812800" algn="l"/>
              </a:tabLst>
            </a:pPr>
            <a:r>
              <a:rPr kumimoji="0" lang="nl-NL" sz="4000" b="0" i="0" u="none" strike="noStrike" cap="none" spc="-26" normalizeH="0" baseline="0" dirty="0">
                <a:ln>
                  <a:noFill/>
                </a:ln>
                <a:solidFill>
                  <a:srgbClr val="000000"/>
                </a:solidFill>
                <a:effectLst/>
                <a:uFillTx/>
                <a:latin typeface="Gill Sans MT" panose="020B0502020104020203" pitchFamily="34" charset="0"/>
                <a:sym typeface="Graphik Compact Regular"/>
              </a:rPr>
              <a:t>F</a:t>
            </a:r>
          </a:p>
        </p:txBody>
      </p:sp>
      <p:sp>
        <p:nvSpPr>
          <p:cNvPr id="16" name="Tekstvak 15">
            <a:extLst>
              <a:ext uri="{FF2B5EF4-FFF2-40B4-BE49-F238E27FC236}">
                <a16:creationId xmlns:a16="http://schemas.microsoft.com/office/drawing/2014/main" id="{E435EB6E-84DE-B8A8-0CB4-267AC2C8E497}"/>
              </a:ext>
            </a:extLst>
          </p:cNvPr>
          <p:cNvSpPr txBox="1"/>
          <p:nvPr/>
        </p:nvSpPr>
        <p:spPr>
          <a:xfrm>
            <a:off x="14642444" y="11501777"/>
            <a:ext cx="182891"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1531" rtl="0" fontAlgn="auto" latinLnBrk="0" hangingPunct="0">
              <a:lnSpc>
                <a:spcPct val="80000"/>
              </a:lnSpc>
              <a:spcBef>
                <a:spcPts val="400"/>
              </a:spcBef>
              <a:spcAft>
                <a:spcPts val="0"/>
              </a:spcAft>
              <a:buClrTx/>
              <a:buSzTx/>
              <a:buFontTx/>
              <a:buNone/>
              <a:tabLst>
                <a:tab pos="812800" algn="l"/>
              </a:tabLst>
            </a:pPr>
            <a:r>
              <a:rPr kumimoji="0" lang="nl-NL" sz="4000" b="0" i="0" u="none" strike="noStrike" cap="none" spc="-26" normalizeH="0" baseline="0" dirty="0">
                <a:ln>
                  <a:noFill/>
                </a:ln>
                <a:solidFill>
                  <a:srgbClr val="000000"/>
                </a:solidFill>
                <a:effectLst/>
                <a:uFillTx/>
                <a:latin typeface="Gill Sans MT" panose="020B0502020104020203" pitchFamily="34" charset="0"/>
                <a:sym typeface="Graphik Compact Regular"/>
              </a:rPr>
              <a:t>G</a:t>
            </a:r>
          </a:p>
        </p:txBody>
      </p:sp>
      <p:sp>
        <p:nvSpPr>
          <p:cNvPr id="17" name="Tekstvak 16">
            <a:extLst>
              <a:ext uri="{FF2B5EF4-FFF2-40B4-BE49-F238E27FC236}">
                <a16:creationId xmlns:a16="http://schemas.microsoft.com/office/drawing/2014/main" id="{E6D05F10-C9AE-EE94-6B99-6C67C1E8D1C2}"/>
              </a:ext>
            </a:extLst>
          </p:cNvPr>
          <p:cNvSpPr txBox="1"/>
          <p:nvPr/>
        </p:nvSpPr>
        <p:spPr>
          <a:xfrm>
            <a:off x="19404798" y="11532906"/>
            <a:ext cx="182891"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1531" rtl="0" fontAlgn="auto" latinLnBrk="0" hangingPunct="0">
              <a:lnSpc>
                <a:spcPct val="80000"/>
              </a:lnSpc>
              <a:spcBef>
                <a:spcPts val="400"/>
              </a:spcBef>
              <a:spcAft>
                <a:spcPts val="0"/>
              </a:spcAft>
              <a:buClrTx/>
              <a:buSzTx/>
              <a:buFontTx/>
              <a:buNone/>
              <a:tabLst>
                <a:tab pos="812800" algn="l"/>
              </a:tabLst>
            </a:pPr>
            <a:r>
              <a:rPr kumimoji="0" lang="nl-NL" sz="4000" b="0" i="0" u="none" strike="noStrike" cap="none" spc="-26" normalizeH="0" baseline="0" dirty="0">
                <a:ln>
                  <a:noFill/>
                </a:ln>
                <a:solidFill>
                  <a:srgbClr val="000000"/>
                </a:solidFill>
                <a:effectLst/>
                <a:uFillTx/>
                <a:latin typeface="Gill Sans MT" panose="020B0502020104020203" pitchFamily="34" charset="0"/>
                <a:sym typeface="Graphik Compact Regular"/>
              </a:rPr>
              <a:t>H</a:t>
            </a:r>
          </a:p>
        </p:txBody>
      </p:sp>
      <p:pic>
        <p:nvPicPr>
          <p:cNvPr id="24" name="Afbeelding 23" descr="Afbeelding met tekst, schermopname, lijn, Perceel&#10;&#10;Door AI gegenereerde inhoud is mogelijk onjuist.">
            <a:extLst>
              <a:ext uri="{FF2B5EF4-FFF2-40B4-BE49-F238E27FC236}">
                <a16:creationId xmlns:a16="http://schemas.microsoft.com/office/drawing/2014/main" id="{08553123-99CF-D5C2-FC7A-CF7559EE3F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590278" y="7157226"/>
            <a:ext cx="4222661" cy="4298559"/>
          </a:xfrm>
          <a:prstGeom prst="rect">
            <a:avLst/>
          </a:prstGeom>
        </p:spPr>
      </p:pic>
      <p:pic>
        <p:nvPicPr>
          <p:cNvPr id="26" name="Afbeelding 25" descr="Afbeelding met tekst, schermopname, lijn, Perceel&#10;&#10;Door AI gegenereerde inhoud is mogelijk onjuist.">
            <a:extLst>
              <a:ext uri="{FF2B5EF4-FFF2-40B4-BE49-F238E27FC236}">
                <a16:creationId xmlns:a16="http://schemas.microsoft.com/office/drawing/2014/main" id="{66FA9F8D-1B25-EA66-7C19-BE73C57109C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64267" y="7157227"/>
            <a:ext cx="4222660" cy="4298558"/>
          </a:xfrm>
          <a:prstGeom prst="rect">
            <a:avLst/>
          </a:prstGeom>
        </p:spPr>
      </p:pic>
      <p:pic>
        <p:nvPicPr>
          <p:cNvPr id="28" name="Afbeelding 27" descr="Afbeelding met tekst, lijn, Perceel, diagram&#10;&#10;Door AI gegenereerde inhoud is mogelijk onjuist.">
            <a:extLst>
              <a:ext uri="{FF2B5EF4-FFF2-40B4-BE49-F238E27FC236}">
                <a16:creationId xmlns:a16="http://schemas.microsoft.com/office/drawing/2014/main" id="{19CF3850-EC63-16FC-8C5A-17921410135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404799" y="7157226"/>
            <a:ext cx="4270646" cy="4298559"/>
          </a:xfrm>
          <a:prstGeom prst="rect">
            <a:avLst/>
          </a:prstGeom>
        </p:spPr>
      </p:pic>
    </p:spTree>
    <p:extLst>
      <p:ext uri="{BB962C8B-B14F-4D97-AF65-F5344CB8AC3E}">
        <p14:creationId xmlns:p14="http://schemas.microsoft.com/office/powerpoint/2010/main" val="16418715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D7114-EEFF-75CA-6AF4-9E97C5979B80}"/>
            </a:ext>
          </a:extLst>
        </p:cNvPr>
        <p:cNvGrpSpPr/>
        <p:nvPr/>
      </p:nvGrpSpPr>
      <p:grpSpPr>
        <a:xfrm>
          <a:off x="0" y="0"/>
          <a:ext cx="0" cy="0"/>
          <a:chOff x="0" y="0"/>
          <a:chExt cx="0" cy="0"/>
        </a:xfrm>
      </p:grpSpPr>
      <p:pic>
        <p:nvPicPr>
          <p:cNvPr id="3" name="Afbeelding 2" descr="Afbeelding met tekst, lijn, diagram, schermopname&#10;&#10;Door AI gegenereerde inhoud is mogelijk onjuist.">
            <a:extLst>
              <a:ext uri="{FF2B5EF4-FFF2-40B4-BE49-F238E27FC236}">
                <a16:creationId xmlns:a16="http://schemas.microsoft.com/office/drawing/2014/main" id="{83C353AB-C598-CFEC-6376-55482430A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62" y="414337"/>
            <a:ext cx="23460075" cy="12887325"/>
          </a:xfrm>
          <a:prstGeom prst="rect">
            <a:avLst/>
          </a:prstGeom>
        </p:spPr>
      </p:pic>
      <p:sp>
        <p:nvSpPr>
          <p:cNvPr id="9" name="Rechthoek 8">
            <a:extLst>
              <a:ext uri="{FF2B5EF4-FFF2-40B4-BE49-F238E27FC236}">
                <a16:creationId xmlns:a16="http://schemas.microsoft.com/office/drawing/2014/main" id="{4B8798B7-15FA-4743-855D-D470B5451D20}"/>
              </a:ext>
            </a:extLst>
          </p:cNvPr>
          <p:cNvSpPr/>
          <p:nvPr/>
        </p:nvSpPr>
        <p:spPr>
          <a:xfrm>
            <a:off x="4695568" y="5980670"/>
            <a:ext cx="13814854" cy="87733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nl-NL" sz="2200" b="0" i="0" u="none" strike="noStrike" cap="none" spc="-44" normalizeH="0" baseline="0">
              <a:ln>
                <a:noFill/>
              </a:ln>
              <a:solidFill>
                <a:srgbClr val="FFFFFF"/>
              </a:solidFill>
              <a:effectLst/>
              <a:uFillTx/>
              <a:latin typeface="Graphik Semibold"/>
              <a:ea typeface="Graphik Semibold"/>
              <a:cs typeface="Graphik Semibold"/>
              <a:sym typeface="Graphik Semibold"/>
            </a:endParaRPr>
          </a:p>
        </p:txBody>
      </p:sp>
      <p:sp>
        <p:nvSpPr>
          <p:cNvPr id="8" name="Tekstvak 7">
            <a:extLst>
              <a:ext uri="{FF2B5EF4-FFF2-40B4-BE49-F238E27FC236}">
                <a16:creationId xmlns:a16="http://schemas.microsoft.com/office/drawing/2014/main" id="{64427E2E-B77A-EFD8-FC69-58E9596744A0}"/>
              </a:ext>
            </a:extLst>
          </p:cNvPr>
          <p:cNvSpPr txBox="1"/>
          <p:nvPr/>
        </p:nvSpPr>
        <p:spPr>
          <a:xfrm>
            <a:off x="4759702" y="2533451"/>
            <a:ext cx="4683142" cy="5439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Vuurwerkverbod</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Olympische</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err="1">
                <a:latin typeface="Gill Sans MT" panose="020B0502020104020203" pitchFamily="34" charset="0"/>
              </a:rPr>
              <a:t>Fatbike</a:t>
            </a:r>
            <a:endParaRPr lang="nl-NL" sz="4400" dirty="0">
              <a:latin typeface="Gill Sans MT" panose="020B0502020104020203" pitchFamily="34" charset="0"/>
            </a:endParaRP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AI</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Lopen</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rPr>
              <a:t>Allochtoon</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err="1">
                <a:latin typeface="Gill Sans MT" panose="020B0502020104020203" pitchFamily="34" charset="0"/>
              </a:rPr>
              <a:t>Fidgetspinner</a:t>
            </a:r>
            <a:endPar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endParaRP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Migratieachtergrond</a:t>
            </a:r>
          </a:p>
          <a:p>
            <a:pPr marL="0" marR="0" indent="0" algn="ctr" defTabSz="821531" rtl="0" fontAlgn="auto" latinLnBrk="0" hangingPunct="0">
              <a:lnSpc>
                <a:spcPct val="80000"/>
              </a:lnSpc>
              <a:spcBef>
                <a:spcPts val="400"/>
              </a:spcBef>
              <a:spcAft>
                <a:spcPts val="0"/>
              </a:spcAft>
              <a:buClrTx/>
              <a:buSzTx/>
              <a:buFontTx/>
              <a:buNone/>
              <a:tabLst>
                <a:tab pos="812800" algn="l"/>
              </a:tabLst>
            </a:pPr>
            <a:endPar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endParaRPr>
          </a:p>
        </p:txBody>
      </p:sp>
    </p:spTree>
    <p:extLst>
      <p:ext uri="{BB962C8B-B14F-4D97-AF65-F5344CB8AC3E}">
        <p14:creationId xmlns:p14="http://schemas.microsoft.com/office/powerpoint/2010/main" val="26151260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8">
                                            <p:txEl>
                                              <p:pRg st="0" end="0"/>
                                            </p:txEl>
                                          </p:spTgt>
                                        </p:tgtEl>
                                        <p:attrNameLst>
                                          <p:attrName>style.color</p:attrName>
                                        </p:attrNameLst>
                                      </p:cBhvr>
                                      <p:to>
                                        <p:clrVal>
                                          <a:srgbClr val="FE20D8"/>
                                        </p:clrVal>
                                      </p:to>
                                    </p:set>
                                    <p:set>
                                      <p:cBhvr>
                                        <p:cTn id="7" dur="500" fill="hold"/>
                                        <p:tgtEl>
                                          <p:spTgt spid="8">
                                            <p:txEl>
                                              <p:pRg st="0" end="0"/>
                                            </p:txEl>
                                          </p:spTgt>
                                        </p:tgtEl>
                                        <p:attrNameLst>
                                          <p:attrName>fillcolor</p:attrName>
                                        </p:attrNameLst>
                                      </p:cBhvr>
                                      <p:to>
                                        <p:clrVal>
                                          <a:srgbClr val="FE20D8"/>
                                        </p:clrVal>
                                      </p:to>
                                    </p:set>
                                    <p:set>
                                      <p:cBhvr>
                                        <p:cTn id="8" dur="500" fill="hold"/>
                                        <p:tgtEl>
                                          <p:spTgt spid="8">
                                            <p:txEl>
                                              <p:pRg st="0" end="0"/>
                                            </p:txEl>
                                          </p:spTgt>
                                        </p:tgtEl>
                                        <p:attrNameLst>
                                          <p:attrName>fill.type</p:attrName>
                                        </p:attrNameLst>
                                      </p:cBhvr>
                                      <p:to>
                                        <p:strVal val="solid"/>
                                      </p:to>
                                    </p:set>
                                  </p:childTnLst>
                                </p:cTn>
                              </p:par>
                              <p:par>
                                <p:cTn id="9" presetID="18" presetClass="emph" presetSubtype="0" fill="hold" nodeType="withEffect">
                                  <p:stCondLst>
                                    <p:cond delay="0"/>
                                  </p:stCondLst>
                                  <p:iterate type="lt">
                                    <p:tmPct val="4000"/>
                                  </p:iterate>
                                  <p:childTnLst>
                                    <p:set>
                                      <p:cBhvr override="childStyle">
                                        <p:cTn id="10" dur="500" fill="hold"/>
                                        <p:tgtEl>
                                          <p:spTgt spid="8">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B86C2-59FB-B07B-4623-CE4F69E6F364}"/>
            </a:ext>
          </a:extLst>
        </p:cNvPr>
        <p:cNvGrpSpPr/>
        <p:nvPr/>
      </p:nvGrpSpPr>
      <p:grpSpPr>
        <a:xfrm>
          <a:off x="0" y="0"/>
          <a:ext cx="0" cy="0"/>
          <a:chOff x="0" y="0"/>
          <a:chExt cx="0" cy="0"/>
        </a:xfrm>
      </p:grpSpPr>
      <p:pic>
        <p:nvPicPr>
          <p:cNvPr id="4" name="Afbeelding 3" descr="Afbeelding met tekst, handschrift, Lettertype, lijn&#10;&#10;Door AI gegenereerde inhoud is mogelijk onjuist.">
            <a:extLst>
              <a:ext uri="{FF2B5EF4-FFF2-40B4-BE49-F238E27FC236}">
                <a16:creationId xmlns:a16="http://schemas.microsoft.com/office/drawing/2014/main" id="{85D04274-FB39-9BEB-CBD3-B5D1EE75F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75" y="409575"/>
            <a:ext cx="23488650" cy="12896850"/>
          </a:xfrm>
          <a:prstGeom prst="rect">
            <a:avLst/>
          </a:prstGeom>
        </p:spPr>
      </p:pic>
      <p:sp>
        <p:nvSpPr>
          <p:cNvPr id="8" name="Tekstvak 7">
            <a:extLst>
              <a:ext uri="{FF2B5EF4-FFF2-40B4-BE49-F238E27FC236}">
                <a16:creationId xmlns:a16="http://schemas.microsoft.com/office/drawing/2014/main" id="{4C270C0A-22B5-3113-781F-EB50F743B029}"/>
              </a:ext>
            </a:extLst>
          </p:cNvPr>
          <p:cNvSpPr txBox="1"/>
          <p:nvPr/>
        </p:nvSpPr>
        <p:spPr>
          <a:xfrm>
            <a:off x="17290226" y="1120989"/>
            <a:ext cx="4683142" cy="5439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Vuurwerkverbod</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Olympische</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err="1">
                <a:latin typeface="Gill Sans MT" panose="020B0502020104020203" pitchFamily="34" charset="0"/>
              </a:rPr>
              <a:t>Fatbike</a:t>
            </a:r>
            <a:endParaRPr lang="nl-NL" sz="4400" dirty="0">
              <a:latin typeface="Gill Sans MT" panose="020B0502020104020203" pitchFamily="34" charset="0"/>
            </a:endParaRP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AI</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Lopen </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rPr>
              <a:t>Allochtoon</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err="1">
                <a:latin typeface="Gill Sans MT" panose="020B0502020104020203" pitchFamily="34" charset="0"/>
              </a:rPr>
              <a:t>Fidgetspinner</a:t>
            </a:r>
            <a:endPar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endParaRP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Migratieachtergrond</a:t>
            </a:r>
          </a:p>
          <a:p>
            <a:pPr marL="0" marR="0" indent="0" algn="ctr" defTabSz="821531" rtl="0" fontAlgn="auto" latinLnBrk="0" hangingPunct="0">
              <a:lnSpc>
                <a:spcPct val="80000"/>
              </a:lnSpc>
              <a:spcBef>
                <a:spcPts val="400"/>
              </a:spcBef>
              <a:spcAft>
                <a:spcPts val="0"/>
              </a:spcAft>
              <a:buClrTx/>
              <a:buSzTx/>
              <a:buFontTx/>
              <a:buNone/>
              <a:tabLst>
                <a:tab pos="812800" algn="l"/>
              </a:tabLst>
            </a:pPr>
            <a:endPar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endParaRPr>
          </a:p>
        </p:txBody>
      </p:sp>
      <p:sp>
        <p:nvSpPr>
          <p:cNvPr id="5" name="Rechthoek 4">
            <a:extLst>
              <a:ext uri="{FF2B5EF4-FFF2-40B4-BE49-F238E27FC236}">
                <a16:creationId xmlns:a16="http://schemas.microsoft.com/office/drawing/2014/main" id="{F222BAFF-C9A4-7532-A361-0D88BA646428}"/>
              </a:ext>
            </a:extLst>
          </p:cNvPr>
          <p:cNvSpPr/>
          <p:nvPr/>
        </p:nvSpPr>
        <p:spPr>
          <a:xfrm>
            <a:off x="1729946" y="1120989"/>
            <a:ext cx="2199503" cy="53481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nl-NL" sz="2200" b="0" i="0" u="none" strike="noStrike" cap="none" spc="-44" normalizeH="0" baseline="0">
              <a:ln>
                <a:noFill/>
              </a:ln>
              <a:solidFill>
                <a:srgbClr val="FFFFFF"/>
              </a:solidFill>
              <a:effectLst/>
              <a:uFillTx/>
              <a:latin typeface="Graphik Semibold"/>
              <a:ea typeface="Graphik Semibold"/>
              <a:cs typeface="Graphik Semibold"/>
              <a:sym typeface="Graphik Semibold"/>
            </a:endParaRPr>
          </a:p>
        </p:txBody>
      </p:sp>
      <p:sp>
        <p:nvSpPr>
          <p:cNvPr id="6" name="Rechthoek 5">
            <a:extLst>
              <a:ext uri="{FF2B5EF4-FFF2-40B4-BE49-F238E27FC236}">
                <a16:creationId xmlns:a16="http://schemas.microsoft.com/office/drawing/2014/main" id="{8EA4BA9B-4798-2186-9A40-009C68EF303C}"/>
              </a:ext>
            </a:extLst>
          </p:cNvPr>
          <p:cNvSpPr/>
          <p:nvPr/>
        </p:nvSpPr>
        <p:spPr>
          <a:xfrm>
            <a:off x="8823960" y="5980670"/>
            <a:ext cx="9686462" cy="87733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nl-NL" sz="2200" b="0" i="0" u="none" strike="noStrike" cap="none" spc="-44" normalizeH="0" baseline="0">
              <a:ln>
                <a:noFill/>
              </a:ln>
              <a:solidFill>
                <a:srgbClr val="FFFFFF"/>
              </a:solidFill>
              <a:effectLst/>
              <a:uFillTx/>
              <a:latin typeface="Graphik Semibold"/>
              <a:ea typeface="Graphik Semibold"/>
              <a:cs typeface="Graphik Semibold"/>
              <a:sym typeface="Graphik Semibold"/>
            </a:endParaRPr>
          </a:p>
        </p:txBody>
      </p:sp>
    </p:spTree>
    <p:extLst>
      <p:ext uri="{BB962C8B-B14F-4D97-AF65-F5344CB8AC3E}">
        <p14:creationId xmlns:p14="http://schemas.microsoft.com/office/powerpoint/2010/main" val="42924013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8">
                                            <p:txEl>
                                              <p:pRg st="5" end="5"/>
                                            </p:txEl>
                                          </p:spTgt>
                                        </p:tgtEl>
                                        <p:attrNameLst>
                                          <p:attrName>style.color</p:attrName>
                                        </p:attrNameLst>
                                      </p:cBhvr>
                                      <p:to>
                                        <p:clrVal>
                                          <a:schemeClr val="folHlink"/>
                                        </p:clrVal>
                                      </p:to>
                                    </p:set>
                                    <p:set>
                                      <p:cBhvr>
                                        <p:cTn id="7" dur="500" fill="hold"/>
                                        <p:tgtEl>
                                          <p:spTgt spid="8">
                                            <p:txEl>
                                              <p:pRg st="5" end="5"/>
                                            </p:txEl>
                                          </p:spTgt>
                                        </p:tgtEl>
                                        <p:attrNameLst>
                                          <p:attrName>fillcolor</p:attrName>
                                        </p:attrNameLst>
                                      </p:cBhvr>
                                      <p:to>
                                        <p:clrVal>
                                          <a:schemeClr val="folHlink"/>
                                        </p:clrVal>
                                      </p:to>
                                    </p:set>
                                    <p:set>
                                      <p:cBhvr>
                                        <p:cTn id="8" dur="500" fill="hold"/>
                                        <p:tgtEl>
                                          <p:spTgt spid="8">
                                            <p:txEl>
                                              <p:pRg st="5" end="5"/>
                                            </p:txEl>
                                          </p:spTgt>
                                        </p:tgtEl>
                                        <p:attrNameLst>
                                          <p:attrName>fill.type</p:attrName>
                                        </p:attrNameLst>
                                      </p:cBhvr>
                                      <p:to>
                                        <p:strVal val="solid"/>
                                      </p:to>
                                    </p:set>
                                  </p:childTnLst>
                                </p:cTn>
                              </p:par>
                              <p:par>
                                <p:cTn id="9" presetID="18" presetClass="emph" presetSubtype="0" fill="hold" nodeType="withEffect">
                                  <p:stCondLst>
                                    <p:cond delay="0"/>
                                  </p:stCondLst>
                                  <p:iterate type="lt">
                                    <p:tmPct val="4000"/>
                                  </p:iterate>
                                  <p:childTnLst>
                                    <p:set>
                                      <p:cBhvr override="childStyle">
                                        <p:cTn id="10" dur="500" fill="hold"/>
                                        <p:tgtEl>
                                          <p:spTgt spid="8">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39A6A-E51A-07FC-946F-ECDDC03FAC54}"/>
            </a:ext>
          </a:extLst>
        </p:cNvPr>
        <p:cNvGrpSpPr/>
        <p:nvPr/>
      </p:nvGrpSpPr>
      <p:grpSpPr>
        <a:xfrm>
          <a:off x="0" y="0"/>
          <a:ext cx="0" cy="0"/>
          <a:chOff x="0" y="0"/>
          <a:chExt cx="0" cy="0"/>
        </a:xfrm>
      </p:grpSpPr>
      <p:pic>
        <p:nvPicPr>
          <p:cNvPr id="4" name="Afbeelding 3" descr="Afbeelding met tekst, schermopname, lijn, handschrift&#10;&#10;Door AI gegenereerde inhoud is mogelijk onjuist.">
            <a:extLst>
              <a:ext uri="{FF2B5EF4-FFF2-40B4-BE49-F238E27FC236}">
                <a16:creationId xmlns:a16="http://schemas.microsoft.com/office/drawing/2014/main" id="{C7C4ECCD-1780-B754-A79D-456AA5F94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87" y="252412"/>
            <a:ext cx="24050625" cy="13211175"/>
          </a:xfrm>
          <a:prstGeom prst="rect">
            <a:avLst/>
          </a:prstGeom>
        </p:spPr>
      </p:pic>
      <p:sp>
        <p:nvSpPr>
          <p:cNvPr id="8" name="Tekstvak 7">
            <a:extLst>
              <a:ext uri="{FF2B5EF4-FFF2-40B4-BE49-F238E27FC236}">
                <a16:creationId xmlns:a16="http://schemas.microsoft.com/office/drawing/2014/main" id="{42052BEB-306D-73CE-0A0B-D7229F64581E}"/>
              </a:ext>
            </a:extLst>
          </p:cNvPr>
          <p:cNvSpPr txBox="1"/>
          <p:nvPr/>
        </p:nvSpPr>
        <p:spPr>
          <a:xfrm>
            <a:off x="17930463" y="5593910"/>
            <a:ext cx="4683142" cy="5439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Vuurwerkverbod</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Olympische</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err="1">
                <a:latin typeface="Gill Sans MT" panose="020B0502020104020203" pitchFamily="34" charset="0"/>
              </a:rPr>
              <a:t>Fatbike</a:t>
            </a:r>
            <a:endParaRPr lang="nl-NL" sz="4400" dirty="0">
              <a:latin typeface="Gill Sans MT" panose="020B0502020104020203" pitchFamily="34" charset="0"/>
            </a:endParaRP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AI</a:t>
            </a:r>
          </a:p>
          <a:p>
            <a:r>
              <a:rPr lang="nl-NL" sz="4400" dirty="0">
                <a:latin typeface="Gill Sans MT" panose="020B0502020104020203" pitchFamily="34" charset="0"/>
              </a:rPr>
              <a:t> Lopen</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rPr>
              <a:t>Allochtoon</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err="1">
                <a:latin typeface="Gill Sans MT" panose="020B0502020104020203" pitchFamily="34" charset="0"/>
              </a:rPr>
              <a:t>Fidgetspinner</a:t>
            </a:r>
            <a:endPar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endParaRP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Migratieachtergrond</a:t>
            </a:r>
          </a:p>
          <a:p>
            <a:pPr marL="0" marR="0" indent="0" algn="ctr" defTabSz="821531" rtl="0" fontAlgn="auto" latinLnBrk="0" hangingPunct="0">
              <a:lnSpc>
                <a:spcPct val="80000"/>
              </a:lnSpc>
              <a:spcBef>
                <a:spcPts val="400"/>
              </a:spcBef>
              <a:spcAft>
                <a:spcPts val="0"/>
              </a:spcAft>
              <a:buClrTx/>
              <a:buSzTx/>
              <a:buFontTx/>
              <a:buNone/>
              <a:tabLst>
                <a:tab pos="812800" algn="l"/>
              </a:tabLst>
            </a:pPr>
            <a:endPar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endParaRPr>
          </a:p>
        </p:txBody>
      </p:sp>
    </p:spTree>
    <p:extLst>
      <p:ext uri="{BB962C8B-B14F-4D97-AF65-F5344CB8AC3E}">
        <p14:creationId xmlns:p14="http://schemas.microsoft.com/office/powerpoint/2010/main" val="4588625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8">
                                            <p:txEl>
                                              <p:pRg st="4" end="4"/>
                                            </p:txEl>
                                          </p:spTgt>
                                        </p:tgtEl>
                                        <p:attrNameLst>
                                          <p:attrName>style.color</p:attrName>
                                        </p:attrNameLst>
                                      </p:cBhvr>
                                      <p:to>
                                        <p:clrVal>
                                          <a:srgbClr val="FE20D8"/>
                                        </p:clrVal>
                                      </p:to>
                                    </p:set>
                                    <p:set>
                                      <p:cBhvr>
                                        <p:cTn id="7" dur="500" fill="hold"/>
                                        <p:tgtEl>
                                          <p:spTgt spid="8">
                                            <p:txEl>
                                              <p:pRg st="4" end="4"/>
                                            </p:txEl>
                                          </p:spTgt>
                                        </p:tgtEl>
                                        <p:attrNameLst>
                                          <p:attrName>fillcolor</p:attrName>
                                        </p:attrNameLst>
                                      </p:cBhvr>
                                      <p:to>
                                        <p:clrVal>
                                          <a:srgbClr val="FE20D8"/>
                                        </p:clrVal>
                                      </p:to>
                                    </p:set>
                                    <p:set>
                                      <p:cBhvr>
                                        <p:cTn id="8" dur="500" fill="hold"/>
                                        <p:tgtEl>
                                          <p:spTgt spid="8">
                                            <p:txEl>
                                              <p:pRg st="4" end="4"/>
                                            </p:txEl>
                                          </p:spTgt>
                                        </p:tgtEl>
                                        <p:attrNameLst>
                                          <p:attrName>fill.type</p:attrName>
                                        </p:attrNameLst>
                                      </p:cBhvr>
                                      <p:to>
                                        <p:strVal val="solid"/>
                                      </p:to>
                                    </p:set>
                                  </p:childTnLst>
                                </p:cTn>
                              </p:par>
                              <p:par>
                                <p:cTn id="9" presetID="18" presetClass="emph" presetSubtype="0" fill="hold" nodeType="withEffect">
                                  <p:stCondLst>
                                    <p:cond delay="0"/>
                                  </p:stCondLst>
                                  <p:iterate type="lt">
                                    <p:tmPct val="4000"/>
                                  </p:iterate>
                                  <p:childTnLst>
                                    <p:set>
                                      <p:cBhvr override="childStyle">
                                        <p:cTn id="10" dur="500" fill="hold"/>
                                        <p:tgtEl>
                                          <p:spTgt spid="8">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CBBBD-428F-3C7C-C825-588381D8AAA1}"/>
            </a:ext>
          </a:extLst>
        </p:cNvPr>
        <p:cNvGrpSpPr/>
        <p:nvPr/>
      </p:nvGrpSpPr>
      <p:grpSpPr>
        <a:xfrm>
          <a:off x="0" y="0"/>
          <a:ext cx="0" cy="0"/>
          <a:chOff x="0" y="0"/>
          <a:chExt cx="0" cy="0"/>
        </a:xfrm>
      </p:grpSpPr>
      <p:pic>
        <p:nvPicPr>
          <p:cNvPr id="3" name="Afbeelding 2" descr="Afbeelding met tekst, schermopname, lijn, diagram&#10;&#10;Door AI gegenereerde inhoud is mogelijk onjuist.">
            <a:extLst>
              <a:ext uri="{FF2B5EF4-FFF2-40B4-BE49-F238E27FC236}">
                <a16:creationId xmlns:a16="http://schemas.microsoft.com/office/drawing/2014/main" id="{9A5C3BCA-DB48-0067-5554-D06823BC3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07" y="200977"/>
            <a:ext cx="23821433" cy="13192515"/>
          </a:xfrm>
          <a:prstGeom prst="rect">
            <a:avLst/>
          </a:prstGeom>
        </p:spPr>
      </p:pic>
      <p:sp>
        <p:nvSpPr>
          <p:cNvPr id="6" name="Rechthoek 5">
            <a:extLst>
              <a:ext uri="{FF2B5EF4-FFF2-40B4-BE49-F238E27FC236}">
                <a16:creationId xmlns:a16="http://schemas.microsoft.com/office/drawing/2014/main" id="{95218F84-5B73-F4B6-BC5B-7FFBE9D20037}"/>
              </a:ext>
            </a:extLst>
          </p:cNvPr>
          <p:cNvSpPr/>
          <p:nvPr/>
        </p:nvSpPr>
        <p:spPr>
          <a:xfrm>
            <a:off x="5284573" y="5919904"/>
            <a:ext cx="13814854" cy="87733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nl-NL" sz="2200" b="0" i="0" u="none" strike="noStrike" cap="none" spc="-44" normalizeH="0" baseline="0">
              <a:ln>
                <a:noFill/>
              </a:ln>
              <a:solidFill>
                <a:srgbClr val="FFFFFF"/>
              </a:solidFill>
              <a:effectLst/>
              <a:uFillTx/>
              <a:latin typeface="Graphik Semibold"/>
              <a:ea typeface="Graphik Semibold"/>
              <a:cs typeface="Graphik Semibold"/>
              <a:sym typeface="Graphik Semibold"/>
            </a:endParaRPr>
          </a:p>
        </p:txBody>
      </p:sp>
      <p:sp>
        <p:nvSpPr>
          <p:cNvPr id="8" name="Tekstvak 7">
            <a:extLst>
              <a:ext uri="{FF2B5EF4-FFF2-40B4-BE49-F238E27FC236}">
                <a16:creationId xmlns:a16="http://schemas.microsoft.com/office/drawing/2014/main" id="{925665EB-C398-64BA-E8F2-007CA1690213}"/>
              </a:ext>
            </a:extLst>
          </p:cNvPr>
          <p:cNvSpPr txBox="1"/>
          <p:nvPr/>
        </p:nvSpPr>
        <p:spPr>
          <a:xfrm>
            <a:off x="4765767" y="2020549"/>
            <a:ext cx="4683142" cy="5439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Vuurwerkverbod</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Olympische</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err="1">
                <a:latin typeface="Gill Sans MT" panose="020B0502020104020203" pitchFamily="34" charset="0"/>
              </a:rPr>
              <a:t>Fatbike</a:t>
            </a:r>
            <a:endParaRPr lang="nl-NL" sz="4400" dirty="0">
              <a:latin typeface="Gill Sans MT" panose="020B0502020104020203" pitchFamily="34" charset="0"/>
            </a:endParaRP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AI</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Lopen</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rPr>
              <a:t>Allochtoon</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err="1">
                <a:latin typeface="Gill Sans MT" panose="020B0502020104020203" pitchFamily="34" charset="0"/>
              </a:rPr>
              <a:t>Fidgetspinner</a:t>
            </a:r>
            <a:endPar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endParaRP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Migratieachtergrond</a:t>
            </a:r>
          </a:p>
          <a:p>
            <a:pPr marL="0" marR="0" indent="0" algn="ctr" defTabSz="821531" rtl="0" fontAlgn="auto" latinLnBrk="0" hangingPunct="0">
              <a:lnSpc>
                <a:spcPct val="80000"/>
              </a:lnSpc>
              <a:spcBef>
                <a:spcPts val="400"/>
              </a:spcBef>
              <a:spcAft>
                <a:spcPts val="0"/>
              </a:spcAft>
              <a:buClrTx/>
              <a:buSzTx/>
              <a:buFontTx/>
              <a:buNone/>
              <a:tabLst>
                <a:tab pos="812800" algn="l"/>
              </a:tabLst>
            </a:pPr>
            <a:endPar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endParaRPr>
          </a:p>
        </p:txBody>
      </p:sp>
    </p:spTree>
    <p:extLst>
      <p:ext uri="{BB962C8B-B14F-4D97-AF65-F5344CB8AC3E}">
        <p14:creationId xmlns:p14="http://schemas.microsoft.com/office/powerpoint/2010/main" val="6725740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8">
                                            <p:txEl>
                                              <p:pRg st="2" end="2"/>
                                            </p:txEl>
                                          </p:spTgt>
                                        </p:tgtEl>
                                        <p:attrNameLst>
                                          <p:attrName>style.color</p:attrName>
                                        </p:attrNameLst>
                                      </p:cBhvr>
                                      <p:to>
                                        <p:clrVal>
                                          <a:schemeClr val="folHlink"/>
                                        </p:clrVal>
                                      </p:to>
                                    </p:set>
                                    <p:set>
                                      <p:cBhvr>
                                        <p:cTn id="7" dur="500" fill="hold"/>
                                        <p:tgtEl>
                                          <p:spTgt spid="8">
                                            <p:txEl>
                                              <p:pRg st="2" end="2"/>
                                            </p:txEl>
                                          </p:spTgt>
                                        </p:tgtEl>
                                        <p:attrNameLst>
                                          <p:attrName>fillcolor</p:attrName>
                                        </p:attrNameLst>
                                      </p:cBhvr>
                                      <p:to>
                                        <p:clrVal>
                                          <a:schemeClr val="folHlink"/>
                                        </p:clrVal>
                                      </p:to>
                                    </p:set>
                                    <p:set>
                                      <p:cBhvr>
                                        <p:cTn id="8" dur="500" fill="hold"/>
                                        <p:tgtEl>
                                          <p:spTgt spid="8">
                                            <p:txEl>
                                              <p:pRg st="2" end="2"/>
                                            </p:txEl>
                                          </p:spTgt>
                                        </p:tgtEl>
                                        <p:attrNameLst>
                                          <p:attrName>fill.type</p:attrName>
                                        </p:attrNameLst>
                                      </p:cBhvr>
                                      <p:to>
                                        <p:strVal val="solid"/>
                                      </p:to>
                                    </p:set>
                                  </p:childTnLst>
                                </p:cTn>
                              </p:par>
                              <p:par>
                                <p:cTn id="9" presetID="18" presetClass="emph" presetSubtype="0" fill="hold" nodeType="withEffect">
                                  <p:stCondLst>
                                    <p:cond delay="0"/>
                                  </p:stCondLst>
                                  <p:iterate type="lt">
                                    <p:tmPct val="4000"/>
                                  </p:iterate>
                                  <p:childTnLst>
                                    <p:set>
                                      <p:cBhvr override="childStyle">
                                        <p:cTn id="10" dur="500" fill="hold"/>
                                        <p:tgtEl>
                                          <p:spTgt spid="8">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6E7DC-1D24-B458-87AC-4EA6DCCF912B}"/>
            </a:ext>
          </a:extLst>
        </p:cNvPr>
        <p:cNvGrpSpPr/>
        <p:nvPr/>
      </p:nvGrpSpPr>
      <p:grpSpPr>
        <a:xfrm>
          <a:off x="0" y="0"/>
          <a:ext cx="0" cy="0"/>
          <a:chOff x="0" y="0"/>
          <a:chExt cx="0" cy="0"/>
        </a:xfrm>
      </p:grpSpPr>
      <p:pic>
        <p:nvPicPr>
          <p:cNvPr id="4" name="Afbeelding 3" descr="Afbeelding met tekst, lijn, diagram, Lettertype&#10;&#10;Door AI gegenereerde inhoud is mogelijk onjuist.">
            <a:extLst>
              <a:ext uri="{FF2B5EF4-FFF2-40B4-BE49-F238E27FC236}">
                <a16:creationId xmlns:a16="http://schemas.microsoft.com/office/drawing/2014/main" id="{02A3FEFA-B099-3697-518A-31738491C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12" y="295275"/>
            <a:ext cx="23879175" cy="13125450"/>
          </a:xfrm>
          <a:prstGeom prst="rect">
            <a:avLst/>
          </a:prstGeom>
        </p:spPr>
      </p:pic>
      <p:sp>
        <p:nvSpPr>
          <p:cNvPr id="9" name="Rechthoek 8">
            <a:extLst>
              <a:ext uri="{FF2B5EF4-FFF2-40B4-BE49-F238E27FC236}">
                <a16:creationId xmlns:a16="http://schemas.microsoft.com/office/drawing/2014/main" id="{01B0A21F-E658-3937-675A-FFD746B41E35}"/>
              </a:ext>
            </a:extLst>
          </p:cNvPr>
          <p:cNvSpPr/>
          <p:nvPr/>
        </p:nvSpPr>
        <p:spPr>
          <a:xfrm>
            <a:off x="1581666" y="981131"/>
            <a:ext cx="5362833" cy="66726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nl-NL" sz="2200" b="0" i="0" u="none" strike="noStrike" cap="none" spc="-44" normalizeH="0" baseline="0">
              <a:ln>
                <a:noFill/>
              </a:ln>
              <a:solidFill>
                <a:srgbClr val="FFFFFF"/>
              </a:solidFill>
              <a:effectLst/>
              <a:uFillTx/>
              <a:latin typeface="Graphik Semibold"/>
              <a:ea typeface="Graphik Semibold"/>
              <a:cs typeface="Graphik Semibold"/>
              <a:sym typeface="Graphik Semibold"/>
            </a:endParaRPr>
          </a:p>
        </p:txBody>
      </p:sp>
      <p:sp>
        <p:nvSpPr>
          <p:cNvPr id="10" name="Rechthoek 9">
            <a:extLst>
              <a:ext uri="{FF2B5EF4-FFF2-40B4-BE49-F238E27FC236}">
                <a16:creationId xmlns:a16="http://schemas.microsoft.com/office/drawing/2014/main" id="{1ED510FC-D646-F5B6-0B90-18269B73DAB7}"/>
              </a:ext>
            </a:extLst>
          </p:cNvPr>
          <p:cNvSpPr/>
          <p:nvPr/>
        </p:nvSpPr>
        <p:spPr>
          <a:xfrm>
            <a:off x="5412259" y="5881816"/>
            <a:ext cx="13172303" cy="97618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nl-NL" sz="2200" b="0" i="0" u="none" strike="noStrike" cap="none" spc="-44" normalizeH="0" baseline="0">
              <a:ln>
                <a:noFill/>
              </a:ln>
              <a:solidFill>
                <a:srgbClr val="FFFFFF"/>
              </a:solidFill>
              <a:effectLst/>
              <a:uFillTx/>
              <a:latin typeface="Graphik Semibold"/>
              <a:ea typeface="Graphik Semibold"/>
              <a:cs typeface="Graphik Semibold"/>
              <a:sym typeface="Graphik Semibold"/>
            </a:endParaRPr>
          </a:p>
        </p:txBody>
      </p:sp>
      <p:sp>
        <p:nvSpPr>
          <p:cNvPr id="8" name="Tekstvak 7">
            <a:extLst>
              <a:ext uri="{FF2B5EF4-FFF2-40B4-BE49-F238E27FC236}">
                <a16:creationId xmlns:a16="http://schemas.microsoft.com/office/drawing/2014/main" id="{187CD13B-EA84-7F6E-B9AA-A3213193B769}"/>
              </a:ext>
            </a:extLst>
          </p:cNvPr>
          <p:cNvSpPr txBox="1"/>
          <p:nvPr/>
        </p:nvSpPr>
        <p:spPr>
          <a:xfrm>
            <a:off x="3789391" y="1444262"/>
            <a:ext cx="4683142" cy="5439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Vuurwerkverbod</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Olympische</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err="1">
                <a:latin typeface="Gill Sans MT" panose="020B0502020104020203" pitchFamily="34" charset="0"/>
              </a:rPr>
              <a:t>Fatbike</a:t>
            </a:r>
            <a:endParaRPr lang="nl-NL" sz="4400" dirty="0">
              <a:latin typeface="Gill Sans MT" panose="020B0502020104020203" pitchFamily="34" charset="0"/>
            </a:endParaRP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AI</a:t>
            </a:r>
          </a:p>
          <a:p>
            <a:r>
              <a:rPr lang="nl-NL" sz="4400" dirty="0">
                <a:latin typeface="Gill Sans MT" panose="020B0502020104020203" pitchFamily="34" charset="0"/>
              </a:rPr>
              <a:t> Lopen</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rPr>
              <a:t>Allochtoon</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err="1">
                <a:latin typeface="Gill Sans MT" panose="020B0502020104020203" pitchFamily="34" charset="0"/>
              </a:rPr>
              <a:t>Fidgetspinner</a:t>
            </a:r>
            <a:endPar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endParaRP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Migratieachtergrond</a:t>
            </a:r>
          </a:p>
          <a:p>
            <a:pPr marL="0" marR="0" indent="0" algn="ctr" defTabSz="821531" rtl="0" fontAlgn="auto" latinLnBrk="0" hangingPunct="0">
              <a:lnSpc>
                <a:spcPct val="80000"/>
              </a:lnSpc>
              <a:spcBef>
                <a:spcPts val="400"/>
              </a:spcBef>
              <a:spcAft>
                <a:spcPts val="0"/>
              </a:spcAft>
              <a:buClrTx/>
              <a:buSzTx/>
              <a:buFontTx/>
              <a:buNone/>
              <a:tabLst>
                <a:tab pos="812800" algn="l"/>
              </a:tabLst>
            </a:pPr>
            <a:endPar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endParaRPr>
          </a:p>
        </p:txBody>
      </p:sp>
    </p:spTree>
    <p:extLst>
      <p:ext uri="{BB962C8B-B14F-4D97-AF65-F5344CB8AC3E}">
        <p14:creationId xmlns:p14="http://schemas.microsoft.com/office/powerpoint/2010/main" val="22249701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8">
                                            <p:txEl>
                                              <p:pRg st="3" end="3"/>
                                            </p:txEl>
                                          </p:spTgt>
                                        </p:tgtEl>
                                        <p:attrNameLst>
                                          <p:attrName>style.color</p:attrName>
                                        </p:attrNameLst>
                                      </p:cBhvr>
                                      <p:to>
                                        <p:clrVal>
                                          <a:schemeClr val="folHlink"/>
                                        </p:clrVal>
                                      </p:to>
                                    </p:set>
                                    <p:set>
                                      <p:cBhvr>
                                        <p:cTn id="7" dur="500" fill="hold"/>
                                        <p:tgtEl>
                                          <p:spTgt spid="8">
                                            <p:txEl>
                                              <p:pRg st="3" end="3"/>
                                            </p:txEl>
                                          </p:spTgt>
                                        </p:tgtEl>
                                        <p:attrNameLst>
                                          <p:attrName>fillcolor</p:attrName>
                                        </p:attrNameLst>
                                      </p:cBhvr>
                                      <p:to>
                                        <p:clrVal>
                                          <a:schemeClr val="folHlink"/>
                                        </p:clrVal>
                                      </p:to>
                                    </p:set>
                                    <p:set>
                                      <p:cBhvr>
                                        <p:cTn id="8" dur="500" fill="hold"/>
                                        <p:tgtEl>
                                          <p:spTgt spid="8">
                                            <p:txEl>
                                              <p:pRg st="3" end="3"/>
                                            </p:txEl>
                                          </p:spTgt>
                                        </p:tgtEl>
                                        <p:attrNameLst>
                                          <p:attrName>fill.type</p:attrName>
                                        </p:attrNameLst>
                                      </p:cBhvr>
                                      <p:to>
                                        <p:strVal val="solid"/>
                                      </p:to>
                                    </p:set>
                                  </p:childTnLst>
                                </p:cTn>
                              </p:par>
                              <p:par>
                                <p:cTn id="9" presetID="18" presetClass="emph" presetSubtype="0" fill="hold" nodeType="withEffect">
                                  <p:stCondLst>
                                    <p:cond delay="0"/>
                                  </p:stCondLst>
                                  <p:iterate type="lt">
                                    <p:tmPct val="4000"/>
                                  </p:iterate>
                                  <p:childTnLst>
                                    <p:set>
                                      <p:cBhvr override="childStyle">
                                        <p:cTn id="10" dur="500" fill="hold"/>
                                        <p:tgtEl>
                                          <p:spTgt spid="8">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919A0-E08C-A2B2-67E1-E7AC6FEE26E2}"/>
            </a:ext>
          </a:extLst>
        </p:cNvPr>
        <p:cNvGrpSpPr/>
        <p:nvPr/>
      </p:nvGrpSpPr>
      <p:grpSpPr>
        <a:xfrm>
          <a:off x="0" y="0"/>
          <a:ext cx="0" cy="0"/>
          <a:chOff x="0" y="0"/>
          <a:chExt cx="0" cy="0"/>
        </a:xfrm>
      </p:grpSpPr>
      <p:pic>
        <p:nvPicPr>
          <p:cNvPr id="3" name="Afbeelding 2" descr="Afbeelding met diagram, lijn&#10;&#10;Door AI gegenereerde inhoud is mogelijk onjuist.">
            <a:extLst>
              <a:ext uri="{FF2B5EF4-FFF2-40B4-BE49-F238E27FC236}">
                <a16:creationId xmlns:a16="http://schemas.microsoft.com/office/drawing/2014/main" id="{F25078EF-9C6B-901B-A863-7B95F858B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7" y="381000"/>
            <a:ext cx="23593425" cy="12954000"/>
          </a:xfrm>
          <a:prstGeom prst="rect">
            <a:avLst/>
          </a:prstGeom>
        </p:spPr>
      </p:pic>
      <p:sp>
        <p:nvSpPr>
          <p:cNvPr id="9" name="Rechthoek 8">
            <a:extLst>
              <a:ext uri="{FF2B5EF4-FFF2-40B4-BE49-F238E27FC236}">
                <a16:creationId xmlns:a16="http://schemas.microsoft.com/office/drawing/2014/main" id="{E2BAE675-A217-3A10-43A6-F140ACED04BA}"/>
              </a:ext>
            </a:extLst>
          </p:cNvPr>
          <p:cNvSpPr/>
          <p:nvPr/>
        </p:nvSpPr>
        <p:spPr>
          <a:xfrm>
            <a:off x="1810267" y="904931"/>
            <a:ext cx="2742684" cy="6571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nl-NL" sz="2200" b="0" i="0" u="none" strike="noStrike" cap="none" spc="-44" normalizeH="0" baseline="0">
              <a:ln>
                <a:noFill/>
              </a:ln>
              <a:solidFill>
                <a:srgbClr val="FFFFFF"/>
              </a:solidFill>
              <a:effectLst/>
              <a:uFillTx/>
              <a:latin typeface="Graphik Semibold"/>
              <a:ea typeface="Graphik Semibold"/>
              <a:cs typeface="Graphik Semibold"/>
              <a:sym typeface="Graphik Semibold"/>
            </a:endParaRPr>
          </a:p>
        </p:txBody>
      </p:sp>
      <p:sp>
        <p:nvSpPr>
          <p:cNvPr id="8" name="Tekstvak 7">
            <a:extLst>
              <a:ext uri="{FF2B5EF4-FFF2-40B4-BE49-F238E27FC236}">
                <a16:creationId xmlns:a16="http://schemas.microsoft.com/office/drawing/2014/main" id="{DAF6041F-D37B-4D5B-F913-C974AA0DFA8C}"/>
              </a:ext>
            </a:extLst>
          </p:cNvPr>
          <p:cNvSpPr txBox="1"/>
          <p:nvPr/>
        </p:nvSpPr>
        <p:spPr>
          <a:xfrm>
            <a:off x="17839023" y="930470"/>
            <a:ext cx="4683142" cy="5439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Vuurwerkverbod</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Olympische</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err="1">
                <a:latin typeface="Gill Sans MT" panose="020B0502020104020203" pitchFamily="34" charset="0"/>
              </a:rPr>
              <a:t>Fatbike</a:t>
            </a:r>
            <a:endParaRPr lang="nl-NL" sz="4400" dirty="0">
              <a:latin typeface="Gill Sans MT" panose="020B0502020104020203" pitchFamily="34" charset="0"/>
            </a:endParaRP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AI</a:t>
            </a:r>
          </a:p>
          <a:p>
            <a:r>
              <a:rPr lang="nl-NL" sz="4400" dirty="0">
                <a:latin typeface="Gill Sans MT" panose="020B0502020104020203" pitchFamily="34" charset="0"/>
              </a:rPr>
              <a:t> Lopen</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rPr>
              <a:t>Allochtoon</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err="1">
                <a:latin typeface="Gill Sans MT" panose="020B0502020104020203" pitchFamily="34" charset="0"/>
              </a:rPr>
              <a:t>Fidgetspinner</a:t>
            </a:r>
            <a:endPar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endParaRP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Migratieachtergrond</a:t>
            </a:r>
          </a:p>
          <a:p>
            <a:pPr marL="0" marR="0" indent="0" algn="ctr" defTabSz="821531" rtl="0" fontAlgn="auto" latinLnBrk="0" hangingPunct="0">
              <a:lnSpc>
                <a:spcPct val="80000"/>
              </a:lnSpc>
              <a:spcBef>
                <a:spcPts val="400"/>
              </a:spcBef>
              <a:spcAft>
                <a:spcPts val="0"/>
              </a:spcAft>
              <a:buClrTx/>
              <a:buSzTx/>
              <a:buFontTx/>
              <a:buNone/>
              <a:tabLst>
                <a:tab pos="812800" algn="l"/>
              </a:tabLst>
            </a:pPr>
            <a:endPar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endParaRPr>
          </a:p>
        </p:txBody>
      </p:sp>
    </p:spTree>
    <p:extLst>
      <p:ext uri="{BB962C8B-B14F-4D97-AF65-F5344CB8AC3E}">
        <p14:creationId xmlns:p14="http://schemas.microsoft.com/office/powerpoint/2010/main" val="431574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8">
                                            <p:txEl>
                                              <p:pRg st="1" end="1"/>
                                            </p:txEl>
                                          </p:spTgt>
                                        </p:tgtEl>
                                        <p:attrNameLst>
                                          <p:attrName>style.color</p:attrName>
                                        </p:attrNameLst>
                                      </p:cBhvr>
                                      <p:to>
                                        <p:clrVal>
                                          <a:schemeClr val="folHlink"/>
                                        </p:clrVal>
                                      </p:to>
                                    </p:set>
                                    <p:set>
                                      <p:cBhvr>
                                        <p:cTn id="7" dur="500" fill="hold"/>
                                        <p:tgtEl>
                                          <p:spTgt spid="8">
                                            <p:txEl>
                                              <p:pRg st="1" end="1"/>
                                            </p:txEl>
                                          </p:spTgt>
                                        </p:tgtEl>
                                        <p:attrNameLst>
                                          <p:attrName>fillcolor</p:attrName>
                                        </p:attrNameLst>
                                      </p:cBhvr>
                                      <p:to>
                                        <p:clrVal>
                                          <a:schemeClr val="folHlink"/>
                                        </p:clrVal>
                                      </p:to>
                                    </p:set>
                                    <p:set>
                                      <p:cBhvr>
                                        <p:cTn id="8" dur="500" fill="hold"/>
                                        <p:tgtEl>
                                          <p:spTgt spid="8">
                                            <p:txEl>
                                              <p:pRg st="1" end="1"/>
                                            </p:txEl>
                                          </p:spTgt>
                                        </p:tgtEl>
                                        <p:attrNameLst>
                                          <p:attrName>fill.type</p:attrName>
                                        </p:attrNameLst>
                                      </p:cBhvr>
                                      <p:to>
                                        <p:strVal val="solid"/>
                                      </p:to>
                                    </p:set>
                                  </p:childTnLst>
                                </p:cTn>
                              </p:par>
                              <p:par>
                                <p:cTn id="9" presetID="18" presetClass="emph" presetSubtype="0" fill="hold" nodeType="withEffect">
                                  <p:stCondLst>
                                    <p:cond delay="0"/>
                                  </p:stCondLst>
                                  <p:iterate type="lt">
                                    <p:tmPct val="4000"/>
                                  </p:iterate>
                                  <p:childTnLst>
                                    <p:set>
                                      <p:cBhvr override="childStyle">
                                        <p:cTn id="10" dur="500" fill="hold"/>
                                        <p:tgtEl>
                                          <p:spTgt spid="8">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547EC-67E5-D6BE-A8EE-3D43F0D16742}"/>
            </a:ext>
          </a:extLst>
        </p:cNvPr>
        <p:cNvGrpSpPr/>
        <p:nvPr/>
      </p:nvGrpSpPr>
      <p:grpSpPr>
        <a:xfrm>
          <a:off x="0" y="0"/>
          <a:ext cx="0" cy="0"/>
          <a:chOff x="0" y="0"/>
          <a:chExt cx="0" cy="0"/>
        </a:xfrm>
      </p:grpSpPr>
      <p:pic>
        <p:nvPicPr>
          <p:cNvPr id="5" name="Afbeelding 4" descr="Afbeelding met tekst, lijn, Lettertype, schermopname&#10;&#10;Door AI gegenereerde inhoud is mogelijk onjuist.">
            <a:extLst>
              <a:ext uri="{FF2B5EF4-FFF2-40B4-BE49-F238E27FC236}">
                <a16:creationId xmlns:a16="http://schemas.microsoft.com/office/drawing/2014/main" id="{8B6D149D-B771-A36E-432E-DA90AE61F997}"/>
              </a:ext>
            </a:extLst>
          </p:cNvPr>
          <p:cNvPicPr>
            <a:picLocks noChangeAspect="1"/>
          </p:cNvPicPr>
          <p:nvPr/>
        </p:nvPicPr>
        <p:blipFill>
          <a:blip r:embed="rId3">
            <a:extLst>
              <a:ext uri="{28A0092B-C50C-407E-A947-70E740481C1C}">
                <a14:useLocalDpi xmlns:a14="http://schemas.microsoft.com/office/drawing/2010/main" val="0"/>
              </a:ext>
            </a:extLst>
          </a:blip>
          <a:srcRect r="1910"/>
          <a:stretch/>
        </p:blipFill>
        <p:spPr>
          <a:xfrm>
            <a:off x="338857" y="319087"/>
            <a:ext cx="23869883" cy="13077825"/>
          </a:xfrm>
          <a:prstGeom prst="rect">
            <a:avLst/>
          </a:prstGeom>
        </p:spPr>
      </p:pic>
      <p:sp>
        <p:nvSpPr>
          <p:cNvPr id="9" name="Rechthoek 8">
            <a:extLst>
              <a:ext uri="{FF2B5EF4-FFF2-40B4-BE49-F238E27FC236}">
                <a16:creationId xmlns:a16="http://schemas.microsoft.com/office/drawing/2014/main" id="{03D8A3FB-15D1-147B-890E-4AD7010C3D7F}"/>
              </a:ext>
            </a:extLst>
          </p:cNvPr>
          <p:cNvSpPr/>
          <p:nvPr/>
        </p:nvSpPr>
        <p:spPr>
          <a:xfrm>
            <a:off x="1692258" y="805084"/>
            <a:ext cx="5362833" cy="66726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nl-NL" sz="2200" b="0" i="0" u="none" strike="noStrike" cap="none" spc="-44" normalizeH="0" baseline="0">
              <a:ln>
                <a:noFill/>
              </a:ln>
              <a:solidFill>
                <a:srgbClr val="FFFFFF"/>
              </a:solidFill>
              <a:effectLst/>
              <a:uFillTx/>
              <a:latin typeface="Graphik Semibold"/>
              <a:ea typeface="Graphik Semibold"/>
              <a:cs typeface="Graphik Semibold"/>
              <a:sym typeface="Graphik Semibold"/>
            </a:endParaRPr>
          </a:p>
        </p:txBody>
      </p:sp>
      <p:sp>
        <p:nvSpPr>
          <p:cNvPr id="10" name="Rechthoek 9">
            <a:extLst>
              <a:ext uri="{FF2B5EF4-FFF2-40B4-BE49-F238E27FC236}">
                <a16:creationId xmlns:a16="http://schemas.microsoft.com/office/drawing/2014/main" id="{9540101A-7405-7BC7-4B9F-AC65640632C1}"/>
              </a:ext>
            </a:extLst>
          </p:cNvPr>
          <p:cNvSpPr/>
          <p:nvPr/>
        </p:nvSpPr>
        <p:spPr>
          <a:xfrm>
            <a:off x="5412259" y="5881816"/>
            <a:ext cx="13835861" cy="97618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nl-NL" sz="2200" b="0" i="0" u="none" strike="noStrike" cap="none" spc="-44" normalizeH="0" baseline="0">
              <a:ln>
                <a:noFill/>
              </a:ln>
              <a:solidFill>
                <a:srgbClr val="FFFFFF"/>
              </a:solidFill>
              <a:effectLst/>
              <a:uFillTx/>
              <a:latin typeface="Graphik Semibold"/>
              <a:ea typeface="Graphik Semibold"/>
              <a:cs typeface="Graphik Semibold"/>
              <a:sym typeface="Graphik Semibold"/>
            </a:endParaRPr>
          </a:p>
        </p:txBody>
      </p:sp>
      <p:sp>
        <p:nvSpPr>
          <p:cNvPr id="8" name="Tekstvak 7">
            <a:extLst>
              <a:ext uri="{FF2B5EF4-FFF2-40B4-BE49-F238E27FC236}">
                <a16:creationId xmlns:a16="http://schemas.microsoft.com/office/drawing/2014/main" id="{9C7FF919-AE48-3E5B-98DE-9BD376CA6CDA}"/>
              </a:ext>
            </a:extLst>
          </p:cNvPr>
          <p:cNvSpPr txBox="1"/>
          <p:nvPr/>
        </p:nvSpPr>
        <p:spPr>
          <a:xfrm>
            <a:off x="4553500" y="1958344"/>
            <a:ext cx="4683142" cy="5439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Vuurwerkverbod</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Olympische</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err="1">
                <a:latin typeface="Gill Sans MT" panose="020B0502020104020203" pitchFamily="34" charset="0"/>
              </a:rPr>
              <a:t>Fatbike</a:t>
            </a:r>
            <a:endParaRPr lang="nl-NL" sz="4400" dirty="0">
              <a:latin typeface="Gill Sans MT" panose="020B0502020104020203" pitchFamily="34" charset="0"/>
            </a:endParaRP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AI</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Lopen</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rPr>
              <a:t>Allochtoon</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err="1">
                <a:latin typeface="Gill Sans MT" panose="020B0502020104020203" pitchFamily="34" charset="0"/>
              </a:rPr>
              <a:t>Fidgetspinner</a:t>
            </a:r>
            <a:endPar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endParaRP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Migratieachtergrond</a:t>
            </a:r>
          </a:p>
          <a:p>
            <a:pPr marL="0" marR="0" indent="0" algn="ctr" defTabSz="821531" rtl="0" fontAlgn="auto" latinLnBrk="0" hangingPunct="0">
              <a:lnSpc>
                <a:spcPct val="80000"/>
              </a:lnSpc>
              <a:spcBef>
                <a:spcPts val="400"/>
              </a:spcBef>
              <a:spcAft>
                <a:spcPts val="0"/>
              </a:spcAft>
              <a:buClrTx/>
              <a:buSzTx/>
              <a:buFontTx/>
              <a:buNone/>
              <a:tabLst>
                <a:tab pos="812800" algn="l"/>
              </a:tabLst>
            </a:pPr>
            <a:endPar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endParaRPr>
          </a:p>
        </p:txBody>
      </p:sp>
      <mc:AlternateContent xmlns:mc="http://schemas.openxmlformats.org/markup-compatibility/2006" xmlns:p14="http://schemas.microsoft.com/office/powerpoint/2010/main">
        <mc:Choice Requires="p14">
          <p:contentPart p14:bwMode="auto" r:id="rId4">
            <p14:nvContentPartPr>
              <p14:cNvPr id="4" name="Inkt 3">
                <a:extLst>
                  <a:ext uri="{FF2B5EF4-FFF2-40B4-BE49-F238E27FC236}">
                    <a16:creationId xmlns:a16="http://schemas.microsoft.com/office/drawing/2014/main" id="{C4BBF88A-2BD8-EFA6-08F5-FBE44267FF08}"/>
                  </a:ext>
                </a:extLst>
              </p14:cNvPr>
              <p14:cNvContentPartPr/>
              <p14:nvPr/>
            </p14:nvContentPartPr>
            <p14:xfrm>
              <a:off x="15766579" y="1137045"/>
              <a:ext cx="5750280" cy="2561040"/>
            </p14:xfrm>
          </p:contentPart>
        </mc:Choice>
        <mc:Fallback xmlns="">
          <p:pic>
            <p:nvPicPr>
              <p:cNvPr id="4" name="Inkt 3">
                <a:extLst>
                  <a:ext uri="{FF2B5EF4-FFF2-40B4-BE49-F238E27FC236}">
                    <a16:creationId xmlns:a16="http://schemas.microsoft.com/office/drawing/2014/main" id="{C4BBF88A-2BD8-EFA6-08F5-FBE44267FF08}"/>
                  </a:ext>
                </a:extLst>
              </p:cNvPr>
              <p:cNvPicPr/>
              <p:nvPr/>
            </p:nvPicPr>
            <p:blipFill>
              <a:blip r:embed="rId5"/>
              <a:stretch>
                <a:fillRect/>
              </a:stretch>
            </p:blipFill>
            <p:spPr>
              <a:xfrm>
                <a:off x="15703939" y="1074045"/>
                <a:ext cx="5875920" cy="2686680"/>
              </a:xfrm>
              <a:prstGeom prst="rect">
                <a:avLst/>
              </a:prstGeom>
            </p:spPr>
          </p:pic>
        </mc:Fallback>
      </mc:AlternateContent>
    </p:spTree>
    <p:extLst>
      <p:ext uri="{BB962C8B-B14F-4D97-AF65-F5344CB8AC3E}">
        <p14:creationId xmlns:p14="http://schemas.microsoft.com/office/powerpoint/2010/main" val="30041724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8">
                                            <p:txEl>
                                              <p:pRg st="7" end="7"/>
                                            </p:txEl>
                                          </p:spTgt>
                                        </p:tgtEl>
                                        <p:attrNameLst>
                                          <p:attrName>style.color</p:attrName>
                                        </p:attrNameLst>
                                      </p:cBhvr>
                                      <p:to>
                                        <p:clrVal>
                                          <a:schemeClr val="folHlink"/>
                                        </p:clrVal>
                                      </p:to>
                                    </p:set>
                                    <p:set>
                                      <p:cBhvr>
                                        <p:cTn id="7" dur="500" fill="hold"/>
                                        <p:tgtEl>
                                          <p:spTgt spid="8">
                                            <p:txEl>
                                              <p:pRg st="7" end="7"/>
                                            </p:txEl>
                                          </p:spTgt>
                                        </p:tgtEl>
                                        <p:attrNameLst>
                                          <p:attrName>fillcolor</p:attrName>
                                        </p:attrNameLst>
                                      </p:cBhvr>
                                      <p:to>
                                        <p:clrVal>
                                          <a:schemeClr val="folHlink"/>
                                        </p:clrVal>
                                      </p:to>
                                    </p:set>
                                    <p:set>
                                      <p:cBhvr>
                                        <p:cTn id="8" dur="500" fill="hold"/>
                                        <p:tgtEl>
                                          <p:spTgt spid="8">
                                            <p:txEl>
                                              <p:pRg st="7" end="7"/>
                                            </p:txEl>
                                          </p:spTgt>
                                        </p:tgtEl>
                                        <p:attrNameLst>
                                          <p:attrName>fill.type</p:attrName>
                                        </p:attrNameLst>
                                      </p:cBhvr>
                                      <p:to>
                                        <p:strVal val="solid"/>
                                      </p:to>
                                    </p:set>
                                  </p:childTnLst>
                                </p:cTn>
                              </p:par>
                              <p:par>
                                <p:cTn id="9" presetID="18" presetClass="emph" presetSubtype="0" fill="hold" nodeType="withEffect">
                                  <p:stCondLst>
                                    <p:cond delay="0"/>
                                  </p:stCondLst>
                                  <p:iterate type="lt">
                                    <p:tmPct val="4000"/>
                                  </p:iterate>
                                  <p:childTnLst>
                                    <p:set>
                                      <p:cBhvr override="childStyle">
                                        <p:cTn id="10" dur="500" fill="hold"/>
                                        <p:tgtEl>
                                          <p:spTgt spid="8">
                                            <p:txEl>
                                              <p:pRg st="7" end="7"/>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E368F-47C3-5E35-89AE-1E9D1773699A}"/>
            </a:ext>
          </a:extLst>
        </p:cNvPr>
        <p:cNvGrpSpPr/>
        <p:nvPr/>
      </p:nvGrpSpPr>
      <p:grpSpPr>
        <a:xfrm>
          <a:off x="0" y="0"/>
          <a:ext cx="0" cy="0"/>
          <a:chOff x="0" y="0"/>
          <a:chExt cx="0" cy="0"/>
        </a:xfrm>
      </p:grpSpPr>
      <p:pic>
        <p:nvPicPr>
          <p:cNvPr id="3" name="Afbeelding 2" descr="Afbeelding met tekst, lijn, diagram, Perceel&#10;&#10;Door AI gegenereerde inhoud is mogelijk onjuist.">
            <a:extLst>
              <a:ext uri="{FF2B5EF4-FFF2-40B4-BE49-F238E27FC236}">
                <a16:creationId xmlns:a16="http://schemas.microsoft.com/office/drawing/2014/main" id="{859680DB-B5E3-CF41-272A-45D08D37C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306" y="267826"/>
            <a:ext cx="23843060" cy="13082414"/>
          </a:xfrm>
          <a:prstGeom prst="rect">
            <a:avLst/>
          </a:prstGeom>
        </p:spPr>
      </p:pic>
      <p:sp>
        <p:nvSpPr>
          <p:cNvPr id="8" name="Tekstvak 7">
            <a:extLst>
              <a:ext uri="{FF2B5EF4-FFF2-40B4-BE49-F238E27FC236}">
                <a16:creationId xmlns:a16="http://schemas.microsoft.com/office/drawing/2014/main" id="{0F2AF492-59A1-E4E3-40DA-C7D1F23EC9D7}"/>
              </a:ext>
            </a:extLst>
          </p:cNvPr>
          <p:cNvSpPr txBox="1"/>
          <p:nvPr/>
        </p:nvSpPr>
        <p:spPr>
          <a:xfrm>
            <a:off x="3524800" y="1225229"/>
            <a:ext cx="4683142" cy="5439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Vuurwerkverbod</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Olympische</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err="1">
                <a:latin typeface="Gill Sans MT" panose="020B0502020104020203" pitchFamily="34" charset="0"/>
              </a:rPr>
              <a:t>Fatbike</a:t>
            </a:r>
            <a:endParaRPr lang="nl-NL" sz="4400" dirty="0">
              <a:latin typeface="Gill Sans MT" panose="020B0502020104020203" pitchFamily="34" charset="0"/>
            </a:endParaRP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AI</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Lopen</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rPr>
              <a:t>Allochtoon</a:t>
            </a: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err="1">
                <a:latin typeface="Gill Sans MT" panose="020B0502020104020203" pitchFamily="34" charset="0"/>
              </a:rPr>
              <a:t>Fidgetspinner</a:t>
            </a:r>
            <a:endPar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endParaRPr>
          </a:p>
          <a:p>
            <a:pPr marL="0" marR="0" indent="0" algn="ctr" defTabSz="821531" rtl="0" fontAlgn="auto" latinLnBrk="0" hangingPunct="0">
              <a:lnSpc>
                <a:spcPct val="80000"/>
              </a:lnSpc>
              <a:spcBef>
                <a:spcPts val="400"/>
              </a:spcBef>
              <a:spcAft>
                <a:spcPts val="0"/>
              </a:spcAft>
              <a:buClrTx/>
              <a:buSzTx/>
              <a:buFontTx/>
              <a:buNone/>
              <a:tabLst>
                <a:tab pos="812800" algn="l"/>
              </a:tabLst>
            </a:pPr>
            <a:r>
              <a:rPr lang="nl-NL" sz="4400" dirty="0">
                <a:latin typeface="Gill Sans MT" panose="020B0502020104020203" pitchFamily="34" charset="0"/>
              </a:rPr>
              <a:t>Migratieachtergrond</a:t>
            </a:r>
          </a:p>
          <a:p>
            <a:pPr marL="0" marR="0" indent="0" algn="ctr" defTabSz="821531" rtl="0" fontAlgn="auto" latinLnBrk="0" hangingPunct="0">
              <a:lnSpc>
                <a:spcPct val="80000"/>
              </a:lnSpc>
              <a:spcBef>
                <a:spcPts val="400"/>
              </a:spcBef>
              <a:spcAft>
                <a:spcPts val="0"/>
              </a:spcAft>
              <a:buClrTx/>
              <a:buSzTx/>
              <a:buFontTx/>
              <a:buNone/>
              <a:tabLst>
                <a:tab pos="812800" algn="l"/>
              </a:tabLst>
            </a:pPr>
            <a:endParaRPr kumimoji="0" lang="nl-NL" sz="4400" b="0" i="0" u="none" strike="noStrike" cap="none" spc="-26" normalizeH="0" baseline="0" dirty="0">
              <a:ln>
                <a:noFill/>
              </a:ln>
              <a:solidFill>
                <a:srgbClr val="000000"/>
              </a:solidFill>
              <a:effectLst/>
              <a:uFillTx/>
              <a:latin typeface="Gill Sans MT" panose="020B0502020104020203" pitchFamily="34" charset="0"/>
              <a:sym typeface="Graphik Compact Regular"/>
            </a:endParaRPr>
          </a:p>
        </p:txBody>
      </p:sp>
      <p:sp>
        <p:nvSpPr>
          <p:cNvPr id="5" name="Rechthoek 4">
            <a:extLst>
              <a:ext uri="{FF2B5EF4-FFF2-40B4-BE49-F238E27FC236}">
                <a16:creationId xmlns:a16="http://schemas.microsoft.com/office/drawing/2014/main" id="{4B8798B7-15FA-4743-855D-D470B5451D20}"/>
              </a:ext>
            </a:extLst>
          </p:cNvPr>
          <p:cNvSpPr/>
          <p:nvPr/>
        </p:nvSpPr>
        <p:spPr>
          <a:xfrm>
            <a:off x="5604613" y="5980670"/>
            <a:ext cx="11723267" cy="87733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1pPr>
            <a:lvl2pPr marL="0" marR="0" indent="4572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2pPr>
            <a:lvl3pPr marL="0" marR="0" indent="9144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3pPr>
            <a:lvl4pPr marL="0" marR="0" indent="13716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4pPr>
            <a:lvl5pPr marL="0" marR="0" indent="18288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5pPr>
            <a:lvl6pPr marL="0" marR="0" indent="22860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6pPr>
            <a:lvl7pPr marL="0" marR="0" indent="27432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7pPr>
            <a:lvl8pPr marL="0" marR="0" indent="32004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8pPr>
            <a:lvl9pPr marL="0" marR="0" indent="36576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9pPr>
          </a:lstStyle>
          <a:p>
            <a:pPr marL="0" marR="0" indent="0" algn="ctr" defTabSz="821531" rtl="0" fontAlgn="auto" latinLnBrk="0" hangingPunct="0">
              <a:lnSpc>
                <a:spcPct val="100000"/>
              </a:lnSpc>
              <a:spcBef>
                <a:spcPts val="0"/>
              </a:spcBef>
              <a:spcAft>
                <a:spcPts val="0"/>
              </a:spcAft>
              <a:buClrTx/>
              <a:buSzTx/>
              <a:buFontTx/>
              <a:buNone/>
              <a:tabLst/>
            </a:pPr>
            <a:endParaRPr kumimoji="0" lang="nl-NL" sz="2200" b="0" i="0" u="none" strike="noStrike" cap="none" spc="-44" normalizeH="0" baseline="0">
              <a:ln>
                <a:noFill/>
              </a:ln>
              <a:solidFill>
                <a:srgbClr val="FFFFFF"/>
              </a:solidFill>
              <a:effectLst/>
              <a:uFillTx/>
              <a:latin typeface="Graphik Semibold"/>
              <a:ea typeface="Graphik Semibold"/>
              <a:cs typeface="Graphik Semibold"/>
              <a:sym typeface="Graphik Semibold"/>
            </a:endParaRPr>
          </a:p>
        </p:txBody>
      </p:sp>
    </p:spTree>
    <p:extLst>
      <p:ext uri="{BB962C8B-B14F-4D97-AF65-F5344CB8AC3E}">
        <p14:creationId xmlns:p14="http://schemas.microsoft.com/office/powerpoint/2010/main" val="35627602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8">
                                            <p:txEl>
                                              <p:pRg st="6" end="6"/>
                                            </p:txEl>
                                          </p:spTgt>
                                        </p:tgtEl>
                                        <p:attrNameLst>
                                          <p:attrName>style.color</p:attrName>
                                        </p:attrNameLst>
                                      </p:cBhvr>
                                      <p:to>
                                        <p:clrVal>
                                          <a:srgbClr val="FE20D8"/>
                                        </p:clrVal>
                                      </p:to>
                                    </p:set>
                                    <p:set>
                                      <p:cBhvr>
                                        <p:cTn id="7" dur="500" fill="hold"/>
                                        <p:tgtEl>
                                          <p:spTgt spid="8">
                                            <p:txEl>
                                              <p:pRg st="6" end="6"/>
                                            </p:txEl>
                                          </p:spTgt>
                                        </p:tgtEl>
                                        <p:attrNameLst>
                                          <p:attrName>fillcolor</p:attrName>
                                        </p:attrNameLst>
                                      </p:cBhvr>
                                      <p:to>
                                        <p:clrVal>
                                          <a:srgbClr val="FE20D8"/>
                                        </p:clrVal>
                                      </p:to>
                                    </p:set>
                                    <p:set>
                                      <p:cBhvr>
                                        <p:cTn id="8" dur="500" fill="hold"/>
                                        <p:tgtEl>
                                          <p:spTgt spid="8">
                                            <p:txEl>
                                              <p:pRg st="6" end="6"/>
                                            </p:txEl>
                                          </p:spTgt>
                                        </p:tgtEl>
                                        <p:attrNameLst>
                                          <p:attrName>fill.type</p:attrName>
                                        </p:attrNameLst>
                                      </p:cBhvr>
                                      <p:to>
                                        <p:strVal val="solid"/>
                                      </p:to>
                                    </p:set>
                                  </p:childTnLst>
                                </p:cTn>
                              </p:par>
                              <p:par>
                                <p:cTn id="9" presetID="18" presetClass="emph" presetSubtype="0" fill="hold" nodeType="withEffect">
                                  <p:stCondLst>
                                    <p:cond delay="0"/>
                                  </p:stCondLst>
                                  <p:iterate type="lt">
                                    <p:tmPct val="4000"/>
                                  </p:iterate>
                                  <p:childTnLst>
                                    <p:set>
                                      <p:cBhvr override="childStyle">
                                        <p:cTn id="10" dur="500" fill="hold"/>
                                        <p:tgtEl>
                                          <p:spTgt spid="8">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896</TotalTime>
  <Words>280</Words>
  <Application>Microsoft Office PowerPoint</Application>
  <PresentationFormat>Aangepast</PresentationFormat>
  <Paragraphs>88</Paragraphs>
  <Slides>9</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9</vt:i4>
      </vt:variant>
    </vt:vector>
  </HeadingPairs>
  <TitlesOfParts>
    <vt:vector size="16" baseType="lpstr">
      <vt:lpstr>Gill Sans MT</vt:lpstr>
      <vt:lpstr>Graphik</vt:lpstr>
      <vt:lpstr>Graphik Compact Regular</vt:lpstr>
      <vt:lpstr>Graphik Medium</vt:lpstr>
      <vt:lpstr>Graphik Semibold</vt:lpstr>
      <vt:lpstr>Helvetica Neue</vt:lpstr>
      <vt:lpstr>27_Showcase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Louk Röell</dc:creator>
  <cp:lastModifiedBy>Louk Röell</cp:lastModifiedBy>
  <cp:revision>3</cp:revision>
  <dcterms:modified xsi:type="dcterms:W3CDTF">2025-06-05T11:42:31Z</dcterms:modified>
</cp:coreProperties>
</file>