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12"/>
  </p:notesMasterIdLst>
  <p:sldIdLst>
    <p:sldId id="256" r:id="rId3"/>
    <p:sldId id="257" r:id="rId4"/>
    <p:sldId id="263" r:id="rId5"/>
    <p:sldId id="264" r:id="rId6"/>
    <p:sldId id="265" r:id="rId7"/>
    <p:sldId id="259" r:id="rId8"/>
    <p:sldId id="266" r:id="rId9"/>
    <p:sldId id="267" r:id="rId10"/>
    <p:sldId id="269"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1pPr>
    <a:lvl2pPr marL="0" marR="0" indent="457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2pPr>
    <a:lvl3pPr marL="0" marR="0" indent="914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3pPr>
    <a:lvl4pPr marL="0" marR="0" indent="1371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4pPr>
    <a:lvl5pPr marL="0" marR="0" indent="18288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5pPr>
    <a:lvl6pPr marL="0" marR="0" indent="22860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6pPr>
    <a:lvl7pPr marL="0" marR="0" indent="2743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7pPr>
    <a:lvl8pPr marL="0" marR="0" indent="3200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8pPr>
    <a:lvl9pPr marL="0" marR="0" indent="3657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A94E1-5651-433E-BC96-EF3FC1C537D9}" v="295" dt="2025-02-17T12:38:34.64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32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k Röell" userId="fcefd4d8-3f59-4040-97ab-b762cea6601f" providerId="ADAL" clId="{96DF38F3-11C4-4775-BB99-FC58C2864246}"/>
    <pc:docChg chg="addSld delSld modSld">
      <pc:chgData name="Louk Röell" userId="fcefd4d8-3f59-4040-97ab-b762cea6601f" providerId="ADAL" clId="{96DF38F3-11C4-4775-BB99-FC58C2864246}" dt="2025-02-06T11:36:22.562" v="4" actId="47"/>
      <pc:docMkLst>
        <pc:docMk/>
      </pc:docMkLst>
      <pc:sldChg chg="del">
        <pc:chgData name="Louk Röell" userId="fcefd4d8-3f59-4040-97ab-b762cea6601f" providerId="ADAL" clId="{96DF38F3-11C4-4775-BB99-FC58C2864246}" dt="2025-02-06T11:36:16.943" v="2" actId="47"/>
        <pc:sldMkLst>
          <pc:docMk/>
          <pc:sldMk cId="0" sldId="258"/>
        </pc:sldMkLst>
      </pc:sldChg>
      <pc:sldChg chg="add del setBg">
        <pc:chgData name="Louk Röell" userId="fcefd4d8-3f59-4040-97ab-b762cea6601f" providerId="ADAL" clId="{96DF38F3-11C4-4775-BB99-FC58C2864246}" dt="2025-02-06T11:35:13.741" v="1"/>
        <pc:sldMkLst>
          <pc:docMk/>
          <pc:sldMk cId="0" sldId="259"/>
        </pc:sldMkLst>
      </pc:sldChg>
      <pc:sldChg chg="del">
        <pc:chgData name="Louk Röell" userId="fcefd4d8-3f59-4040-97ab-b762cea6601f" providerId="ADAL" clId="{96DF38F3-11C4-4775-BB99-FC58C2864246}" dt="2025-02-06T11:36:22.562" v="4" actId="47"/>
        <pc:sldMkLst>
          <pc:docMk/>
          <pc:sldMk cId="3089178705" sldId="261"/>
        </pc:sldMkLst>
      </pc:sldChg>
      <pc:sldChg chg="del">
        <pc:chgData name="Louk Röell" userId="fcefd4d8-3f59-4040-97ab-b762cea6601f" providerId="ADAL" clId="{96DF38F3-11C4-4775-BB99-FC58C2864246}" dt="2025-02-06T11:36:20.666" v="3" actId="47"/>
        <pc:sldMkLst>
          <pc:docMk/>
          <pc:sldMk cId="1223725577" sldId="262"/>
        </pc:sldMkLst>
      </pc:sldChg>
      <pc:sldChg chg="add del setBg">
        <pc:chgData name="Louk Röell" userId="fcefd4d8-3f59-4040-97ab-b762cea6601f" providerId="ADAL" clId="{96DF38F3-11C4-4775-BB99-FC58C2864246}" dt="2025-02-06T11:35:13.741" v="1"/>
        <pc:sldMkLst>
          <pc:docMk/>
          <pc:sldMk cId="0" sldId="263"/>
        </pc:sldMkLst>
      </pc:sldChg>
      <pc:sldChg chg="add del setBg">
        <pc:chgData name="Louk Röell" userId="fcefd4d8-3f59-4040-97ab-b762cea6601f" providerId="ADAL" clId="{96DF38F3-11C4-4775-BB99-FC58C2864246}" dt="2025-02-06T11:35:13.741" v="1"/>
        <pc:sldMkLst>
          <pc:docMk/>
          <pc:sldMk cId="0" sldId="264"/>
        </pc:sldMkLst>
      </pc:sldChg>
      <pc:sldChg chg="add del setBg">
        <pc:chgData name="Louk Röell" userId="fcefd4d8-3f59-4040-97ab-b762cea6601f" providerId="ADAL" clId="{96DF38F3-11C4-4775-BB99-FC58C2864246}" dt="2025-02-06T11:35:13.741" v="1"/>
        <pc:sldMkLst>
          <pc:docMk/>
          <pc:sldMk cId="0" sldId="265"/>
        </pc:sldMkLst>
      </pc:sldChg>
      <pc:sldChg chg="add del setBg">
        <pc:chgData name="Louk Röell" userId="fcefd4d8-3f59-4040-97ab-b762cea6601f" providerId="ADAL" clId="{96DF38F3-11C4-4775-BB99-FC58C2864246}" dt="2025-02-06T11:35:13.741" v="1"/>
        <pc:sldMkLst>
          <pc:docMk/>
          <pc:sldMk cId="0" sldId="266"/>
        </pc:sldMkLst>
      </pc:sldChg>
      <pc:sldChg chg="add del setBg">
        <pc:chgData name="Louk Röell" userId="fcefd4d8-3f59-4040-97ab-b762cea6601f" providerId="ADAL" clId="{96DF38F3-11C4-4775-BB99-FC58C2864246}" dt="2025-02-06T11:35:13.741" v="1"/>
        <pc:sldMkLst>
          <pc:docMk/>
          <pc:sldMk cId="0" sldId="267"/>
        </pc:sldMkLst>
      </pc:sldChg>
    </pc:docChg>
  </pc:docChgLst>
  <pc:docChgLst>
    <pc:chgData name="Louk Röell" userId="fcefd4d8-3f59-4040-97ab-b762cea6601f" providerId="ADAL" clId="{A19A94E1-5651-433E-BC96-EF3FC1C537D9}"/>
    <pc:docChg chg="undo custSel addSld delSld modSld">
      <pc:chgData name="Louk Röell" userId="fcefd4d8-3f59-4040-97ab-b762cea6601f" providerId="ADAL" clId="{A19A94E1-5651-433E-BC96-EF3FC1C537D9}" dt="2025-02-17T12:38:34.649" v="539"/>
      <pc:docMkLst>
        <pc:docMk/>
      </pc:docMkLst>
      <pc:sldChg chg="addSp delSp modSp mod addAnim delAnim modAnim">
        <pc:chgData name="Louk Röell" userId="fcefd4d8-3f59-4040-97ab-b762cea6601f" providerId="ADAL" clId="{A19A94E1-5651-433E-BC96-EF3FC1C537D9}" dt="2025-02-17T12:38:34.649" v="539"/>
        <pc:sldMkLst>
          <pc:docMk/>
          <pc:sldMk cId="0" sldId="257"/>
        </pc:sldMkLst>
        <pc:spChg chg="mod">
          <ac:chgData name="Louk Röell" userId="fcefd4d8-3f59-4040-97ab-b762cea6601f" providerId="ADAL" clId="{A19A94E1-5651-433E-BC96-EF3FC1C537D9}" dt="2025-02-17T11:37:50" v="373" actId="2711"/>
          <ac:spMkLst>
            <pc:docMk/>
            <pc:sldMk cId="0" sldId="257"/>
            <ac:spMk id="3" creationId="{07A8639C-D6EC-FB97-5B94-AD3C12C3FD55}"/>
          </ac:spMkLst>
        </pc:spChg>
        <pc:spChg chg="mod">
          <ac:chgData name="Louk Röell" userId="fcefd4d8-3f59-4040-97ab-b762cea6601f" providerId="ADAL" clId="{A19A94E1-5651-433E-BC96-EF3FC1C537D9}" dt="2025-02-17T11:47:39.666" v="467" actId="313"/>
          <ac:spMkLst>
            <pc:docMk/>
            <pc:sldMk cId="0" sldId="257"/>
            <ac:spMk id="5" creationId="{3EF69CBF-7B27-03AF-4180-631811F48661}"/>
          </ac:spMkLst>
        </pc:spChg>
        <pc:spChg chg="mod">
          <ac:chgData name="Louk Röell" userId="fcefd4d8-3f59-4040-97ab-b762cea6601f" providerId="ADAL" clId="{A19A94E1-5651-433E-BC96-EF3FC1C537D9}" dt="2025-02-17T11:37:29.502" v="372" actId="2711"/>
          <ac:spMkLst>
            <pc:docMk/>
            <pc:sldMk cId="0" sldId="257"/>
            <ac:spMk id="177" creationId="{00000000-0000-0000-0000-000000000000}"/>
          </ac:spMkLst>
        </pc:spChg>
        <pc:spChg chg="mod">
          <ac:chgData name="Louk Röell" userId="fcefd4d8-3f59-4040-97ab-b762cea6601f" providerId="ADAL" clId="{A19A94E1-5651-433E-BC96-EF3FC1C537D9}" dt="2025-02-17T11:37:50" v="373" actId="2711"/>
          <ac:spMkLst>
            <pc:docMk/>
            <pc:sldMk cId="0" sldId="257"/>
            <ac:spMk id="178" creationId="{00000000-0000-0000-0000-000000000000}"/>
          </ac:spMkLst>
        </pc:spChg>
        <pc:spChg chg="mod">
          <ac:chgData name="Louk Röell" userId="fcefd4d8-3f59-4040-97ab-b762cea6601f" providerId="ADAL" clId="{A19A94E1-5651-433E-BC96-EF3FC1C537D9}" dt="2025-02-17T11:29:51.402" v="263" actId="14100"/>
          <ac:spMkLst>
            <pc:docMk/>
            <pc:sldMk cId="0" sldId="257"/>
            <ac:spMk id="179" creationId="{00000000-0000-0000-0000-000000000000}"/>
          </ac:spMkLst>
        </pc:spChg>
        <pc:spChg chg="mod">
          <ac:chgData name="Louk Röell" userId="fcefd4d8-3f59-4040-97ab-b762cea6601f" providerId="ADAL" clId="{A19A94E1-5651-433E-BC96-EF3FC1C537D9}" dt="2025-02-17T11:29:42.743" v="260" actId="1076"/>
          <ac:spMkLst>
            <pc:docMk/>
            <pc:sldMk cId="0" sldId="257"/>
            <ac:spMk id="182" creationId="{00000000-0000-0000-0000-000000000000}"/>
          </ac:spMkLst>
        </pc:spChg>
        <pc:spChg chg="mod">
          <ac:chgData name="Louk Röell" userId="fcefd4d8-3f59-4040-97ab-b762cea6601f" providerId="ADAL" clId="{A19A94E1-5651-433E-BC96-EF3FC1C537D9}" dt="2025-02-17T11:48:06.042" v="472" actId="113"/>
          <ac:spMkLst>
            <pc:docMk/>
            <pc:sldMk cId="0" sldId="257"/>
            <ac:spMk id="183" creationId="{00000000-0000-0000-0000-000000000000}"/>
          </ac:spMkLst>
        </pc:spChg>
        <pc:spChg chg="add del mod">
          <ac:chgData name="Louk Röell" userId="fcefd4d8-3f59-4040-97ab-b762cea6601f" providerId="ADAL" clId="{A19A94E1-5651-433E-BC96-EF3FC1C537D9}" dt="2025-02-17T11:29:55.555" v="264" actId="14100"/>
          <ac:spMkLst>
            <pc:docMk/>
            <pc:sldMk cId="0" sldId="257"/>
            <ac:spMk id="185" creationId="{00000000-0000-0000-0000-000000000000}"/>
          </ac:spMkLst>
        </pc:spChg>
      </pc:sldChg>
      <pc:sldChg chg="modSp mod">
        <pc:chgData name="Louk Röell" userId="fcefd4d8-3f59-4040-97ab-b762cea6601f" providerId="ADAL" clId="{A19A94E1-5651-433E-BC96-EF3FC1C537D9}" dt="2025-02-17T11:39:35.542" v="384" actId="1037"/>
        <pc:sldMkLst>
          <pc:docMk/>
          <pc:sldMk cId="0" sldId="259"/>
        </pc:sldMkLst>
        <pc:spChg chg="mod">
          <ac:chgData name="Louk Röell" userId="fcefd4d8-3f59-4040-97ab-b762cea6601f" providerId="ADAL" clId="{A19A94E1-5651-433E-BC96-EF3FC1C537D9}" dt="2025-02-17T11:38:58.673" v="378" actId="2711"/>
          <ac:spMkLst>
            <pc:docMk/>
            <pc:sldMk cId="0" sldId="259"/>
            <ac:spMk id="197" creationId="{00000000-0000-0000-0000-000000000000}"/>
          </ac:spMkLst>
        </pc:spChg>
        <pc:spChg chg="mod">
          <ac:chgData name="Louk Röell" userId="fcefd4d8-3f59-4040-97ab-b762cea6601f" providerId="ADAL" clId="{A19A94E1-5651-433E-BC96-EF3FC1C537D9}" dt="2025-02-17T11:38:58.673" v="378" actId="2711"/>
          <ac:spMkLst>
            <pc:docMk/>
            <pc:sldMk cId="0" sldId="259"/>
            <ac:spMk id="199" creationId="{00000000-0000-0000-0000-000000000000}"/>
          </ac:spMkLst>
        </pc:spChg>
        <pc:spChg chg="mod">
          <ac:chgData name="Louk Röell" userId="fcefd4d8-3f59-4040-97ab-b762cea6601f" providerId="ADAL" clId="{A19A94E1-5651-433E-BC96-EF3FC1C537D9}" dt="2025-02-17T11:39:35.542" v="384" actId="1037"/>
          <ac:spMkLst>
            <pc:docMk/>
            <pc:sldMk cId="0" sldId="259"/>
            <ac:spMk id="200" creationId="{00000000-0000-0000-0000-000000000000}"/>
          </ac:spMkLst>
        </pc:spChg>
      </pc:sldChg>
      <pc:sldChg chg="delSp modSp del mod">
        <pc:chgData name="Louk Röell" userId="fcefd4d8-3f59-4040-97ab-b762cea6601f" providerId="ADAL" clId="{A19A94E1-5651-433E-BC96-EF3FC1C537D9}" dt="2025-02-06T13:26:06.177" v="96" actId="47"/>
        <pc:sldMkLst>
          <pc:docMk/>
          <pc:sldMk cId="0" sldId="260"/>
        </pc:sldMkLst>
      </pc:sldChg>
      <pc:sldChg chg="modSp mod">
        <pc:chgData name="Louk Röell" userId="fcefd4d8-3f59-4040-97ab-b762cea6601f" providerId="ADAL" clId="{A19A94E1-5651-433E-BC96-EF3FC1C537D9}" dt="2025-02-17T11:38:15.469" v="374" actId="2711"/>
        <pc:sldMkLst>
          <pc:docMk/>
          <pc:sldMk cId="0" sldId="263"/>
        </pc:sldMkLst>
        <pc:spChg chg="mod">
          <ac:chgData name="Louk Röell" userId="fcefd4d8-3f59-4040-97ab-b762cea6601f" providerId="ADAL" clId="{A19A94E1-5651-433E-BC96-EF3FC1C537D9}" dt="2025-02-17T11:38:15.469" v="374" actId="2711"/>
          <ac:spMkLst>
            <pc:docMk/>
            <pc:sldMk cId="0" sldId="263"/>
            <ac:spMk id="168" creationId="{00000000-0000-0000-0000-000000000000}"/>
          </ac:spMkLst>
        </pc:spChg>
        <pc:spChg chg="mod">
          <ac:chgData name="Louk Röell" userId="fcefd4d8-3f59-4040-97ab-b762cea6601f" providerId="ADAL" clId="{A19A94E1-5651-433E-BC96-EF3FC1C537D9}" dt="2025-02-17T11:38:15.469" v="374" actId="2711"/>
          <ac:spMkLst>
            <pc:docMk/>
            <pc:sldMk cId="0" sldId="263"/>
            <ac:spMk id="170" creationId="{00000000-0000-0000-0000-000000000000}"/>
          </ac:spMkLst>
        </pc:spChg>
      </pc:sldChg>
      <pc:sldChg chg="addSp modSp mod">
        <pc:chgData name="Louk Röell" userId="fcefd4d8-3f59-4040-97ab-b762cea6601f" providerId="ADAL" clId="{A19A94E1-5651-433E-BC96-EF3FC1C537D9}" dt="2025-02-17T11:38:32.890" v="376" actId="2711"/>
        <pc:sldMkLst>
          <pc:docMk/>
          <pc:sldMk cId="0" sldId="264"/>
        </pc:sldMkLst>
        <pc:spChg chg="add mod">
          <ac:chgData name="Louk Röell" userId="fcefd4d8-3f59-4040-97ab-b762cea6601f" providerId="ADAL" clId="{A19A94E1-5651-433E-BC96-EF3FC1C537D9}" dt="2025-02-06T13:26:28.312" v="98" actId="1076"/>
          <ac:spMkLst>
            <pc:docMk/>
            <pc:sldMk cId="0" sldId="264"/>
            <ac:spMk id="2" creationId="{498AE86D-00B0-B33D-CAEC-1BDD566A3A43}"/>
          </ac:spMkLst>
        </pc:spChg>
        <pc:spChg chg="mod">
          <ac:chgData name="Louk Röell" userId="fcefd4d8-3f59-4040-97ab-b762cea6601f" providerId="ADAL" clId="{A19A94E1-5651-433E-BC96-EF3FC1C537D9}" dt="2025-02-17T11:38:32.890" v="376" actId="2711"/>
          <ac:spMkLst>
            <pc:docMk/>
            <pc:sldMk cId="0" sldId="264"/>
            <ac:spMk id="179" creationId="{00000000-0000-0000-0000-000000000000}"/>
          </ac:spMkLst>
        </pc:spChg>
        <pc:spChg chg="mod">
          <ac:chgData name="Louk Röell" userId="fcefd4d8-3f59-4040-97ab-b762cea6601f" providerId="ADAL" clId="{A19A94E1-5651-433E-BC96-EF3FC1C537D9}" dt="2025-02-17T11:38:32.890" v="376" actId="2711"/>
          <ac:spMkLst>
            <pc:docMk/>
            <pc:sldMk cId="0" sldId="264"/>
            <ac:spMk id="181" creationId="{00000000-0000-0000-0000-000000000000}"/>
          </ac:spMkLst>
        </pc:spChg>
        <pc:spChg chg="mod">
          <ac:chgData name="Louk Röell" userId="fcefd4d8-3f59-4040-97ab-b762cea6601f" providerId="ADAL" clId="{A19A94E1-5651-433E-BC96-EF3FC1C537D9}" dt="2025-02-17T11:38:32.890" v="376" actId="2711"/>
          <ac:spMkLst>
            <pc:docMk/>
            <pc:sldMk cId="0" sldId="264"/>
            <ac:spMk id="183" creationId="{00000000-0000-0000-0000-000000000000}"/>
          </ac:spMkLst>
        </pc:spChg>
      </pc:sldChg>
      <pc:sldChg chg="modSp mod">
        <pc:chgData name="Louk Röell" userId="fcefd4d8-3f59-4040-97ab-b762cea6601f" providerId="ADAL" clId="{A19A94E1-5651-433E-BC96-EF3FC1C537D9}" dt="2025-02-17T11:39:09.279" v="380" actId="1076"/>
        <pc:sldMkLst>
          <pc:docMk/>
          <pc:sldMk cId="0" sldId="265"/>
        </pc:sldMkLst>
        <pc:spChg chg="mod">
          <ac:chgData name="Louk Röell" userId="fcefd4d8-3f59-4040-97ab-b762cea6601f" providerId="ADAL" clId="{A19A94E1-5651-433E-BC96-EF3FC1C537D9}" dt="2025-02-17T11:38:45.782" v="377" actId="2711"/>
          <ac:spMkLst>
            <pc:docMk/>
            <pc:sldMk cId="0" sldId="265"/>
            <ac:spMk id="185" creationId="{00000000-0000-0000-0000-000000000000}"/>
          </ac:spMkLst>
        </pc:spChg>
        <pc:spChg chg="mod">
          <ac:chgData name="Louk Röell" userId="fcefd4d8-3f59-4040-97ab-b762cea6601f" providerId="ADAL" clId="{A19A94E1-5651-433E-BC96-EF3FC1C537D9}" dt="2025-02-17T11:39:09.279" v="380" actId="1076"/>
          <ac:spMkLst>
            <pc:docMk/>
            <pc:sldMk cId="0" sldId="265"/>
            <ac:spMk id="190" creationId="{00000000-0000-0000-0000-000000000000}"/>
          </ac:spMkLst>
        </pc:spChg>
      </pc:sldChg>
      <pc:sldChg chg="modSp mod">
        <pc:chgData name="Louk Röell" userId="fcefd4d8-3f59-4040-97ab-b762cea6601f" providerId="ADAL" clId="{A19A94E1-5651-433E-BC96-EF3FC1C537D9}" dt="2025-02-17T11:40:09.460" v="395" actId="1038"/>
        <pc:sldMkLst>
          <pc:docMk/>
          <pc:sldMk cId="0" sldId="266"/>
        </pc:sldMkLst>
        <pc:spChg chg="mod">
          <ac:chgData name="Louk Röell" userId="fcefd4d8-3f59-4040-97ab-b762cea6601f" providerId="ADAL" clId="{A19A94E1-5651-433E-BC96-EF3FC1C537D9}" dt="2025-02-17T11:40:05.088" v="391" actId="1038"/>
          <ac:spMkLst>
            <pc:docMk/>
            <pc:sldMk cId="0" sldId="266"/>
            <ac:spMk id="202" creationId="{00000000-0000-0000-0000-000000000000}"/>
          </ac:spMkLst>
        </pc:spChg>
        <pc:spChg chg="mod">
          <ac:chgData name="Louk Röell" userId="fcefd4d8-3f59-4040-97ab-b762cea6601f" providerId="ADAL" clId="{A19A94E1-5651-433E-BC96-EF3FC1C537D9}" dt="2025-02-17T11:40:09.460" v="395" actId="1038"/>
          <ac:spMkLst>
            <pc:docMk/>
            <pc:sldMk cId="0" sldId="266"/>
            <ac:spMk id="206" creationId="{00000000-0000-0000-0000-000000000000}"/>
          </ac:spMkLst>
        </pc:spChg>
        <pc:spChg chg="mod">
          <ac:chgData name="Louk Röell" userId="fcefd4d8-3f59-4040-97ab-b762cea6601f" providerId="ADAL" clId="{A19A94E1-5651-433E-BC96-EF3FC1C537D9}" dt="2025-02-17T11:39:55.864" v="387" actId="1038"/>
          <ac:spMkLst>
            <pc:docMk/>
            <pc:sldMk cId="0" sldId="266"/>
            <ac:spMk id="208" creationId="{00000000-0000-0000-0000-000000000000}"/>
          </ac:spMkLst>
        </pc:spChg>
      </pc:sldChg>
      <pc:sldChg chg="modSp mod">
        <pc:chgData name="Louk Röell" userId="fcefd4d8-3f59-4040-97ab-b762cea6601f" providerId="ADAL" clId="{A19A94E1-5651-433E-BC96-EF3FC1C537D9}" dt="2025-02-17T11:51:06.975" v="537" actId="20577"/>
        <pc:sldMkLst>
          <pc:docMk/>
          <pc:sldMk cId="0" sldId="267"/>
        </pc:sldMkLst>
        <pc:spChg chg="mod">
          <ac:chgData name="Louk Röell" userId="fcefd4d8-3f59-4040-97ab-b762cea6601f" providerId="ADAL" clId="{A19A94E1-5651-433E-BC96-EF3FC1C537D9}" dt="2025-02-17T11:40:26.403" v="398" actId="2711"/>
          <ac:spMkLst>
            <pc:docMk/>
            <pc:sldMk cId="0" sldId="267"/>
            <ac:spMk id="210" creationId="{00000000-0000-0000-0000-000000000000}"/>
          </ac:spMkLst>
        </pc:spChg>
        <pc:spChg chg="mod">
          <ac:chgData name="Louk Röell" userId="fcefd4d8-3f59-4040-97ab-b762cea6601f" providerId="ADAL" clId="{A19A94E1-5651-433E-BC96-EF3FC1C537D9}" dt="2025-02-17T11:40:26.403" v="398" actId="2711"/>
          <ac:spMkLst>
            <pc:docMk/>
            <pc:sldMk cId="0" sldId="267"/>
            <ac:spMk id="215" creationId="{00000000-0000-0000-0000-000000000000}"/>
          </ac:spMkLst>
        </pc:spChg>
        <pc:spChg chg="mod">
          <ac:chgData name="Louk Röell" userId="fcefd4d8-3f59-4040-97ab-b762cea6601f" providerId="ADAL" clId="{A19A94E1-5651-433E-BC96-EF3FC1C537D9}" dt="2025-02-17T11:51:06.975" v="537" actId="20577"/>
          <ac:spMkLst>
            <pc:docMk/>
            <pc:sldMk cId="0" sldId="267"/>
            <ac:spMk id="216" creationId="{00000000-0000-0000-0000-000000000000}"/>
          </ac:spMkLst>
        </pc:spChg>
      </pc:sldChg>
      <pc:sldChg chg="modSp add del mod setBg modAnim">
        <pc:chgData name="Louk Röell" userId="fcefd4d8-3f59-4040-97ab-b762cea6601f" providerId="ADAL" clId="{A19A94E1-5651-433E-BC96-EF3FC1C537D9}" dt="2025-02-17T11:46:30.046" v="457" actId="20577"/>
        <pc:sldMkLst>
          <pc:docMk/>
          <pc:sldMk cId="0" sldId="269"/>
        </pc:sldMkLst>
        <pc:spChg chg="mod">
          <ac:chgData name="Louk Röell" userId="fcefd4d8-3f59-4040-97ab-b762cea6601f" providerId="ADAL" clId="{A19A94E1-5651-433E-BC96-EF3FC1C537D9}" dt="2025-02-17T11:42:31.008" v="424" actId="2711"/>
          <ac:spMkLst>
            <pc:docMk/>
            <pc:sldMk cId="0" sldId="269"/>
            <ac:spMk id="203" creationId="{00000000-0000-0000-0000-000000000000}"/>
          </ac:spMkLst>
        </pc:spChg>
        <pc:spChg chg="mod">
          <ac:chgData name="Louk Röell" userId="fcefd4d8-3f59-4040-97ab-b762cea6601f" providerId="ADAL" clId="{A19A94E1-5651-433E-BC96-EF3FC1C537D9}" dt="2025-02-17T11:46:28.474" v="456" actId="20577"/>
          <ac:spMkLst>
            <pc:docMk/>
            <pc:sldMk cId="0" sldId="269"/>
            <ac:spMk id="204" creationId="{00000000-0000-0000-0000-000000000000}"/>
          </ac:spMkLst>
        </pc:spChg>
        <pc:spChg chg="mod">
          <ac:chgData name="Louk Röell" userId="fcefd4d8-3f59-4040-97ab-b762cea6601f" providerId="ADAL" clId="{A19A94E1-5651-433E-BC96-EF3FC1C537D9}" dt="2025-02-17T11:42:38.578" v="425" actId="2711"/>
          <ac:spMkLst>
            <pc:docMk/>
            <pc:sldMk cId="0" sldId="269"/>
            <ac:spMk id="20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Naam presentatie"/>
          <p:cNvSpPr txBox="1">
            <a:spLocks noGrp="1"/>
          </p:cNvSpPr>
          <p:nvPr>
            <p:ph type="title" hasCustomPrompt="1"/>
          </p:nvPr>
        </p:nvSpPr>
        <p:spPr>
          <a:prstGeom prst="rect">
            <a:avLst/>
          </a:prstGeom>
        </p:spPr>
        <p:txBody>
          <a:bodyPr/>
          <a:lstStyle/>
          <a:p>
            <a:r>
              <a:t>Naam presentatie</a:t>
            </a:r>
          </a:p>
        </p:txBody>
      </p:sp>
      <p:sp>
        <p:nvSpPr>
          <p:cNvPr id="12" name="Hoofdtekst - niveau één…"/>
          <p:cNvSpPr txBox="1">
            <a:spLocks noGrp="1"/>
          </p:cNvSpPr>
          <p:nvPr>
            <p:ph type="body" sz="quarter" idx="1" hasCustomPrompt="1"/>
          </p:nvPr>
        </p:nvSpPr>
        <p:spPr>
          <a:prstGeom prst="rect">
            <a:avLst/>
          </a:prstGeom>
        </p:spPr>
        <p:txBody>
          <a:bodyPr/>
          <a:lstStyle/>
          <a:p>
            <a:r>
              <a:t>Ondertitel presentatie </a:t>
            </a:r>
          </a:p>
          <a:p>
            <a:pPr lvl="1"/>
            <a:endParaRPr/>
          </a:p>
          <a:p>
            <a:pPr lvl="2"/>
            <a:endParaRPr/>
          </a:p>
          <a:p>
            <a:pPr lvl="3"/>
            <a:endParaRPr/>
          </a:p>
          <a:p>
            <a:pPr lvl="4"/>
            <a:endParaRP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Uiting">
    <p:bg>
      <p:bgPr>
        <a:solidFill>
          <a:srgbClr val="FFFFFF"/>
        </a:solidFill>
        <a:effectLst/>
      </p:bgPr>
    </p:bg>
    <p:spTree>
      <p:nvGrpSpPr>
        <p:cNvPr id="1" name=""/>
        <p:cNvGrpSpPr/>
        <p:nvPr/>
      </p:nvGrpSpPr>
      <p:grpSpPr>
        <a:xfrm>
          <a:off x="0" y="0"/>
          <a:ext cx="0" cy="0"/>
          <a:chOff x="0" y="0"/>
          <a:chExt cx="0" cy="0"/>
        </a:xfrm>
      </p:grpSpPr>
      <p:sp>
        <p:nvSpPr>
          <p:cNvPr id="110" name="Hoofdtekst - niveau één…"/>
          <p:cNvSpPr txBox="1">
            <a:spLocks noGrp="1"/>
          </p:cNvSpPr>
          <p:nvPr>
            <p:ph type="body" sz="half" idx="1" hasCustomPrompt="1"/>
          </p:nvPr>
        </p:nvSpPr>
        <p:spPr>
          <a:xfrm>
            <a:off x="1298277" y="4927600"/>
            <a:ext cx="21863646" cy="3853767"/>
          </a:xfrm>
          <a:prstGeom prst="rect">
            <a:avLst/>
          </a:prstGeom>
        </p:spPr>
        <p:txBody>
          <a:bodyPr anchor="ctr"/>
          <a:lstStyle>
            <a:lvl1pPr algn="ctr" defTabSz="1160859">
              <a:defRPr sz="10200" b="1" spc="-408">
                <a:latin typeface="+mn-lt"/>
                <a:ea typeface="+mn-ea"/>
                <a:cs typeface="+mn-cs"/>
                <a:sym typeface="Graphik"/>
              </a:defRPr>
            </a:lvl1pPr>
            <a:lvl2pPr algn="ctr" defTabSz="1160859">
              <a:defRPr sz="10200" b="1" spc="-408">
                <a:latin typeface="+mn-lt"/>
                <a:ea typeface="+mn-ea"/>
                <a:cs typeface="+mn-cs"/>
                <a:sym typeface="Graphik"/>
              </a:defRPr>
            </a:lvl2pPr>
            <a:lvl3pPr algn="ctr" defTabSz="1160859">
              <a:defRPr sz="10200" b="1" spc="-408">
                <a:latin typeface="+mn-lt"/>
                <a:ea typeface="+mn-ea"/>
                <a:cs typeface="+mn-cs"/>
                <a:sym typeface="Graphik"/>
              </a:defRPr>
            </a:lvl3pPr>
            <a:lvl4pPr algn="ctr" defTabSz="1160859">
              <a:defRPr sz="10200" b="1" spc="-408">
                <a:latin typeface="+mn-lt"/>
                <a:ea typeface="+mn-ea"/>
                <a:cs typeface="+mn-cs"/>
                <a:sym typeface="Graphik"/>
              </a:defRPr>
            </a:lvl4pPr>
            <a:lvl5pPr algn="ctr" defTabSz="1160859">
              <a:defRPr sz="10200" b="1" spc="-408">
                <a:latin typeface="+mn-lt"/>
                <a:ea typeface="+mn-ea"/>
                <a:cs typeface="+mn-cs"/>
                <a:sym typeface="Graphik"/>
              </a:defRPr>
            </a:lvl5pPr>
          </a:lstStyle>
          <a:p>
            <a:r>
              <a:t>Uiting</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Groot feit">
    <p:bg>
      <p:bgPr>
        <a:solidFill>
          <a:srgbClr val="FFFFFF"/>
        </a:solidFill>
        <a:effectLst/>
      </p:bgPr>
    </p:bg>
    <p:spTree>
      <p:nvGrpSpPr>
        <p:cNvPr id="1" name=""/>
        <p:cNvGrpSpPr/>
        <p:nvPr/>
      </p:nvGrpSpPr>
      <p:grpSpPr>
        <a:xfrm>
          <a:off x="0" y="0"/>
          <a:ext cx="0" cy="0"/>
          <a:chOff x="0" y="0"/>
          <a:chExt cx="0" cy="0"/>
        </a:xfrm>
      </p:grpSpPr>
      <p:sp>
        <p:nvSpPr>
          <p:cNvPr id="118" name="Feitinformatie"/>
          <p:cNvSpPr txBox="1">
            <a:spLocks noGrp="1"/>
          </p:cNvSpPr>
          <p:nvPr>
            <p:ph type="body" sz="quarter" idx="21" hasCustomPrompt="1"/>
          </p:nvPr>
        </p:nvSpPr>
        <p:spPr>
          <a:xfrm>
            <a:off x="1295400" y="8117284"/>
            <a:ext cx="21869400" cy="592456"/>
          </a:xfrm>
          <a:prstGeom prst="rect">
            <a:avLst/>
          </a:prstGeom>
        </p:spPr>
        <p:txBody>
          <a:bodyPr/>
          <a:lstStyle>
            <a:lvl1pPr algn="ctr" defTabSz="490727">
              <a:spcBef>
                <a:spcPts val="2600"/>
              </a:spcBef>
              <a:defRPr sz="2940" spc="-88"/>
            </a:lvl1pPr>
          </a:lstStyle>
          <a:p>
            <a:r>
              <a:t>Feitinformatie</a:t>
            </a:r>
          </a:p>
        </p:txBody>
      </p:sp>
      <p:sp>
        <p:nvSpPr>
          <p:cNvPr id="119" name="Hoofdtekst - niveau één…"/>
          <p:cNvSpPr txBox="1">
            <a:spLocks noGrp="1"/>
          </p:cNvSpPr>
          <p:nvPr>
            <p:ph type="body" sz="half" idx="1" hasCustomPrompt="1"/>
          </p:nvPr>
        </p:nvSpPr>
        <p:spPr>
          <a:xfrm>
            <a:off x="1295400" y="3587043"/>
            <a:ext cx="21869400" cy="4730168"/>
          </a:xfrm>
          <a:prstGeom prst="rect">
            <a:avLst/>
          </a:prstGeom>
        </p:spPr>
        <p:txBody>
          <a:bodyPr anchor="b"/>
          <a:lstStyle>
            <a:lvl1pPr algn="ctr" defTabSz="825500">
              <a:lnSpc>
                <a:spcPct val="70000"/>
              </a:lnSpc>
              <a:defRPr sz="22400" b="1" spc="-448">
                <a:latin typeface="+mn-lt"/>
                <a:ea typeface="+mn-ea"/>
                <a:cs typeface="+mn-cs"/>
                <a:sym typeface="Graphik"/>
              </a:defRPr>
            </a:lvl1pPr>
            <a:lvl2pPr algn="ctr" defTabSz="825500">
              <a:lnSpc>
                <a:spcPct val="70000"/>
              </a:lnSpc>
              <a:defRPr sz="22400" b="1" spc="-448">
                <a:latin typeface="+mn-lt"/>
                <a:ea typeface="+mn-ea"/>
                <a:cs typeface="+mn-cs"/>
                <a:sym typeface="Graphik"/>
              </a:defRPr>
            </a:lvl2pPr>
            <a:lvl3pPr algn="ctr" defTabSz="825500">
              <a:lnSpc>
                <a:spcPct val="70000"/>
              </a:lnSpc>
              <a:defRPr sz="22400" b="1" spc="-448">
                <a:latin typeface="+mn-lt"/>
                <a:ea typeface="+mn-ea"/>
                <a:cs typeface="+mn-cs"/>
                <a:sym typeface="Graphik"/>
              </a:defRPr>
            </a:lvl3pPr>
            <a:lvl4pPr algn="ctr" defTabSz="825500">
              <a:lnSpc>
                <a:spcPct val="70000"/>
              </a:lnSpc>
              <a:defRPr sz="22400" b="1" spc="-448">
                <a:latin typeface="+mn-lt"/>
                <a:ea typeface="+mn-ea"/>
                <a:cs typeface="+mn-cs"/>
                <a:sym typeface="Graphik"/>
              </a:defRPr>
            </a:lvl4pPr>
            <a:lvl5pPr algn="ctr" defTabSz="825500">
              <a:lnSpc>
                <a:spcPct val="70000"/>
              </a:lnSpc>
              <a:defRPr sz="22400" b="1" spc="-448">
                <a:latin typeface="+mn-lt"/>
                <a:ea typeface="+mn-ea"/>
                <a:cs typeface="+mn-cs"/>
                <a:sym typeface="Graphik"/>
              </a:defRPr>
            </a:lvl5pPr>
          </a:lstStyle>
          <a:p>
            <a:r>
              <a:t>100%</a:t>
            </a:r>
          </a:p>
          <a:p>
            <a:pPr lvl="1"/>
            <a:endParaRPr/>
          </a:p>
          <a:p>
            <a:pPr lvl="2"/>
            <a:endParaRPr/>
          </a:p>
          <a:p>
            <a:pPr lvl="3"/>
            <a:endParaRPr/>
          </a:p>
          <a:p>
            <a:pPr lvl="4"/>
            <a:endParaRPr/>
          </a:p>
        </p:txBody>
      </p:sp>
      <p:sp>
        <p:nvSpPr>
          <p:cNvPr id="12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at">
    <p:bg>
      <p:bgPr>
        <a:solidFill>
          <a:srgbClr val="FFFFFF"/>
        </a:solidFill>
        <a:effectLst/>
      </p:bgPr>
    </p:bg>
    <p:spTree>
      <p:nvGrpSpPr>
        <p:cNvPr id="1" name=""/>
        <p:cNvGrpSpPr/>
        <p:nvPr/>
      </p:nvGrpSpPr>
      <p:grpSpPr>
        <a:xfrm>
          <a:off x="0" y="0"/>
          <a:ext cx="0" cy="0"/>
          <a:chOff x="0" y="0"/>
          <a:chExt cx="0" cy="0"/>
        </a:xfrm>
      </p:grpSpPr>
      <p:sp>
        <p:nvSpPr>
          <p:cNvPr id="129" name="Toekenning"/>
          <p:cNvSpPr txBox="1">
            <a:spLocks noGrp="1"/>
          </p:cNvSpPr>
          <p:nvPr>
            <p:ph type="body" sz="quarter" idx="21" hasCustomPrompt="1"/>
          </p:nvPr>
        </p:nvSpPr>
        <p:spPr>
          <a:xfrm>
            <a:off x="2252674" y="10353079"/>
            <a:ext cx="20691414" cy="567945"/>
          </a:xfrm>
          <a:prstGeom prst="rect">
            <a:avLst/>
          </a:prstGeom>
        </p:spPr>
        <p:txBody>
          <a:bodyPr/>
          <a:lstStyle>
            <a:lvl1pPr defTabSz="584200">
              <a:defRPr sz="2800" spc="-84"/>
            </a:lvl1pPr>
          </a:lstStyle>
          <a:p>
            <a:r>
              <a:t>Toekenning </a:t>
            </a:r>
          </a:p>
        </p:txBody>
      </p:sp>
      <p:sp>
        <p:nvSpPr>
          <p:cNvPr id="13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2" name="Hoofdtekst - niveau één…"/>
          <p:cNvSpPr txBox="1">
            <a:spLocks noGrp="1"/>
          </p:cNvSpPr>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sz="13300" b="1" i="1" spc="-532">
                <a:latin typeface="+mn-lt"/>
                <a:ea typeface="+mn-ea"/>
                <a:cs typeface="+mn-cs"/>
                <a:sym typeface="Graphik"/>
              </a:defRPr>
            </a:lvl1pPr>
            <a:lvl2pPr marL="714375" indent="-257175" defTabSz="1160859">
              <a:lnSpc>
                <a:spcPct val="70000"/>
              </a:lnSpc>
              <a:defRPr sz="13300" b="1" i="1" spc="-532">
                <a:latin typeface="+mn-lt"/>
                <a:ea typeface="+mn-ea"/>
                <a:cs typeface="+mn-cs"/>
                <a:sym typeface="Graphik"/>
              </a:defRPr>
            </a:lvl2pPr>
            <a:lvl3pPr marL="714375" indent="200025" defTabSz="1160859">
              <a:lnSpc>
                <a:spcPct val="70000"/>
              </a:lnSpc>
              <a:defRPr sz="13300" b="1" i="1" spc="-532">
                <a:latin typeface="+mn-lt"/>
                <a:ea typeface="+mn-ea"/>
                <a:cs typeface="+mn-cs"/>
                <a:sym typeface="Graphik"/>
              </a:defRPr>
            </a:lvl3pPr>
            <a:lvl4pPr marL="714375" indent="657225" defTabSz="1160859">
              <a:lnSpc>
                <a:spcPct val="70000"/>
              </a:lnSpc>
              <a:defRPr sz="13300" b="1" i="1" spc="-532">
                <a:latin typeface="+mn-lt"/>
                <a:ea typeface="+mn-ea"/>
                <a:cs typeface="+mn-cs"/>
                <a:sym typeface="Graphik"/>
              </a:defRPr>
            </a:lvl4pPr>
            <a:lvl5pPr marL="714375" indent="1114425" defTabSz="1160859">
              <a:lnSpc>
                <a:spcPct val="70000"/>
              </a:lnSpc>
              <a:defRPr sz="13300" b="1" i="1" spc="-532">
                <a:latin typeface="+mn-lt"/>
                <a:ea typeface="+mn-ea"/>
                <a:cs typeface="+mn-cs"/>
                <a:sym typeface="Graphik"/>
              </a:defRPr>
            </a:lvl5pPr>
          </a:lstStyle>
          <a:p>
            <a:r>
              <a:t>“Bijzonder citaat”</a:t>
            </a:r>
          </a:p>
          <a:p>
            <a:pPr lvl="1"/>
            <a:endParaRPr/>
          </a:p>
          <a:p>
            <a:pPr lvl="2"/>
            <a:endParaRPr/>
          </a:p>
          <a:p>
            <a:pPr lvl="3"/>
            <a:endParaRPr/>
          </a:p>
          <a:p>
            <a:pPr lvl="4"/>
            <a:endParaRPr/>
          </a:p>
        </p:txBody>
      </p:sp>
      <p:sp>
        <p:nvSpPr>
          <p:cNvPr id="1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driemaal">
    <p:bg>
      <p:bgPr>
        <a:solidFill>
          <a:srgbClr val="FFFFFF"/>
        </a:solidFill>
        <a:effectLst/>
      </p:bgPr>
    </p:bg>
    <p:spTree>
      <p:nvGrpSpPr>
        <p:cNvPr id="1" name=""/>
        <p:cNvGrpSpPr/>
        <p:nvPr/>
      </p:nvGrpSpPr>
      <p:grpSpPr>
        <a:xfrm>
          <a:off x="0" y="0"/>
          <a:ext cx="0" cy="0"/>
          <a:chOff x="0" y="0"/>
          <a:chExt cx="0" cy="0"/>
        </a:xfrm>
      </p:grpSpPr>
      <p:sp>
        <p:nvSpPr>
          <p:cNvPr id="140" name="Zijaanzicht van een persoon met een geel jack met capuchon voor gele luiken"/>
          <p:cNvSpPr>
            <a:spLocks noGrp="1"/>
          </p:cNvSpPr>
          <p:nvPr>
            <p:ph type="pic" idx="21"/>
          </p:nvPr>
        </p:nvSpPr>
        <p:spPr>
          <a:xfrm>
            <a:off x="4076700" y="-3937000"/>
            <a:ext cx="26492200" cy="17661467"/>
          </a:xfrm>
          <a:prstGeom prst="rect">
            <a:avLst/>
          </a:prstGeom>
        </p:spPr>
        <p:txBody>
          <a:bodyPr lIns="91439" tIns="45719" rIns="91439" bIns="45719">
            <a:noAutofit/>
          </a:bodyPr>
          <a:lstStyle/>
          <a:p>
            <a:endParaRPr/>
          </a:p>
        </p:txBody>
      </p:sp>
      <p:sp>
        <p:nvSpPr>
          <p:cNvPr id="141" name="Zicht op de rug van een persoon met een geel topje die door een opening in een stenen muur kijkt"/>
          <p:cNvSpPr>
            <a:spLocks noGrp="1"/>
          </p:cNvSpPr>
          <p:nvPr>
            <p:ph type="pic" sz="half" idx="22"/>
          </p:nvPr>
        </p:nvSpPr>
        <p:spPr>
          <a:xfrm>
            <a:off x="-1" y="-525805"/>
            <a:ext cx="12065001" cy="7782610"/>
          </a:xfrm>
          <a:prstGeom prst="rect">
            <a:avLst/>
          </a:prstGeom>
        </p:spPr>
        <p:txBody>
          <a:bodyPr lIns="91439" tIns="45719" rIns="91439" bIns="45719">
            <a:noAutofit/>
          </a:bodyPr>
          <a:lstStyle/>
          <a:p>
            <a:endParaRPr/>
          </a:p>
        </p:txBody>
      </p:sp>
      <p:sp>
        <p:nvSpPr>
          <p:cNvPr id="142" name="Persoon met een grote glimlach die een blauw topje draagt voor een blauwe muur"/>
          <p:cNvSpPr>
            <a:spLocks noGrp="1"/>
          </p:cNvSpPr>
          <p:nvPr>
            <p:ph type="pic" sz="half" idx="23"/>
          </p:nvPr>
        </p:nvSpPr>
        <p:spPr>
          <a:xfrm>
            <a:off x="-1" y="6384784"/>
            <a:ext cx="12065001" cy="8048238"/>
          </a:xfrm>
          <a:prstGeom prst="rect">
            <a:avLst/>
          </a:prstGeom>
        </p:spPr>
        <p:txBody>
          <a:bodyPr lIns="91439" tIns="45719" rIns="91439" bIns="45719">
            <a:noAutofit/>
          </a:bodyPr>
          <a:lstStyle/>
          <a:p>
            <a:endParaRPr/>
          </a:p>
        </p:txBody>
      </p:sp>
      <p:sp>
        <p:nvSpPr>
          <p:cNvPr id="1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bg>
      <p:bgPr>
        <a:solidFill>
          <a:srgbClr val="FFFFFF"/>
        </a:solidFill>
        <a:effectLst/>
      </p:bgPr>
    </p:bg>
    <p:spTree>
      <p:nvGrpSpPr>
        <p:cNvPr id="1" name=""/>
        <p:cNvGrpSpPr/>
        <p:nvPr/>
      </p:nvGrpSpPr>
      <p:grpSpPr>
        <a:xfrm>
          <a:off x="0" y="0"/>
          <a:ext cx="0" cy="0"/>
          <a:chOff x="0" y="0"/>
          <a:chExt cx="0" cy="0"/>
        </a:xfrm>
      </p:grpSpPr>
      <p:sp>
        <p:nvSpPr>
          <p:cNvPr id="150" name="Persoon in blauwe spijkerbroek en spijkerjasje tegen een effen rode en paarse muur"/>
          <p:cNvSpPr>
            <a:spLocks noGrp="1"/>
          </p:cNvSpPr>
          <p:nvPr>
            <p:ph type="pic" idx="21"/>
          </p:nvPr>
        </p:nvSpPr>
        <p:spPr>
          <a:xfrm>
            <a:off x="0" y="-1266000"/>
            <a:ext cx="24384000" cy="16248002"/>
          </a:xfrm>
          <a:prstGeom prst="rect">
            <a:avLst/>
          </a:prstGeom>
        </p:spPr>
        <p:txBody>
          <a:bodyPr lIns="91439" tIns="45719" rIns="91439" bIns="45719">
            <a:noAutofit/>
          </a:bodyPr>
          <a:lstStyle/>
          <a:p>
            <a:endParaRPr/>
          </a:p>
        </p:txBody>
      </p:sp>
      <p:sp>
        <p:nvSpPr>
          <p:cNvPr id="1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g">
    <p:bg>
      <p:bgPr>
        <a:solidFill>
          <a:srgbClr val="FFFFFF"/>
        </a:solidFill>
        <a:effectLst/>
      </p:bgPr>
    </p:bg>
    <p:spTree>
      <p:nvGrpSpPr>
        <p:cNvPr id="1" name=""/>
        <p:cNvGrpSpPr/>
        <p:nvPr/>
      </p:nvGrpSpPr>
      <p:grpSpPr>
        <a:xfrm>
          <a:off x="0" y="0"/>
          <a:ext cx="0" cy="0"/>
          <a:chOff x="0" y="0"/>
          <a:chExt cx="0" cy="0"/>
        </a:xfrm>
      </p:grpSpPr>
      <p:sp>
        <p:nvSpPr>
          <p:cNvPr id="1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Naam presentatie"/>
          <p:cNvSpPr txBox="1">
            <a:spLocks noGrp="1"/>
          </p:cNvSpPr>
          <p:nvPr>
            <p:ph type="title" hasCustomPrompt="1"/>
          </p:nvPr>
        </p:nvSpPr>
        <p:spPr>
          <a:prstGeom prst="rect">
            <a:avLst/>
          </a:prstGeom>
        </p:spPr>
        <p:txBody>
          <a:bodyPr/>
          <a:lstStyle/>
          <a:p>
            <a:r>
              <a:t>Naam presentatie</a:t>
            </a:r>
          </a:p>
        </p:txBody>
      </p:sp>
      <p:sp>
        <p:nvSpPr>
          <p:cNvPr id="12" name="Hoofdtekst - niveau één…"/>
          <p:cNvSpPr txBox="1">
            <a:spLocks noGrp="1"/>
          </p:cNvSpPr>
          <p:nvPr>
            <p:ph type="body" sz="quarter" idx="1" hasCustomPrompt="1"/>
          </p:nvPr>
        </p:nvSpPr>
        <p:spPr>
          <a:prstGeom prst="rect">
            <a:avLst/>
          </a:prstGeom>
        </p:spPr>
        <p:txBody>
          <a:bodyPr/>
          <a:lstStyle/>
          <a:p>
            <a:r>
              <a:t>Ondertitel presentatie </a:t>
            </a:r>
          </a:p>
          <a:p>
            <a:pPr lvl="1"/>
            <a:endParaRPr/>
          </a:p>
          <a:p>
            <a:pPr lvl="2"/>
            <a:endParaRPr/>
          </a:p>
          <a:p>
            <a:pPr lvl="3"/>
            <a:endParaRPr/>
          </a:p>
          <a:p>
            <a:pPr lvl="4"/>
            <a:endParaRP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3555387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el en foto">
    <p:bg>
      <p:bgPr>
        <a:solidFill>
          <a:srgbClr val="FFFFFF"/>
        </a:solidFill>
        <a:effectLst/>
      </p:bgPr>
    </p:bg>
    <p:spTree>
      <p:nvGrpSpPr>
        <p:cNvPr id="1" name=""/>
        <p:cNvGrpSpPr/>
        <p:nvPr/>
      </p:nvGrpSpPr>
      <p:grpSpPr>
        <a:xfrm>
          <a:off x="0" y="0"/>
          <a:ext cx="0" cy="0"/>
          <a:chOff x="0" y="0"/>
          <a:chExt cx="0" cy="0"/>
        </a:xfrm>
      </p:grpSpPr>
      <p:sp>
        <p:nvSpPr>
          <p:cNvPr id="20" name="Glimlachend persoon met een zonnebril en een gele trui tegen een groenblauwe achtergrond"/>
          <p:cNvSpPr>
            <a:spLocks noGrp="1"/>
          </p:cNvSpPr>
          <p:nvPr>
            <p:ph type="pic" idx="21"/>
          </p:nvPr>
        </p:nvSpPr>
        <p:spPr>
          <a:xfrm>
            <a:off x="-685800" y="-6146800"/>
            <a:ext cx="34201100" cy="20089980"/>
          </a:xfrm>
          <a:prstGeom prst="rect">
            <a:avLst/>
          </a:prstGeom>
        </p:spPr>
        <p:txBody>
          <a:bodyPr lIns="91439" tIns="45719" rIns="91439" bIns="45719">
            <a:noAutofit/>
          </a:bodyPr>
          <a:lstStyle/>
          <a:p>
            <a:endParaRPr/>
          </a:p>
        </p:txBody>
      </p:sp>
      <p:sp>
        <p:nvSpPr>
          <p:cNvPr id="21" name="Naam presentatie"/>
          <p:cNvSpPr txBox="1">
            <a:spLocks noGrp="1"/>
          </p:cNvSpPr>
          <p:nvPr>
            <p:ph type="title" hasCustomPrompt="1"/>
          </p:nvPr>
        </p:nvSpPr>
        <p:spPr>
          <a:xfrm>
            <a:off x="1295400" y="4384675"/>
            <a:ext cx="21869400" cy="4699000"/>
          </a:xfrm>
          <a:prstGeom prst="rect">
            <a:avLst/>
          </a:prstGeom>
        </p:spPr>
        <p:txBody>
          <a:bodyPr/>
          <a:lstStyle/>
          <a:p>
            <a:r>
              <a:t>Naam presentatie</a:t>
            </a:r>
          </a:p>
        </p:txBody>
      </p:sp>
      <p:sp>
        <p:nvSpPr>
          <p:cNvPr id="22" name="Hoofdtekst - niveau één…"/>
          <p:cNvSpPr txBox="1">
            <a:spLocks noGrp="1"/>
          </p:cNvSpPr>
          <p:nvPr>
            <p:ph type="body" sz="quarter" idx="1" hasCustomPrompt="1"/>
          </p:nvPr>
        </p:nvSpPr>
        <p:spPr>
          <a:xfrm>
            <a:off x="1295400" y="9268776"/>
            <a:ext cx="21869400" cy="1422715"/>
          </a:xfrm>
          <a:prstGeom prst="rect">
            <a:avLst/>
          </a:prstGeom>
        </p:spPr>
        <p:txBody>
          <a:bodyPr/>
          <a:lstStyle/>
          <a:p>
            <a:r>
              <a:t>Ondertitel presentatie</a:t>
            </a:r>
          </a:p>
          <a:p>
            <a:pPr lvl="1"/>
            <a:endParaRPr/>
          </a:p>
          <a:p>
            <a:pPr lvl="2"/>
            <a:endParaRPr/>
          </a:p>
          <a:p>
            <a:pPr lvl="3"/>
            <a:endParaRPr/>
          </a:p>
          <a:p>
            <a:pPr lvl="4"/>
            <a:endParaRP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40817944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 en foto alt">
    <p:bg>
      <p:bgPr>
        <a:solidFill>
          <a:srgbClr val="FFFFFF"/>
        </a:solidFill>
        <a:effectLst/>
      </p:bgPr>
    </p:bg>
    <p:spTree>
      <p:nvGrpSpPr>
        <p:cNvPr id="1" name=""/>
        <p:cNvGrpSpPr/>
        <p:nvPr/>
      </p:nvGrpSpPr>
      <p:grpSpPr>
        <a:xfrm>
          <a:off x="0" y="0"/>
          <a:ext cx="0" cy="0"/>
          <a:chOff x="0" y="0"/>
          <a:chExt cx="0" cy="0"/>
        </a:xfrm>
      </p:grpSpPr>
      <p:sp>
        <p:nvSpPr>
          <p:cNvPr id="30" name="Zijaanzicht van een persoon met een geel jack met capuchon voor gele luiken"/>
          <p:cNvSpPr>
            <a:spLocks noGrp="1"/>
          </p:cNvSpPr>
          <p:nvPr>
            <p:ph type="pic" idx="21"/>
          </p:nvPr>
        </p:nvSpPr>
        <p:spPr>
          <a:xfrm>
            <a:off x="8922063" y="-2"/>
            <a:ext cx="20573999" cy="13716001"/>
          </a:xfrm>
          <a:prstGeom prst="rect">
            <a:avLst/>
          </a:prstGeom>
        </p:spPr>
        <p:txBody>
          <a:bodyPr lIns="91439" tIns="45719" rIns="91439" bIns="45719">
            <a:noAutofit/>
          </a:bodyPr>
          <a:lstStyle/>
          <a:p>
            <a:endParaRPr/>
          </a:p>
        </p:txBody>
      </p:sp>
      <p:sp>
        <p:nvSpPr>
          <p:cNvPr id="31" name="Naam dia"/>
          <p:cNvSpPr txBox="1">
            <a:spLocks noGrp="1"/>
          </p:cNvSpPr>
          <p:nvPr>
            <p:ph type="title" hasCustomPrompt="1"/>
          </p:nvPr>
        </p:nvSpPr>
        <p:spPr>
          <a:xfrm>
            <a:off x="1295400" y="3743016"/>
            <a:ext cx="11442700" cy="5334002"/>
          </a:xfrm>
          <a:prstGeom prst="rect">
            <a:avLst/>
          </a:prstGeom>
        </p:spPr>
        <p:txBody>
          <a:bodyPr/>
          <a:lstStyle/>
          <a:p>
            <a:r>
              <a:t>Naam dia</a:t>
            </a:r>
          </a:p>
        </p:txBody>
      </p:sp>
      <p:sp>
        <p:nvSpPr>
          <p:cNvPr id="32" name="Hoofdtekst - niveau één…"/>
          <p:cNvSpPr txBox="1">
            <a:spLocks noGrp="1"/>
          </p:cNvSpPr>
          <p:nvPr>
            <p:ph type="body" sz="quarter" idx="1" hasCustomPrompt="1"/>
          </p:nvPr>
        </p:nvSpPr>
        <p:spPr>
          <a:xfrm>
            <a:off x="1295400" y="9271000"/>
            <a:ext cx="11442700" cy="3175000"/>
          </a:xfrm>
          <a:prstGeom prst="rect">
            <a:avLst/>
          </a:prstGeom>
        </p:spPr>
        <p:txBody>
          <a:bodyPr/>
          <a:lstStyle/>
          <a:p>
            <a:r>
              <a:t>Ondertitel dia</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5716552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el en opsomming">
    <p:bg>
      <p:bgPr>
        <a:solidFill>
          <a:srgbClr val="FFFFFF"/>
        </a:solidFill>
        <a:effectLst/>
      </p:bgPr>
    </p:bg>
    <p:spTree>
      <p:nvGrpSpPr>
        <p:cNvPr id="1" name=""/>
        <p:cNvGrpSpPr/>
        <p:nvPr/>
      </p:nvGrpSpPr>
      <p:grpSpPr>
        <a:xfrm>
          <a:off x="0" y="0"/>
          <a:ext cx="0" cy="0"/>
          <a:chOff x="0" y="0"/>
          <a:chExt cx="0" cy="0"/>
        </a:xfrm>
      </p:grpSpPr>
      <p:sp>
        <p:nvSpPr>
          <p:cNvPr id="40"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41" name="Ondertitel di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dia</a:t>
            </a:r>
          </a:p>
        </p:txBody>
      </p:sp>
      <p:sp>
        <p:nvSpPr>
          <p:cNvPr id="42"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3"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4" name="Naam dia"/>
          <p:cNvSpPr txBox="1">
            <a:spLocks noGrp="1"/>
          </p:cNvSpPr>
          <p:nvPr>
            <p:ph type="title" hasCustomPrompt="1"/>
          </p:nvPr>
        </p:nvSpPr>
        <p:spPr>
          <a:xfrm>
            <a:off x="1295400" y="1620697"/>
            <a:ext cx="21869400" cy="1778387"/>
          </a:xfrm>
          <a:prstGeom prst="rect">
            <a:avLst/>
          </a:prstGeom>
        </p:spPr>
        <p:txBody>
          <a:bodyPr anchor="t"/>
          <a:lstStyle>
            <a:lvl1pPr defTabSz="584200">
              <a:defRPr sz="10000" spc="-400"/>
            </a:lvl1pPr>
          </a:lstStyle>
          <a:p>
            <a:r>
              <a:t>Naam dia</a:t>
            </a:r>
          </a:p>
        </p:txBody>
      </p:sp>
      <p:sp>
        <p:nvSpPr>
          <p:cNvPr id="45" name="Hoofdtekst - niveau één…"/>
          <p:cNvSpPr txBox="1">
            <a:spLocks noGrp="1"/>
          </p:cNvSpPr>
          <p:nvPr>
            <p:ph type="body" idx="22" hasCustomPrompt="1"/>
          </p:nvPr>
        </p:nvSpPr>
        <p:spPr>
          <a:xfrm>
            <a:off x="1295400" y="5270500"/>
            <a:ext cx="21869400" cy="7137400"/>
          </a:xfrm>
          <a:prstGeom prst="rect">
            <a:avLst/>
          </a:prstGeom>
        </p:spPr>
        <p:txBody>
          <a:bodyPr/>
          <a:lstStyle>
            <a:lvl1pPr>
              <a:spcBef>
                <a:spcPts val="3300"/>
              </a:spcBef>
              <a:defRPr sz="4000" cap="none" spc="0"/>
            </a:lvl1pPr>
          </a:lstStyle>
          <a:p>
            <a:r>
              <a:t>Dia-opsommingstekst</a:t>
            </a:r>
          </a:p>
        </p:txBody>
      </p:sp>
      <p:sp>
        <p:nvSpPr>
          <p:cNvPr id="46" name="Dianummer"/>
          <p:cNvSpPr txBox="1">
            <a:spLocks noGrp="1"/>
          </p:cNvSpPr>
          <p:nvPr>
            <p:ph type="sldNum" sz="quarter" idx="2"/>
          </p:nvPr>
        </p:nvSpPr>
        <p:spPr>
          <a:xfrm>
            <a:off x="22793706" y="12981031"/>
            <a:ext cx="361189" cy="404115"/>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6297185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bg>
      <p:bgPr>
        <a:solidFill>
          <a:srgbClr val="FFFFFF"/>
        </a:solidFill>
        <a:effectLst/>
      </p:bgPr>
    </p:bg>
    <p:spTree>
      <p:nvGrpSpPr>
        <p:cNvPr id="1" name=""/>
        <p:cNvGrpSpPr/>
        <p:nvPr/>
      </p:nvGrpSpPr>
      <p:grpSpPr>
        <a:xfrm>
          <a:off x="0" y="0"/>
          <a:ext cx="0" cy="0"/>
          <a:chOff x="0" y="0"/>
          <a:chExt cx="0" cy="0"/>
        </a:xfrm>
      </p:grpSpPr>
      <p:sp>
        <p:nvSpPr>
          <p:cNvPr id="20" name="Glimlachend persoon met een zonnebril en een gele trui tegen een groenblauwe achtergrond"/>
          <p:cNvSpPr>
            <a:spLocks noGrp="1"/>
          </p:cNvSpPr>
          <p:nvPr>
            <p:ph type="pic" idx="21"/>
          </p:nvPr>
        </p:nvSpPr>
        <p:spPr>
          <a:xfrm>
            <a:off x="-685800" y="-6146800"/>
            <a:ext cx="34201100" cy="20089980"/>
          </a:xfrm>
          <a:prstGeom prst="rect">
            <a:avLst/>
          </a:prstGeom>
        </p:spPr>
        <p:txBody>
          <a:bodyPr lIns="91439" tIns="45719" rIns="91439" bIns="45719">
            <a:noAutofit/>
          </a:bodyPr>
          <a:lstStyle/>
          <a:p>
            <a:endParaRPr/>
          </a:p>
        </p:txBody>
      </p:sp>
      <p:sp>
        <p:nvSpPr>
          <p:cNvPr id="21" name="Naam presentatie"/>
          <p:cNvSpPr txBox="1">
            <a:spLocks noGrp="1"/>
          </p:cNvSpPr>
          <p:nvPr>
            <p:ph type="title" hasCustomPrompt="1"/>
          </p:nvPr>
        </p:nvSpPr>
        <p:spPr>
          <a:xfrm>
            <a:off x="1295400" y="4384675"/>
            <a:ext cx="21869400" cy="4699000"/>
          </a:xfrm>
          <a:prstGeom prst="rect">
            <a:avLst/>
          </a:prstGeom>
        </p:spPr>
        <p:txBody>
          <a:bodyPr/>
          <a:lstStyle/>
          <a:p>
            <a:r>
              <a:t>Naam presentatie</a:t>
            </a:r>
          </a:p>
        </p:txBody>
      </p:sp>
      <p:sp>
        <p:nvSpPr>
          <p:cNvPr id="22" name="Hoofdtekst - niveau één…"/>
          <p:cNvSpPr txBox="1">
            <a:spLocks noGrp="1"/>
          </p:cNvSpPr>
          <p:nvPr>
            <p:ph type="body" sz="quarter" idx="1" hasCustomPrompt="1"/>
          </p:nvPr>
        </p:nvSpPr>
        <p:spPr>
          <a:xfrm>
            <a:off x="1295400" y="9268776"/>
            <a:ext cx="21869400" cy="1422714"/>
          </a:xfrm>
          <a:prstGeom prst="rect">
            <a:avLst/>
          </a:prstGeom>
        </p:spPr>
        <p:txBody>
          <a:bodyPr/>
          <a:lstStyle/>
          <a:p>
            <a:r>
              <a:t>Ondertitel presentatie</a:t>
            </a:r>
          </a:p>
          <a:p>
            <a:pPr lvl="1"/>
            <a:endParaRPr/>
          </a:p>
          <a:p>
            <a:pPr lvl="2"/>
            <a:endParaRPr/>
          </a:p>
          <a:p>
            <a:pPr lvl="3"/>
            <a:endParaRPr/>
          </a:p>
          <a:p>
            <a:pPr lvl="4"/>
            <a:endParaRP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Opsomming">
    <p:bg>
      <p:bgPr>
        <a:solidFill>
          <a:srgbClr val="FFFFFF"/>
        </a:solidFill>
        <a:effectLst/>
      </p:bgPr>
    </p:bg>
    <p:spTree>
      <p:nvGrpSpPr>
        <p:cNvPr id="1" name=""/>
        <p:cNvGrpSpPr/>
        <p:nvPr/>
      </p:nvGrpSpPr>
      <p:grpSpPr>
        <a:xfrm>
          <a:off x="0" y="0"/>
          <a:ext cx="0" cy="0"/>
          <a:chOff x="0" y="0"/>
          <a:chExt cx="0" cy="0"/>
        </a:xfrm>
      </p:grpSpPr>
      <p:sp>
        <p:nvSpPr>
          <p:cNvPr id="53"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54" name="Hoofdtekst - niveau één…"/>
          <p:cNvSpPr txBox="1">
            <a:spLocks noGrp="1"/>
          </p:cNvSpPr>
          <p:nvPr>
            <p:ph type="body" idx="21" hasCustomPrompt="1"/>
          </p:nvPr>
        </p:nvSpPr>
        <p:spPr>
          <a:xfrm>
            <a:off x="1295400" y="5270499"/>
            <a:ext cx="21869400" cy="7135319"/>
          </a:xfrm>
          <a:prstGeom prst="rect">
            <a:avLst/>
          </a:prstGeom>
        </p:spPr>
        <p:txBody>
          <a:bodyPr numCol="2" spcCol="1093469"/>
          <a:lstStyle>
            <a:lvl1pPr>
              <a:spcBef>
                <a:spcPts val="3300"/>
              </a:spcBef>
              <a:defRPr sz="4000" cap="none" spc="0"/>
            </a:lvl1pPr>
          </a:lstStyle>
          <a:p>
            <a:r>
              <a:t>Dia-opsommingstekst</a:t>
            </a:r>
          </a:p>
        </p:txBody>
      </p:sp>
      <p:sp>
        <p:nvSpPr>
          <p:cNvPr id="55"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6"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84541264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el, opsomm., foto">
    <p:bg>
      <p:bgPr>
        <a:solidFill>
          <a:srgbClr val="FFFFFF"/>
        </a:solidFill>
        <a:effectLst/>
      </p:bgPr>
    </p:bg>
    <p:spTree>
      <p:nvGrpSpPr>
        <p:cNvPr id="1" name=""/>
        <p:cNvGrpSpPr/>
        <p:nvPr/>
      </p:nvGrpSpPr>
      <p:grpSpPr>
        <a:xfrm>
          <a:off x="0" y="0"/>
          <a:ext cx="0" cy="0"/>
          <a:chOff x="0" y="0"/>
          <a:chExt cx="0" cy="0"/>
        </a:xfrm>
      </p:grpSpPr>
      <p:sp>
        <p:nvSpPr>
          <p:cNvPr id="64" name="Persoon met een grote glimlach die een blauw topje draagt voor een blauwe muur"/>
          <p:cNvSpPr>
            <a:spLocks noGrp="1"/>
          </p:cNvSpPr>
          <p:nvPr>
            <p:ph type="pic" idx="21"/>
          </p:nvPr>
        </p:nvSpPr>
        <p:spPr>
          <a:xfrm>
            <a:off x="10236489" y="-2"/>
            <a:ext cx="20561460" cy="13716001"/>
          </a:xfrm>
          <a:prstGeom prst="rect">
            <a:avLst/>
          </a:prstGeom>
        </p:spPr>
        <p:txBody>
          <a:bodyPr lIns="91439" tIns="45719" rIns="91439" bIns="45719">
            <a:noAutofit/>
          </a:bodyPr>
          <a:lstStyle/>
          <a:p>
            <a:endParaRPr/>
          </a:p>
        </p:txBody>
      </p:sp>
      <p:sp>
        <p:nvSpPr>
          <p:cNvPr id="65" name="Hoofdtekst - niveau één…"/>
          <p:cNvSpPr txBox="1">
            <a:spLocks noGrp="1"/>
          </p:cNvSpPr>
          <p:nvPr>
            <p:ph type="body" sz="half" idx="1" hasCustomPrompt="1"/>
          </p:nvPr>
        </p:nvSpPr>
        <p:spPr>
          <a:xfrm>
            <a:off x="1295400" y="5257800"/>
            <a:ext cx="11442700" cy="6886575"/>
          </a:xfrm>
          <a:prstGeom prst="rect">
            <a:avLst/>
          </a:prstGeom>
        </p:spPr>
        <p:txBody>
          <a:bodyPr/>
          <a:lstStyle>
            <a:lvl1pPr>
              <a:spcBef>
                <a:spcPts val="3300"/>
              </a:spcBef>
              <a:defRPr sz="4000" cap="none" spc="0"/>
            </a:lvl1pPr>
            <a:lvl2pPr>
              <a:spcBef>
                <a:spcPts val="3300"/>
              </a:spcBef>
              <a:defRPr sz="4000" cap="none" spc="0"/>
            </a:lvl2pPr>
            <a:lvl3pPr>
              <a:spcBef>
                <a:spcPts val="3300"/>
              </a:spcBef>
              <a:defRPr sz="4000" cap="none" spc="0"/>
            </a:lvl3pPr>
            <a:lvl4pPr>
              <a:spcBef>
                <a:spcPts val="3300"/>
              </a:spcBef>
              <a:defRPr sz="4000" cap="none" spc="0"/>
            </a:lvl4pPr>
            <a:lvl5pPr>
              <a:spcBef>
                <a:spcPts val="3300"/>
              </a:spcBef>
              <a:defRPr sz="4000" cap="none" spc="0"/>
            </a:lvl5pPr>
          </a:lstStyle>
          <a:p>
            <a:r>
              <a:t>Dia-opsommingstekst</a:t>
            </a:r>
          </a:p>
          <a:p>
            <a:pPr lvl="1"/>
            <a:endParaRPr/>
          </a:p>
          <a:p>
            <a:pPr lvl="2"/>
            <a:endParaRPr/>
          </a:p>
          <a:p>
            <a:pPr lvl="3"/>
            <a:endParaRPr/>
          </a:p>
          <a:p>
            <a:pPr lvl="4"/>
            <a:endParaRPr/>
          </a:p>
        </p:txBody>
      </p:sp>
      <p:sp>
        <p:nvSpPr>
          <p:cNvPr id="66" name="Rechthoek"/>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67" name="Auteur en datum"/>
          <p:cNvSpPr txBox="1">
            <a:spLocks noGrp="1"/>
          </p:cNvSpPr>
          <p:nvPr>
            <p:ph type="body" sz="quarter" idx="22" hasCustomPrompt="1"/>
          </p:nvPr>
        </p:nvSpPr>
        <p:spPr>
          <a:xfrm>
            <a:off x="1295400" y="12955885"/>
            <a:ext cx="11442700" cy="429262"/>
          </a:xfrm>
          <a:prstGeom prst="rect">
            <a:avLst/>
          </a:prstGeom>
        </p:spPr>
        <p:txBody>
          <a:bodyPr/>
          <a:lstStyle>
            <a:lvl1pPr>
              <a:spcBef>
                <a:spcPts val="3200"/>
              </a:spcBef>
              <a:defRPr sz="2000" spc="-100">
                <a:latin typeface="Graphik Medium"/>
                <a:ea typeface="Graphik Medium"/>
                <a:cs typeface="Graphik Medium"/>
                <a:sym typeface="Graphik Medium"/>
              </a:defRPr>
            </a:lvl1pPr>
          </a:lstStyle>
          <a:p>
            <a:r>
              <a:t>Auteur en datum</a:t>
            </a:r>
          </a:p>
        </p:txBody>
      </p:sp>
      <p:sp>
        <p:nvSpPr>
          <p:cNvPr id="68" name="Naam dia"/>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Naam dia</a:t>
            </a:r>
          </a:p>
        </p:txBody>
      </p:sp>
      <p:sp>
        <p:nvSpPr>
          <p:cNvPr id="69" name="Ondertitel dia"/>
          <p:cNvSpPr txBox="1">
            <a:spLocks noGrp="1"/>
          </p:cNvSpPr>
          <p:nvPr>
            <p:ph type="body" sz="quarter" idx="23" hasCustomPrompt="1"/>
          </p:nvPr>
        </p:nvSpPr>
        <p:spPr>
          <a:xfrm>
            <a:off x="1295399" y="4092574"/>
            <a:ext cx="11442703" cy="678374"/>
          </a:xfrm>
          <a:prstGeom prst="rect">
            <a:avLst/>
          </a:prstGeom>
        </p:spPr>
        <p:txBody>
          <a:bodyPr/>
          <a:lstStyle>
            <a:lvl1pPr defTabSz="566673">
              <a:defRPr sz="3300" spc="-200"/>
            </a:lvl1pPr>
          </a:lstStyle>
          <a:p>
            <a:r>
              <a:t>Ondertitel dia</a:t>
            </a:r>
          </a:p>
        </p:txBody>
      </p:sp>
      <p:sp>
        <p:nvSpPr>
          <p:cNvPr id="7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8421276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ect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 name="Sectietitel"/>
          <p:cNvSpPr txBox="1">
            <a:spLocks noGrp="1"/>
          </p:cNvSpPr>
          <p:nvPr>
            <p:ph type="title" hasCustomPrompt="1"/>
          </p:nvPr>
        </p:nvSpPr>
        <p:spPr>
          <a:xfrm>
            <a:off x="1295400" y="5404408"/>
            <a:ext cx="21869400" cy="2881786"/>
          </a:xfrm>
          <a:prstGeom prst="rect">
            <a:avLst/>
          </a:prstGeom>
        </p:spPr>
        <p:txBody>
          <a:bodyPr anchor="ctr"/>
          <a:lstStyle>
            <a:lvl1pPr defTabSz="825500">
              <a:defRPr sz="10200" spc="-408"/>
            </a:lvl1pPr>
          </a:lstStyle>
          <a:p>
            <a:r>
              <a:t>Sectietitel</a:t>
            </a:r>
          </a:p>
        </p:txBody>
      </p:sp>
      <p:sp>
        <p:nvSpPr>
          <p:cNvPr id="7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95381866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Alleen titel">
    <p:bg>
      <p:bgPr>
        <a:solidFill>
          <a:srgbClr val="FFFFFF"/>
        </a:solidFill>
        <a:effectLst/>
      </p:bgPr>
    </p:bg>
    <p:spTree>
      <p:nvGrpSpPr>
        <p:cNvPr id="1" name=""/>
        <p:cNvGrpSpPr/>
        <p:nvPr/>
      </p:nvGrpSpPr>
      <p:grpSpPr>
        <a:xfrm>
          <a:off x="0" y="0"/>
          <a:ext cx="0" cy="0"/>
          <a:chOff x="0" y="0"/>
          <a:chExt cx="0" cy="0"/>
        </a:xfrm>
      </p:grpSpPr>
      <p:sp>
        <p:nvSpPr>
          <p:cNvPr id="85"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86" name="Ondertitel di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dia </a:t>
            </a:r>
          </a:p>
        </p:txBody>
      </p:sp>
      <p:sp>
        <p:nvSpPr>
          <p:cNvPr id="87"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8"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9" name="Naam di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Naam dia</a:t>
            </a:r>
          </a:p>
        </p:txBody>
      </p:sp>
      <p:sp>
        <p:nvSpPr>
          <p:cNvPr id="9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88903838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Agenda">
    <p:bg>
      <p:bgPr>
        <a:solidFill>
          <a:srgbClr val="FFFFFF"/>
        </a:solidFill>
        <a:effectLst/>
      </p:bgPr>
    </p:bg>
    <p:spTree>
      <p:nvGrpSpPr>
        <p:cNvPr id="1" name=""/>
        <p:cNvGrpSpPr/>
        <p:nvPr/>
      </p:nvGrpSpPr>
      <p:grpSpPr>
        <a:xfrm>
          <a:off x="0" y="0"/>
          <a:ext cx="0" cy="0"/>
          <a:chOff x="0" y="0"/>
          <a:chExt cx="0" cy="0"/>
        </a:xfrm>
      </p:grpSpPr>
      <p:sp>
        <p:nvSpPr>
          <p:cNvPr id="97"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98" name="Ondertitel agend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agenda</a:t>
            </a:r>
          </a:p>
        </p:txBody>
      </p:sp>
      <p:sp>
        <p:nvSpPr>
          <p:cNvPr id="99" name="Hoofdtekst - niveau één…"/>
          <p:cNvSpPr txBox="1">
            <a:spLocks noGrp="1"/>
          </p:cNvSpPr>
          <p:nvPr>
            <p:ph type="body" idx="22" hasCustomPrompt="1"/>
          </p:nvPr>
        </p:nvSpPr>
        <p:spPr>
          <a:xfrm>
            <a:off x="1295400" y="5118100"/>
            <a:ext cx="21869400" cy="7137400"/>
          </a:xfrm>
          <a:prstGeom prst="rect">
            <a:avLst/>
          </a:prstGeom>
        </p:spPr>
        <p:txBody>
          <a:bodyPr/>
          <a:lstStyle>
            <a:lvl1pPr defTabSz="825500">
              <a:spcBef>
                <a:spcPts val="3200"/>
              </a:spcBef>
              <a:defRPr sz="5400" b="1" u="sng" cap="none" spc="-100">
                <a:latin typeface="Graphik"/>
                <a:ea typeface="Graphik"/>
                <a:cs typeface="Graphik"/>
                <a:sym typeface="Graphik"/>
              </a:defRPr>
            </a:lvl1pPr>
          </a:lstStyle>
          <a:p>
            <a:r>
              <a:t>Agendaonderwerpen</a:t>
            </a:r>
          </a:p>
        </p:txBody>
      </p:sp>
      <p:sp>
        <p:nvSpPr>
          <p:cNvPr id="10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2" name="Titel agend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Titel agenda</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83878879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Uiting">
    <p:bg>
      <p:bgPr>
        <a:solidFill>
          <a:srgbClr val="FFFFFF"/>
        </a:solidFill>
        <a:effectLst/>
      </p:bgPr>
    </p:bg>
    <p:spTree>
      <p:nvGrpSpPr>
        <p:cNvPr id="1" name=""/>
        <p:cNvGrpSpPr/>
        <p:nvPr/>
      </p:nvGrpSpPr>
      <p:grpSpPr>
        <a:xfrm>
          <a:off x="0" y="0"/>
          <a:ext cx="0" cy="0"/>
          <a:chOff x="0" y="0"/>
          <a:chExt cx="0" cy="0"/>
        </a:xfrm>
      </p:grpSpPr>
      <p:sp>
        <p:nvSpPr>
          <p:cNvPr id="110" name="Hoofdtekst - niveau één…"/>
          <p:cNvSpPr txBox="1">
            <a:spLocks noGrp="1"/>
          </p:cNvSpPr>
          <p:nvPr>
            <p:ph type="body" sz="half" idx="1" hasCustomPrompt="1"/>
          </p:nvPr>
        </p:nvSpPr>
        <p:spPr>
          <a:xfrm>
            <a:off x="1298276" y="4927600"/>
            <a:ext cx="21863647" cy="3853768"/>
          </a:xfrm>
          <a:prstGeom prst="rect">
            <a:avLst/>
          </a:prstGeom>
        </p:spPr>
        <p:txBody>
          <a:bodyPr anchor="ctr"/>
          <a:lstStyle>
            <a:lvl1pPr algn="ctr" defTabSz="1160858">
              <a:defRPr sz="10200" b="1" spc="-408">
                <a:latin typeface="Graphik"/>
                <a:ea typeface="Graphik"/>
                <a:cs typeface="Graphik"/>
                <a:sym typeface="Graphik"/>
              </a:defRPr>
            </a:lvl1pPr>
            <a:lvl2pPr algn="ctr" defTabSz="1160858">
              <a:defRPr sz="10200" b="1" spc="-408">
                <a:latin typeface="Graphik"/>
                <a:ea typeface="Graphik"/>
                <a:cs typeface="Graphik"/>
                <a:sym typeface="Graphik"/>
              </a:defRPr>
            </a:lvl2pPr>
            <a:lvl3pPr algn="ctr" defTabSz="1160858">
              <a:defRPr sz="10200" b="1" spc="-408">
                <a:latin typeface="Graphik"/>
                <a:ea typeface="Graphik"/>
                <a:cs typeface="Graphik"/>
                <a:sym typeface="Graphik"/>
              </a:defRPr>
            </a:lvl3pPr>
            <a:lvl4pPr algn="ctr" defTabSz="1160858">
              <a:defRPr sz="10200" b="1" spc="-408">
                <a:latin typeface="Graphik"/>
                <a:ea typeface="Graphik"/>
                <a:cs typeface="Graphik"/>
                <a:sym typeface="Graphik"/>
              </a:defRPr>
            </a:lvl4pPr>
            <a:lvl5pPr algn="ctr" defTabSz="1160858">
              <a:defRPr sz="10200" b="1" spc="-408">
                <a:latin typeface="Graphik"/>
                <a:ea typeface="Graphik"/>
                <a:cs typeface="Graphik"/>
                <a:sym typeface="Graphik"/>
              </a:defRPr>
            </a:lvl5pPr>
          </a:lstStyle>
          <a:p>
            <a:r>
              <a:t>Uiting</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95217572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root feit">
    <p:bg>
      <p:bgPr>
        <a:solidFill>
          <a:srgbClr val="FFFFFF"/>
        </a:solidFill>
        <a:effectLst/>
      </p:bgPr>
    </p:bg>
    <p:spTree>
      <p:nvGrpSpPr>
        <p:cNvPr id="1" name=""/>
        <p:cNvGrpSpPr/>
        <p:nvPr/>
      </p:nvGrpSpPr>
      <p:grpSpPr>
        <a:xfrm>
          <a:off x="0" y="0"/>
          <a:ext cx="0" cy="0"/>
          <a:chOff x="0" y="0"/>
          <a:chExt cx="0" cy="0"/>
        </a:xfrm>
      </p:grpSpPr>
      <p:sp>
        <p:nvSpPr>
          <p:cNvPr id="118" name="Hoofdtekst - niveau één…"/>
          <p:cNvSpPr txBox="1">
            <a:spLocks noGrp="1"/>
          </p:cNvSpPr>
          <p:nvPr>
            <p:ph type="body" sz="quarter" idx="1" hasCustomPrompt="1"/>
          </p:nvPr>
        </p:nvSpPr>
        <p:spPr>
          <a:xfrm>
            <a:off x="1295400" y="8117284"/>
            <a:ext cx="21869400" cy="592457"/>
          </a:xfrm>
          <a:prstGeom prst="rect">
            <a:avLst/>
          </a:prstGeom>
        </p:spPr>
        <p:txBody>
          <a:bodyPr/>
          <a:lstStyle>
            <a:lvl1pPr algn="ctr" defTabSz="490727">
              <a:spcBef>
                <a:spcPts val="2600"/>
              </a:spcBef>
              <a:defRPr sz="2900" spc="-88"/>
            </a:lvl1pPr>
            <a:lvl2pPr algn="ctr" defTabSz="490727">
              <a:spcBef>
                <a:spcPts val="2600"/>
              </a:spcBef>
              <a:defRPr sz="2900" spc="-88"/>
            </a:lvl2pPr>
            <a:lvl3pPr algn="ctr" defTabSz="490727">
              <a:spcBef>
                <a:spcPts val="2600"/>
              </a:spcBef>
              <a:defRPr sz="2900" spc="-88"/>
            </a:lvl3pPr>
            <a:lvl4pPr algn="ctr" defTabSz="490727">
              <a:spcBef>
                <a:spcPts val="2600"/>
              </a:spcBef>
              <a:defRPr sz="2900" spc="-88"/>
            </a:lvl4pPr>
            <a:lvl5pPr algn="ctr" defTabSz="490727">
              <a:spcBef>
                <a:spcPts val="2600"/>
              </a:spcBef>
              <a:defRPr sz="2900" spc="-88"/>
            </a:lvl5pPr>
          </a:lstStyle>
          <a:p>
            <a:r>
              <a:t>Feitinformatie</a:t>
            </a:r>
          </a:p>
          <a:p>
            <a:pPr lvl="1"/>
            <a:endParaRPr/>
          </a:p>
          <a:p>
            <a:pPr lvl="2"/>
            <a:endParaRPr/>
          </a:p>
          <a:p>
            <a:pPr lvl="3"/>
            <a:endParaRPr/>
          </a:p>
          <a:p>
            <a:pPr lvl="4"/>
            <a:endParaRPr/>
          </a:p>
        </p:txBody>
      </p:sp>
      <p:sp>
        <p:nvSpPr>
          <p:cNvPr id="119" name="Hoofdtekst - niveau één…"/>
          <p:cNvSpPr txBox="1">
            <a:spLocks noGrp="1"/>
          </p:cNvSpPr>
          <p:nvPr>
            <p:ph type="body" sz="half" idx="21" hasCustomPrompt="1"/>
          </p:nvPr>
        </p:nvSpPr>
        <p:spPr>
          <a:xfrm>
            <a:off x="1295400" y="3587042"/>
            <a:ext cx="21869400" cy="4730170"/>
          </a:xfrm>
          <a:prstGeom prst="rect">
            <a:avLst/>
          </a:prstGeom>
        </p:spPr>
        <p:txBody>
          <a:bodyPr anchor="b"/>
          <a:lstStyle/>
          <a:p>
            <a:pPr lvl="4" indent="1097280" algn="ctr" defTabSz="330200">
              <a:lnSpc>
                <a:spcPct val="70000"/>
              </a:lnSpc>
              <a:defRPr sz="8960" b="1" spc="-200">
                <a:latin typeface="Graphik"/>
                <a:ea typeface="Graphik"/>
                <a:cs typeface="Graphik"/>
                <a:sym typeface="Graphik"/>
              </a:defRPr>
            </a:pPr>
            <a:r>
              <a:t>100%
</a:t>
            </a:r>
          </a:p>
        </p:txBody>
      </p:sp>
      <p:sp>
        <p:nvSpPr>
          <p:cNvPr id="12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1717680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itaat">
    <p:bg>
      <p:bgPr>
        <a:solidFill>
          <a:srgbClr val="FFFFFF"/>
        </a:solidFill>
        <a:effectLst/>
      </p:bgPr>
    </p:bg>
    <p:spTree>
      <p:nvGrpSpPr>
        <p:cNvPr id="1" name=""/>
        <p:cNvGrpSpPr/>
        <p:nvPr/>
      </p:nvGrpSpPr>
      <p:grpSpPr>
        <a:xfrm>
          <a:off x="0" y="0"/>
          <a:ext cx="0" cy="0"/>
          <a:chOff x="0" y="0"/>
          <a:chExt cx="0" cy="0"/>
        </a:xfrm>
      </p:grpSpPr>
      <p:sp>
        <p:nvSpPr>
          <p:cNvPr id="129" name="Hoofdtekst - niveau één…"/>
          <p:cNvSpPr txBox="1">
            <a:spLocks noGrp="1"/>
          </p:cNvSpPr>
          <p:nvPr>
            <p:ph type="body" sz="quarter" idx="1" hasCustomPrompt="1"/>
          </p:nvPr>
        </p:nvSpPr>
        <p:spPr>
          <a:xfrm>
            <a:off x="2252673" y="10353078"/>
            <a:ext cx="20691416" cy="567946"/>
          </a:xfrm>
          <a:prstGeom prst="rect">
            <a:avLst/>
          </a:prstGeom>
        </p:spPr>
        <p:txBody>
          <a:bodyPr/>
          <a:lstStyle>
            <a:lvl1pPr>
              <a:defRPr sz="2800" spc="-84"/>
            </a:lvl1pPr>
            <a:lvl2pPr>
              <a:defRPr sz="2800" spc="-84"/>
            </a:lvl2pPr>
            <a:lvl3pPr>
              <a:defRPr sz="2800" spc="-84"/>
            </a:lvl3pPr>
            <a:lvl4pPr>
              <a:defRPr sz="2800" spc="-84"/>
            </a:lvl4pPr>
            <a:lvl5pPr>
              <a:defRPr sz="2800" spc="-84"/>
            </a:lvl5pPr>
          </a:lstStyle>
          <a:p>
            <a:r>
              <a:t>Toekenning </a:t>
            </a:r>
          </a:p>
          <a:p>
            <a:pPr lvl="1"/>
            <a:endParaRPr/>
          </a:p>
          <a:p>
            <a:pPr lvl="2"/>
            <a:endParaRPr/>
          </a:p>
          <a:p>
            <a:pPr lvl="3"/>
            <a:endParaRPr/>
          </a:p>
          <a:p>
            <a:pPr lvl="4"/>
            <a:endParaRPr/>
          </a:p>
        </p:txBody>
      </p:sp>
      <p:sp>
        <p:nvSpPr>
          <p:cNvPr id="13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2" name="Hoofdtekst - niveau één…"/>
          <p:cNvSpPr txBox="1">
            <a:spLocks noGrp="1"/>
          </p:cNvSpPr>
          <p:nvPr>
            <p:ph type="body" sz="half" idx="21" hasCustomPrompt="1"/>
          </p:nvPr>
        </p:nvSpPr>
        <p:spPr>
          <a:xfrm>
            <a:off x="1439912" y="4332885"/>
            <a:ext cx="21504176" cy="5497469"/>
          </a:xfrm>
          <a:prstGeom prst="rect">
            <a:avLst/>
          </a:prstGeom>
        </p:spPr>
        <p:txBody>
          <a:bodyPr anchor="b"/>
          <a:lstStyle/>
          <a:p>
            <a:pPr lvl="4" indent="1278159" defTabSz="731341">
              <a:lnSpc>
                <a:spcPct val="70000"/>
              </a:lnSpc>
              <a:defRPr sz="8379" b="1" i="1" spc="-378">
                <a:latin typeface="Graphik"/>
                <a:ea typeface="Graphik"/>
                <a:cs typeface="Graphik"/>
                <a:sym typeface="Graphik"/>
              </a:defRPr>
            </a:pPr>
            <a:r>
              <a:t>“Bijzonder citaat”
</a:t>
            </a:r>
          </a:p>
        </p:txBody>
      </p:sp>
      <p:sp>
        <p:nvSpPr>
          <p:cNvPr id="1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36536569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Foto - driemaal">
    <p:bg>
      <p:bgPr>
        <a:solidFill>
          <a:srgbClr val="FFFFFF"/>
        </a:solidFill>
        <a:effectLst/>
      </p:bgPr>
    </p:bg>
    <p:spTree>
      <p:nvGrpSpPr>
        <p:cNvPr id="1" name=""/>
        <p:cNvGrpSpPr/>
        <p:nvPr/>
      </p:nvGrpSpPr>
      <p:grpSpPr>
        <a:xfrm>
          <a:off x="0" y="0"/>
          <a:ext cx="0" cy="0"/>
          <a:chOff x="0" y="0"/>
          <a:chExt cx="0" cy="0"/>
        </a:xfrm>
      </p:grpSpPr>
      <p:sp>
        <p:nvSpPr>
          <p:cNvPr id="140" name="Zijaanzicht van een persoon met een geel jack met capuchon voor gele luiken"/>
          <p:cNvSpPr>
            <a:spLocks noGrp="1"/>
          </p:cNvSpPr>
          <p:nvPr>
            <p:ph type="pic" idx="21"/>
          </p:nvPr>
        </p:nvSpPr>
        <p:spPr>
          <a:xfrm>
            <a:off x="4076700" y="-3937000"/>
            <a:ext cx="26492200" cy="17661468"/>
          </a:xfrm>
          <a:prstGeom prst="rect">
            <a:avLst/>
          </a:prstGeom>
        </p:spPr>
        <p:txBody>
          <a:bodyPr lIns="91439" tIns="45719" rIns="91439" bIns="45719">
            <a:noAutofit/>
          </a:bodyPr>
          <a:lstStyle/>
          <a:p>
            <a:endParaRPr/>
          </a:p>
        </p:txBody>
      </p:sp>
      <p:sp>
        <p:nvSpPr>
          <p:cNvPr id="141" name="Zicht op de rug van een persoon met een geel topje die door een opening in een stenen muur kijkt"/>
          <p:cNvSpPr>
            <a:spLocks noGrp="1"/>
          </p:cNvSpPr>
          <p:nvPr>
            <p:ph type="pic" sz="half" idx="22"/>
          </p:nvPr>
        </p:nvSpPr>
        <p:spPr>
          <a:xfrm>
            <a:off x="-2" y="-525806"/>
            <a:ext cx="12065002" cy="7782612"/>
          </a:xfrm>
          <a:prstGeom prst="rect">
            <a:avLst/>
          </a:prstGeom>
        </p:spPr>
        <p:txBody>
          <a:bodyPr lIns="91439" tIns="45719" rIns="91439" bIns="45719">
            <a:noAutofit/>
          </a:bodyPr>
          <a:lstStyle/>
          <a:p>
            <a:endParaRPr/>
          </a:p>
        </p:txBody>
      </p:sp>
      <p:sp>
        <p:nvSpPr>
          <p:cNvPr id="142" name="Persoon met een grote glimlach die een blauw topje draagt voor een blauwe muur"/>
          <p:cNvSpPr>
            <a:spLocks noGrp="1"/>
          </p:cNvSpPr>
          <p:nvPr>
            <p:ph type="pic" sz="half" idx="23"/>
          </p:nvPr>
        </p:nvSpPr>
        <p:spPr>
          <a:xfrm>
            <a:off x="-2" y="6384783"/>
            <a:ext cx="12065002" cy="8048240"/>
          </a:xfrm>
          <a:prstGeom prst="rect">
            <a:avLst/>
          </a:prstGeom>
        </p:spPr>
        <p:txBody>
          <a:bodyPr lIns="91439" tIns="45719" rIns="91439" bIns="45719">
            <a:noAutofit/>
          </a:bodyPr>
          <a:lstStyle/>
          <a:p>
            <a:endParaRPr/>
          </a:p>
        </p:txBody>
      </p:sp>
      <p:sp>
        <p:nvSpPr>
          <p:cNvPr id="1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87278913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Foto">
    <p:bg>
      <p:bgPr>
        <a:solidFill>
          <a:srgbClr val="FFFFFF"/>
        </a:solidFill>
        <a:effectLst/>
      </p:bgPr>
    </p:bg>
    <p:spTree>
      <p:nvGrpSpPr>
        <p:cNvPr id="1" name=""/>
        <p:cNvGrpSpPr/>
        <p:nvPr/>
      </p:nvGrpSpPr>
      <p:grpSpPr>
        <a:xfrm>
          <a:off x="0" y="0"/>
          <a:ext cx="0" cy="0"/>
          <a:chOff x="0" y="0"/>
          <a:chExt cx="0" cy="0"/>
        </a:xfrm>
      </p:grpSpPr>
      <p:sp>
        <p:nvSpPr>
          <p:cNvPr id="150" name="Persoon in blauwe spijkerbroek en spijkerjasje tegen een effen rode en paarse muur"/>
          <p:cNvSpPr>
            <a:spLocks noGrp="1"/>
          </p:cNvSpPr>
          <p:nvPr>
            <p:ph type="pic" idx="21"/>
          </p:nvPr>
        </p:nvSpPr>
        <p:spPr>
          <a:xfrm>
            <a:off x="0" y="-1266000"/>
            <a:ext cx="24384000" cy="16248003"/>
          </a:xfrm>
          <a:prstGeom prst="rect">
            <a:avLst/>
          </a:prstGeom>
        </p:spPr>
        <p:txBody>
          <a:bodyPr lIns="91439" tIns="45719" rIns="91439" bIns="45719">
            <a:noAutofit/>
          </a:bodyPr>
          <a:lstStyle/>
          <a:p>
            <a:endParaRPr/>
          </a:p>
        </p:txBody>
      </p:sp>
      <p:sp>
        <p:nvSpPr>
          <p:cNvPr id="1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5302771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bg>
      <p:bgPr>
        <a:solidFill>
          <a:srgbClr val="FFFFFF"/>
        </a:solidFill>
        <a:effectLst/>
      </p:bgPr>
    </p:bg>
    <p:spTree>
      <p:nvGrpSpPr>
        <p:cNvPr id="1" name=""/>
        <p:cNvGrpSpPr/>
        <p:nvPr/>
      </p:nvGrpSpPr>
      <p:grpSpPr>
        <a:xfrm>
          <a:off x="0" y="0"/>
          <a:ext cx="0" cy="0"/>
          <a:chOff x="0" y="0"/>
          <a:chExt cx="0" cy="0"/>
        </a:xfrm>
      </p:grpSpPr>
      <p:sp>
        <p:nvSpPr>
          <p:cNvPr id="30" name="Zijaanzicht van een persoon met een geel jack met capuchon voor gele luiken"/>
          <p:cNvSpPr>
            <a:spLocks noGrp="1"/>
          </p:cNvSpPr>
          <p:nvPr>
            <p:ph type="pic" idx="21"/>
          </p:nvPr>
        </p:nvSpPr>
        <p:spPr>
          <a:xfrm>
            <a:off x="8922063" y="-1"/>
            <a:ext cx="20573998" cy="13716000"/>
          </a:xfrm>
          <a:prstGeom prst="rect">
            <a:avLst/>
          </a:prstGeom>
        </p:spPr>
        <p:txBody>
          <a:bodyPr lIns="91439" tIns="45719" rIns="91439" bIns="45719">
            <a:noAutofit/>
          </a:bodyPr>
          <a:lstStyle/>
          <a:p>
            <a:endParaRPr/>
          </a:p>
        </p:txBody>
      </p:sp>
      <p:sp>
        <p:nvSpPr>
          <p:cNvPr id="31" name="Naam dia"/>
          <p:cNvSpPr txBox="1">
            <a:spLocks noGrp="1"/>
          </p:cNvSpPr>
          <p:nvPr>
            <p:ph type="title" hasCustomPrompt="1"/>
          </p:nvPr>
        </p:nvSpPr>
        <p:spPr>
          <a:xfrm>
            <a:off x="1295400" y="3743016"/>
            <a:ext cx="11442700" cy="5334001"/>
          </a:xfrm>
          <a:prstGeom prst="rect">
            <a:avLst/>
          </a:prstGeom>
        </p:spPr>
        <p:txBody>
          <a:bodyPr/>
          <a:lstStyle/>
          <a:p>
            <a:r>
              <a:t>Naam dia</a:t>
            </a:r>
          </a:p>
        </p:txBody>
      </p:sp>
      <p:sp>
        <p:nvSpPr>
          <p:cNvPr id="32" name="Hoofdtekst - niveau één…"/>
          <p:cNvSpPr txBox="1">
            <a:spLocks noGrp="1"/>
          </p:cNvSpPr>
          <p:nvPr>
            <p:ph type="body" sz="quarter" idx="1" hasCustomPrompt="1"/>
          </p:nvPr>
        </p:nvSpPr>
        <p:spPr>
          <a:xfrm>
            <a:off x="1295400" y="9271000"/>
            <a:ext cx="11442700" cy="3175000"/>
          </a:xfrm>
          <a:prstGeom prst="rect">
            <a:avLst/>
          </a:prstGeom>
        </p:spPr>
        <p:txBody>
          <a:bodyPr/>
          <a:lstStyle/>
          <a:p>
            <a:r>
              <a:t>Ondertitel dia</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Leeg">
    <p:bg>
      <p:bgPr>
        <a:solidFill>
          <a:srgbClr val="FFFFFF"/>
        </a:solidFill>
        <a:effectLst/>
      </p:bgPr>
    </p:bg>
    <p:spTree>
      <p:nvGrpSpPr>
        <p:cNvPr id="1" name=""/>
        <p:cNvGrpSpPr/>
        <p:nvPr/>
      </p:nvGrpSpPr>
      <p:grpSpPr>
        <a:xfrm>
          <a:off x="0" y="0"/>
          <a:ext cx="0" cy="0"/>
          <a:chOff x="0" y="0"/>
          <a:chExt cx="0" cy="0"/>
        </a:xfrm>
      </p:grpSpPr>
      <p:sp>
        <p:nvSpPr>
          <p:cNvPr id="1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9450291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bg>
      <p:bgPr>
        <a:solidFill>
          <a:srgbClr val="FFFFFF"/>
        </a:solidFill>
        <a:effectLst/>
      </p:bgPr>
    </p:bg>
    <p:spTree>
      <p:nvGrpSpPr>
        <p:cNvPr id="1" name=""/>
        <p:cNvGrpSpPr/>
        <p:nvPr/>
      </p:nvGrpSpPr>
      <p:grpSpPr>
        <a:xfrm>
          <a:off x="0" y="0"/>
          <a:ext cx="0" cy="0"/>
          <a:chOff x="0" y="0"/>
          <a:chExt cx="0" cy="0"/>
        </a:xfrm>
      </p:grpSpPr>
      <p:sp>
        <p:nvSpPr>
          <p:cNvPr id="40"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41" name="Ondertitel dia"/>
          <p:cNvSpPr txBox="1">
            <a:spLocks noGrp="1"/>
          </p:cNvSpPr>
          <p:nvPr>
            <p:ph type="body" sz="quarter" idx="22" hasCustomPrompt="1"/>
          </p:nvPr>
        </p:nvSpPr>
        <p:spPr>
          <a:xfrm>
            <a:off x="1295400" y="3543455"/>
            <a:ext cx="21869400" cy="694056"/>
          </a:xfrm>
          <a:prstGeom prst="rect">
            <a:avLst/>
          </a:prstGeom>
        </p:spPr>
        <p:txBody>
          <a:bodyPr/>
          <a:lstStyle/>
          <a:p>
            <a:r>
              <a:t>Ondertitel dia</a:t>
            </a:r>
          </a:p>
        </p:txBody>
      </p:sp>
      <p:sp>
        <p:nvSpPr>
          <p:cNvPr id="42"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3"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4" name="Naam dia"/>
          <p:cNvSpPr txBox="1">
            <a:spLocks noGrp="1"/>
          </p:cNvSpPr>
          <p:nvPr>
            <p:ph type="title" hasCustomPrompt="1"/>
          </p:nvPr>
        </p:nvSpPr>
        <p:spPr>
          <a:xfrm>
            <a:off x="1295400" y="1620697"/>
            <a:ext cx="21869400" cy="1778386"/>
          </a:xfrm>
          <a:prstGeom prst="rect">
            <a:avLst/>
          </a:prstGeom>
        </p:spPr>
        <p:txBody>
          <a:bodyPr anchor="t"/>
          <a:lstStyle>
            <a:lvl1pPr defTabSz="584200">
              <a:defRPr sz="10000" spc="-400"/>
            </a:lvl1pPr>
          </a:lstStyle>
          <a:p>
            <a:r>
              <a:t>Naam dia</a:t>
            </a:r>
          </a:p>
        </p:txBody>
      </p:sp>
      <p:sp>
        <p:nvSpPr>
          <p:cNvPr id="45" name="Hoofdtekst - niveau één…"/>
          <p:cNvSpPr txBox="1">
            <a:spLocks noGrp="1"/>
          </p:cNvSpPr>
          <p:nvPr>
            <p:ph type="body" idx="1" hasCustomPrompt="1"/>
          </p:nvPr>
        </p:nvSpPr>
        <p:spPr>
          <a:xfrm>
            <a:off x="1295400" y="5270500"/>
            <a:ext cx="21869400" cy="7137400"/>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46" name="Dianummer"/>
          <p:cNvSpPr txBox="1">
            <a:spLocks noGrp="1"/>
          </p:cNvSpPr>
          <p:nvPr>
            <p:ph type="sldNum" sz="quarter" idx="2"/>
          </p:nvPr>
        </p:nvSpPr>
        <p:spPr>
          <a:xfrm>
            <a:off x="22793706" y="12981031"/>
            <a:ext cx="361189" cy="404115"/>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bg>
      <p:bgPr>
        <a:solidFill>
          <a:srgbClr val="FFFFFF"/>
        </a:solidFill>
        <a:effectLst/>
      </p:bgPr>
    </p:bg>
    <p:spTree>
      <p:nvGrpSpPr>
        <p:cNvPr id="1" name=""/>
        <p:cNvGrpSpPr/>
        <p:nvPr/>
      </p:nvGrpSpPr>
      <p:grpSpPr>
        <a:xfrm>
          <a:off x="0" y="0"/>
          <a:ext cx="0" cy="0"/>
          <a:chOff x="0" y="0"/>
          <a:chExt cx="0" cy="0"/>
        </a:xfrm>
      </p:grpSpPr>
      <p:sp>
        <p:nvSpPr>
          <p:cNvPr id="53"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54" name="Hoofdtekst - niveau één…"/>
          <p:cNvSpPr txBox="1">
            <a:spLocks noGrp="1"/>
          </p:cNvSpPr>
          <p:nvPr>
            <p:ph type="body" idx="1" hasCustomPrompt="1"/>
          </p:nvPr>
        </p:nvSpPr>
        <p:spPr>
          <a:xfrm>
            <a:off x="1295400" y="5270500"/>
            <a:ext cx="21869400" cy="7135317"/>
          </a:xfrm>
          <a:prstGeom prst="rect">
            <a:avLst/>
          </a:prstGeom>
        </p:spPr>
        <p:txBody>
          <a:bodyPr numCol="2" spcCol="1093469"/>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55"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6"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bg>
      <p:bgPr>
        <a:solidFill>
          <a:srgbClr val="FFFFFF"/>
        </a:solidFill>
        <a:effectLst/>
      </p:bgPr>
    </p:bg>
    <p:spTree>
      <p:nvGrpSpPr>
        <p:cNvPr id="1" name=""/>
        <p:cNvGrpSpPr/>
        <p:nvPr/>
      </p:nvGrpSpPr>
      <p:grpSpPr>
        <a:xfrm>
          <a:off x="0" y="0"/>
          <a:ext cx="0" cy="0"/>
          <a:chOff x="0" y="0"/>
          <a:chExt cx="0" cy="0"/>
        </a:xfrm>
      </p:grpSpPr>
      <p:sp>
        <p:nvSpPr>
          <p:cNvPr id="64" name="Persoon met een grote glimlach die een blauw topje draagt voor een blauwe muur"/>
          <p:cNvSpPr>
            <a:spLocks noGrp="1"/>
          </p:cNvSpPr>
          <p:nvPr>
            <p:ph type="pic" idx="21"/>
          </p:nvPr>
        </p:nvSpPr>
        <p:spPr>
          <a:xfrm>
            <a:off x="10236489" y="-1"/>
            <a:ext cx="20561460" cy="13716000"/>
          </a:xfrm>
          <a:prstGeom prst="rect">
            <a:avLst/>
          </a:prstGeom>
        </p:spPr>
        <p:txBody>
          <a:bodyPr lIns="91439" tIns="45719" rIns="91439" bIns="45719">
            <a:noAutofit/>
          </a:bodyPr>
          <a:lstStyle/>
          <a:p>
            <a:endParaRPr/>
          </a:p>
        </p:txBody>
      </p:sp>
      <p:sp>
        <p:nvSpPr>
          <p:cNvPr id="65" name="Hoofdtekst - niveau één…"/>
          <p:cNvSpPr txBox="1">
            <a:spLocks noGrp="1"/>
          </p:cNvSpPr>
          <p:nvPr>
            <p:ph type="body" sz="half" idx="1" hasCustomPrompt="1"/>
          </p:nvPr>
        </p:nvSpPr>
        <p:spPr>
          <a:xfrm>
            <a:off x="1295400" y="5257800"/>
            <a:ext cx="11442700" cy="6886575"/>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66" name="Rechthoek"/>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67" name="Auteur en datum"/>
          <p:cNvSpPr txBox="1">
            <a:spLocks noGrp="1"/>
          </p:cNvSpPr>
          <p:nvPr>
            <p:ph type="body" sz="quarter" idx="22" hasCustomPrompt="1"/>
          </p:nvPr>
        </p:nvSpPr>
        <p:spPr>
          <a:xfrm>
            <a:off x="1295400" y="12955885"/>
            <a:ext cx="114427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68" name="Naam dia"/>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Naam dia</a:t>
            </a:r>
          </a:p>
        </p:txBody>
      </p:sp>
      <p:sp>
        <p:nvSpPr>
          <p:cNvPr id="69" name="Ondertitel dia"/>
          <p:cNvSpPr txBox="1">
            <a:spLocks noGrp="1"/>
          </p:cNvSpPr>
          <p:nvPr>
            <p:ph type="body" sz="quarter" idx="23" hasCustomPrompt="1"/>
          </p:nvPr>
        </p:nvSpPr>
        <p:spPr>
          <a:xfrm>
            <a:off x="1295400" y="4092575"/>
            <a:ext cx="11442701" cy="678372"/>
          </a:xfrm>
          <a:prstGeom prst="rect">
            <a:avLst/>
          </a:prstGeom>
        </p:spPr>
        <p:txBody>
          <a:bodyPr/>
          <a:lstStyle>
            <a:lvl1pPr defTabSz="566674">
              <a:defRPr sz="3395" spc="-101"/>
            </a:lvl1pPr>
          </a:lstStyle>
          <a:p>
            <a:r>
              <a:t>Ondertitel dia</a:t>
            </a:r>
          </a:p>
        </p:txBody>
      </p:sp>
      <p:sp>
        <p:nvSpPr>
          <p:cNvPr id="7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 name="Sectietitel"/>
          <p:cNvSpPr txBox="1">
            <a:spLocks noGrp="1"/>
          </p:cNvSpPr>
          <p:nvPr>
            <p:ph type="title" hasCustomPrompt="1"/>
          </p:nvPr>
        </p:nvSpPr>
        <p:spPr>
          <a:xfrm>
            <a:off x="1295400" y="5404408"/>
            <a:ext cx="21869400" cy="2881785"/>
          </a:xfrm>
          <a:prstGeom prst="rect">
            <a:avLst/>
          </a:prstGeom>
        </p:spPr>
        <p:txBody>
          <a:bodyPr anchor="ctr"/>
          <a:lstStyle>
            <a:lvl1pPr defTabSz="825500">
              <a:defRPr sz="10200" spc="-408"/>
            </a:lvl1pPr>
          </a:lstStyle>
          <a:p>
            <a:r>
              <a:t>Sectietitel</a:t>
            </a:r>
          </a:p>
        </p:txBody>
      </p:sp>
      <p:sp>
        <p:nvSpPr>
          <p:cNvPr id="7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lleen titel">
    <p:bg>
      <p:bgPr>
        <a:solidFill>
          <a:srgbClr val="FFFFFF"/>
        </a:solidFill>
        <a:effectLst/>
      </p:bgPr>
    </p:bg>
    <p:spTree>
      <p:nvGrpSpPr>
        <p:cNvPr id="1" name=""/>
        <p:cNvGrpSpPr/>
        <p:nvPr/>
      </p:nvGrpSpPr>
      <p:grpSpPr>
        <a:xfrm>
          <a:off x="0" y="0"/>
          <a:ext cx="0" cy="0"/>
          <a:chOff x="0" y="0"/>
          <a:chExt cx="0" cy="0"/>
        </a:xfrm>
      </p:grpSpPr>
      <p:sp>
        <p:nvSpPr>
          <p:cNvPr id="85"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86" name="Ondertitel dia"/>
          <p:cNvSpPr txBox="1">
            <a:spLocks noGrp="1"/>
          </p:cNvSpPr>
          <p:nvPr>
            <p:ph type="body" sz="quarter" idx="22" hasCustomPrompt="1"/>
          </p:nvPr>
        </p:nvSpPr>
        <p:spPr>
          <a:xfrm>
            <a:off x="1295400" y="3543455"/>
            <a:ext cx="21869400" cy="694056"/>
          </a:xfrm>
          <a:prstGeom prst="rect">
            <a:avLst/>
          </a:prstGeom>
        </p:spPr>
        <p:txBody>
          <a:bodyPr/>
          <a:lstStyle/>
          <a:p>
            <a:r>
              <a:t>Ondertitel dia </a:t>
            </a:r>
          </a:p>
        </p:txBody>
      </p:sp>
      <p:sp>
        <p:nvSpPr>
          <p:cNvPr id="87"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8"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9" name="Naam di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Naam dia</a:t>
            </a:r>
          </a:p>
        </p:txBody>
      </p:sp>
      <p:sp>
        <p:nvSpPr>
          <p:cNvPr id="9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bg>
      <p:bgPr>
        <a:solidFill>
          <a:srgbClr val="FFFFFF"/>
        </a:solidFill>
        <a:effectLst/>
      </p:bgPr>
    </p:bg>
    <p:spTree>
      <p:nvGrpSpPr>
        <p:cNvPr id="1" name=""/>
        <p:cNvGrpSpPr/>
        <p:nvPr/>
      </p:nvGrpSpPr>
      <p:grpSpPr>
        <a:xfrm>
          <a:off x="0" y="0"/>
          <a:ext cx="0" cy="0"/>
          <a:chOff x="0" y="0"/>
          <a:chExt cx="0" cy="0"/>
        </a:xfrm>
      </p:grpSpPr>
      <p:sp>
        <p:nvSpPr>
          <p:cNvPr id="97"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98" name="Ondertitel agenda"/>
          <p:cNvSpPr txBox="1">
            <a:spLocks noGrp="1"/>
          </p:cNvSpPr>
          <p:nvPr>
            <p:ph type="body" sz="quarter" idx="22" hasCustomPrompt="1"/>
          </p:nvPr>
        </p:nvSpPr>
        <p:spPr>
          <a:xfrm>
            <a:off x="1295400" y="3543455"/>
            <a:ext cx="21869400" cy="694056"/>
          </a:xfrm>
          <a:prstGeom prst="rect">
            <a:avLst/>
          </a:prstGeom>
        </p:spPr>
        <p:txBody>
          <a:bodyPr/>
          <a:lstStyle/>
          <a:p>
            <a:r>
              <a:t>Ondertitel agenda</a:t>
            </a:r>
          </a:p>
        </p:txBody>
      </p:sp>
      <p:sp>
        <p:nvSpPr>
          <p:cNvPr id="99" name="Hoofdtekst - niveau één…"/>
          <p:cNvSpPr txBox="1">
            <a:spLocks noGrp="1"/>
          </p:cNvSpPr>
          <p:nvPr>
            <p:ph type="body" idx="1" hasCustomPrompt="1"/>
          </p:nvPr>
        </p:nvSpPr>
        <p:spPr>
          <a:xfrm>
            <a:off x="1295400" y="5118100"/>
            <a:ext cx="21869400" cy="7137400"/>
          </a:xfrm>
          <a:prstGeom prst="rect">
            <a:avLst/>
          </a:prstGeom>
        </p:spPr>
        <p:txBody>
          <a:bodyPr/>
          <a:lstStyle>
            <a:lvl1pPr defTabSz="825500">
              <a:spcBef>
                <a:spcPts val="3200"/>
              </a:spcBef>
              <a:defRPr sz="5400" b="1" u="sng" cap="none" spc="-53">
                <a:latin typeface="+mn-lt"/>
                <a:ea typeface="+mn-ea"/>
                <a:cs typeface="+mn-cs"/>
                <a:sym typeface="Graphik"/>
              </a:defRPr>
            </a:lvl1pPr>
            <a:lvl2pPr defTabSz="825500">
              <a:spcBef>
                <a:spcPts val="3200"/>
              </a:spcBef>
              <a:defRPr sz="5400" b="1" u="sng" cap="none" spc="-53">
                <a:latin typeface="+mn-lt"/>
                <a:ea typeface="+mn-ea"/>
                <a:cs typeface="+mn-cs"/>
                <a:sym typeface="Graphik"/>
              </a:defRPr>
            </a:lvl2pPr>
            <a:lvl3pPr defTabSz="825500">
              <a:spcBef>
                <a:spcPts val="3200"/>
              </a:spcBef>
              <a:defRPr sz="5400" b="1" u="sng" cap="none" spc="-53">
                <a:latin typeface="+mn-lt"/>
                <a:ea typeface="+mn-ea"/>
                <a:cs typeface="+mn-cs"/>
                <a:sym typeface="Graphik"/>
              </a:defRPr>
            </a:lvl3pPr>
            <a:lvl4pPr defTabSz="825500">
              <a:spcBef>
                <a:spcPts val="3200"/>
              </a:spcBef>
              <a:defRPr sz="5400" b="1" u="sng" cap="none" spc="-53">
                <a:latin typeface="+mn-lt"/>
                <a:ea typeface="+mn-ea"/>
                <a:cs typeface="+mn-cs"/>
                <a:sym typeface="Graphik"/>
              </a:defRPr>
            </a:lvl4pPr>
            <a:lvl5pPr defTabSz="825500">
              <a:spcBef>
                <a:spcPts val="3200"/>
              </a:spcBef>
              <a:defRPr sz="5400" b="1" u="sng" cap="none" spc="-53">
                <a:latin typeface="+mn-lt"/>
                <a:ea typeface="+mn-ea"/>
                <a:cs typeface="+mn-cs"/>
                <a:sym typeface="Graphik"/>
              </a:defRPr>
            </a:lvl5pPr>
          </a:lstStyle>
          <a:p>
            <a:r>
              <a:t>Agendaonderwerpen</a:t>
            </a:r>
          </a:p>
          <a:p>
            <a:pPr lvl="1"/>
            <a:endParaRPr/>
          </a:p>
          <a:p>
            <a:pPr lvl="2"/>
            <a:endParaRPr/>
          </a:p>
          <a:p>
            <a:pPr lvl="3"/>
            <a:endParaRPr/>
          </a:p>
          <a:p>
            <a:pPr lvl="4"/>
            <a:endParaRPr/>
          </a:p>
        </p:txBody>
      </p:sp>
      <p:sp>
        <p:nvSpPr>
          <p:cNvPr id="10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2" name="Titel agend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Titel agenda</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Naam presentatie"/>
          <p:cNvSpPr txBox="1">
            <a:spLocks noGrp="1"/>
          </p:cNvSpPr>
          <p:nvPr>
            <p:ph type="title" hasCustomPrompt="1"/>
          </p:nvPr>
        </p:nvSpPr>
        <p:spPr>
          <a:xfrm>
            <a:off x="1298349" y="4384675"/>
            <a:ext cx="21869401" cy="469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Naam presentatie</a:t>
            </a:r>
          </a:p>
        </p:txBody>
      </p:sp>
      <p:sp>
        <p:nvSpPr>
          <p:cNvPr id="3" name="Hoofdtekst - niveau één…"/>
          <p:cNvSpPr txBox="1">
            <a:spLocks noGrp="1"/>
          </p:cNvSpPr>
          <p:nvPr>
            <p:ph type="body" idx="1" hasCustomPrompt="1"/>
          </p:nvPr>
        </p:nvSpPr>
        <p:spPr>
          <a:xfrm>
            <a:off x="1298349" y="9268776"/>
            <a:ext cx="21869401" cy="1402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Ondertitel presentatie </a:t>
            </a:r>
          </a:p>
          <a:p>
            <a:pPr lvl="1"/>
            <a:endParaRPr/>
          </a:p>
          <a:p>
            <a:pPr lvl="2"/>
            <a:endParaRPr/>
          </a:p>
          <a:p>
            <a:pPr lvl="3"/>
            <a:endParaRPr/>
          </a:p>
          <a:p>
            <a:pPr lvl="4"/>
            <a:endParaRPr/>
          </a:p>
        </p:txBody>
      </p:sp>
      <p:sp>
        <p:nvSpPr>
          <p:cNvPr id="4" name="Dianummer"/>
          <p:cNvSpPr txBox="1">
            <a:spLocks noGrp="1"/>
          </p:cNvSpPr>
          <p:nvPr>
            <p:ph type="sldNum" sz="quarter" idx="2"/>
          </p:nvPr>
        </p:nvSpPr>
        <p:spPr>
          <a:xfrm>
            <a:off x="22797516" y="12979146"/>
            <a:ext cx="361189" cy="404115"/>
          </a:xfrm>
          <a:prstGeom prst="rect">
            <a:avLst/>
          </a:prstGeom>
          <a:ln w="12700">
            <a:miter lim="400000"/>
          </a:ln>
        </p:spPr>
        <p:txBody>
          <a:bodyPr wrap="none" lIns="50800" tIns="50800" rIns="50800" bIns="50800" anchor="b">
            <a:spAutoFit/>
          </a:bodyPr>
          <a:lstStyle>
            <a:lvl1pPr defTabSz="3428914">
              <a:lnSpc>
                <a:spcPct val="100000"/>
              </a:lnSpc>
              <a:spcBef>
                <a:spcPts val="0"/>
              </a:spcBef>
              <a:tabLst/>
              <a:defRPr sz="1800" spc="0">
                <a:latin typeface="+mn-lt"/>
                <a:ea typeface="+mn-ea"/>
                <a:cs typeface="+mn-cs"/>
                <a:sym typeface="Graphik"/>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1pPr>
      <a:lvl2pPr marL="0" marR="0" indent="457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2pPr>
      <a:lvl3pPr marL="0" marR="0" indent="914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3pPr>
      <a:lvl4pPr marL="0" marR="0" indent="1371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4pPr>
      <a:lvl5pPr marL="0" marR="0" indent="18288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5pPr>
      <a:lvl6pPr marL="0" marR="0" indent="22860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6pPr>
      <a:lvl7pPr marL="0" marR="0" indent="2743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7pPr>
      <a:lvl8pPr marL="0" marR="0" indent="3200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8pPr>
      <a:lvl9pPr marL="0" marR="0" indent="3657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p:bodyStyle>
    <p:otherStyle>
      <a:lvl1pPr marL="0" marR="0" indent="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1pPr>
      <a:lvl2pPr marL="0" marR="0" indent="457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2pPr>
      <a:lvl3pPr marL="0" marR="0" indent="914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3pPr>
      <a:lvl4pPr marL="0" marR="0" indent="1371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4pPr>
      <a:lvl5pPr marL="0" marR="0" indent="18288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5pPr>
      <a:lvl6pPr marL="0" marR="0" indent="22860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6pPr>
      <a:lvl7pPr marL="0" marR="0" indent="2743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7pPr>
      <a:lvl8pPr marL="0" marR="0" indent="3200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8pPr>
      <a:lvl9pPr marL="0" marR="0" indent="3657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Naam presentatie"/>
          <p:cNvSpPr txBox="1">
            <a:spLocks noGrp="1"/>
          </p:cNvSpPr>
          <p:nvPr>
            <p:ph type="title" hasCustomPrompt="1"/>
          </p:nvPr>
        </p:nvSpPr>
        <p:spPr>
          <a:xfrm>
            <a:off x="1298349" y="4384675"/>
            <a:ext cx="21869402" cy="469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Naam presentatie</a:t>
            </a:r>
          </a:p>
        </p:txBody>
      </p:sp>
      <p:sp>
        <p:nvSpPr>
          <p:cNvPr id="3" name="Hoofdtekst - niveau één…"/>
          <p:cNvSpPr txBox="1">
            <a:spLocks noGrp="1"/>
          </p:cNvSpPr>
          <p:nvPr>
            <p:ph type="body" idx="1" hasCustomPrompt="1"/>
          </p:nvPr>
        </p:nvSpPr>
        <p:spPr>
          <a:xfrm>
            <a:off x="1298349" y="9268776"/>
            <a:ext cx="21869402" cy="1402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Ondertitel presentatie </a:t>
            </a:r>
          </a:p>
          <a:p>
            <a:pPr lvl="1"/>
            <a:endParaRPr/>
          </a:p>
          <a:p>
            <a:pPr lvl="2"/>
            <a:endParaRPr/>
          </a:p>
          <a:p>
            <a:pPr lvl="3"/>
            <a:endParaRPr/>
          </a:p>
          <a:p>
            <a:pPr lvl="4"/>
            <a:endParaRPr/>
          </a:p>
        </p:txBody>
      </p:sp>
      <p:sp>
        <p:nvSpPr>
          <p:cNvPr id="4" name="Dianummer"/>
          <p:cNvSpPr txBox="1">
            <a:spLocks noGrp="1"/>
          </p:cNvSpPr>
          <p:nvPr>
            <p:ph type="sldNum" sz="quarter" idx="2"/>
          </p:nvPr>
        </p:nvSpPr>
        <p:spPr>
          <a:xfrm>
            <a:off x="22797515" y="12979146"/>
            <a:ext cx="361189" cy="404115"/>
          </a:xfrm>
          <a:prstGeom prst="rect">
            <a:avLst/>
          </a:prstGeom>
          <a:ln w="12700">
            <a:miter lim="400000"/>
          </a:ln>
        </p:spPr>
        <p:txBody>
          <a:bodyPr wrap="none" lIns="50800" tIns="50800" rIns="50800" bIns="50800" anchor="b">
            <a:spAutoFit/>
          </a:bodyPr>
          <a:lstStyle>
            <a:lvl1pPr defTabSz="3428913">
              <a:lnSpc>
                <a:spcPct val="100000"/>
              </a:lnSpc>
              <a:spcBef>
                <a:spcPts val="0"/>
              </a:spcBef>
              <a:tabLst/>
              <a:defRPr sz="1800" spc="0"/>
            </a:lvl1pPr>
          </a:lstStyle>
          <a:p>
            <a:fld id="{86CB4B4D-7CA3-9044-876B-883B54F8677D}" type="slidenum">
              <a:t>‹nr.›</a:t>
            </a:fld>
            <a:endParaRPr/>
          </a:p>
        </p:txBody>
      </p:sp>
    </p:spTree>
    <p:extLst>
      <p:ext uri="{BB962C8B-B14F-4D97-AF65-F5344CB8AC3E}">
        <p14:creationId xmlns:p14="http://schemas.microsoft.com/office/powerpoint/2010/main" val="10672186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ransition spd="med"/>
  <p:txStyles>
    <p:titleStyle>
      <a:lvl1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1pPr>
      <a:lvl2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2pPr>
      <a:lvl3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3pPr>
      <a:lvl4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4pPr>
      <a:lvl5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5pPr>
      <a:lvl6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6pPr>
      <a:lvl7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7pPr>
      <a:lvl8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8pPr>
      <a:lvl9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p:bodyStyle>
    <p:otherStyle>
      <a:lvl1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1pPr>
      <a:lvl2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2pPr>
      <a:lvl3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3pPr>
      <a:lvl4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4pPr>
      <a:lvl5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5pPr>
      <a:lvl6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6pPr>
      <a:lvl7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7pPr>
      <a:lvl8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8pPr>
      <a:lvl9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nzetaal.n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396"/>
        </a:solidFill>
        <a:effectLst/>
      </p:bgPr>
    </p:bg>
    <p:spTree>
      <p:nvGrpSpPr>
        <p:cNvPr id="1" name=""/>
        <p:cNvGrpSpPr/>
        <p:nvPr/>
      </p:nvGrpSpPr>
      <p:grpSpPr>
        <a:xfrm>
          <a:off x="0" y="0"/>
          <a:ext cx="0" cy="0"/>
          <a:chOff x="0" y="0"/>
          <a:chExt cx="0" cy="0"/>
        </a:xfrm>
      </p:grpSpPr>
      <p:sp>
        <p:nvSpPr>
          <p:cNvPr id="167" name="Zeemeermin … zeemeermin?…"/>
          <p:cNvSpPr txBox="1">
            <a:spLocks noGrp="1"/>
          </p:cNvSpPr>
          <p:nvPr>
            <p:ph type="ctrTitle"/>
          </p:nvPr>
        </p:nvSpPr>
        <p:spPr>
          <a:xfrm>
            <a:off x="845284" y="3266948"/>
            <a:ext cx="22571274" cy="3001616"/>
          </a:xfrm>
          <a:prstGeom prst="rect">
            <a:avLst/>
          </a:prstGeom>
        </p:spPr>
        <p:txBody>
          <a:bodyPr>
            <a:normAutofit fontScale="90000"/>
          </a:bodyPr>
          <a:lstStyle/>
          <a:p>
            <a:pPr>
              <a:defRPr sz="12100" spc="0">
                <a:latin typeface="Dover Sans Text"/>
                <a:ea typeface="Dover Sans Text"/>
                <a:cs typeface="Dover Sans Text"/>
                <a:sym typeface="Dover Sans Text"/>
              </a:defRPr>
            </a:pPr>
            <a:r>
              <a:rPr lang="nl-NL" dirty="0"/>
              <a:t>Zeemeermin … zeemeermin?</a:t>
            </a:r>
            <a:br>
              <a:rPr lang="nl-NL" dirty="0"/>
            </a:br>
            <a:r>
              <a:rPr lang="nl-NL" dirty="0" err="1"/>
              <a:t>Zee.meer.min</a:t>
            </a:r>
            <a:endParaRPr dirty="0"/>
          </a:p>
        </p:txBody>
      </p:sp>
      <p:sp>
        <p:nvSpPr>
          <p:cNvPr id="170" name="‘…en de kleine zeemeermin redde de drenkeling door hem op het strand te slepen…’"/>
          <p:cNvSpPr txBox="1"/>
          <p:nvPr/>
        </p:nvSpPr>
        <p:spPr>
          <a:xfrm>
            <a:off x="957764" y="1365846"/>
            <a:ext cx="21869401" cy="1402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defTabSz="914400">
              <a:lnSpc>
                <a:spcPct val="100000"/>
              </a:lnSpc>
              <a:spcBef>
                <a:spcPts val="0"/>
              </a:spcBef>
              <a:tabLst>
                <a:tab pos="203200" algn="l"/>
                <a:tab pos="419100" algn="l"/>
                <a:tab pos="622300" algn="l"/>
                <a:tab pos="838200" algn="l"/>
                <a:tab pos="1041400" algn="l"/>
                <a:tab pos="1257300" algn="l"/>
                <a:tab pos="1460500" algn="l"/>
                <a:tab pos="1676400" algn="l"/>
                <a:tab pos="1879600" algn="l"/>
                <a:tab pos="2095500" algn="l"/>
                <a:tab pos="2298700" algn="l"/>
                <a:tab pos="2514600" algn="l"/>
              </a:tabLst>
              <a:defRPr sz="943" spc="0">
                <a:latin typeface="Helvetica"/>
                <a:ea typeface="Helvetica"/>
                <a:cs typeface="Helvetica"/>
                <a:sym typeface="Helvetica"/>
              </a:defRPr>
            </a:pPr>
            <a:endParaRPr dirty="0"/>
          </a:p>
          <a:p>
            <a:pPr algn="l" defTabSz="914400">
              <a:lnSpc>
                <a:spcPct val="100000"/>
              </a:lnSpc>
              <a:spcBef>
                <a:spcPts val="0"/>
              </a:spcBef>
              <a:tabLst>
                <a:tab pos="203200" algn="l"/>
                <a:tab pos="419100" algn="l"/>
                <a:tab pos="622300" algn="l"/>
                <a:tab pos="838200" algn="l"/>
                <a:tab pos="1041400" algn="l"/>
                <a:tab pos="1257300" algn="l"/>
                <a:tab pos="1460500" algn="l"/>
                <a:tab pos="1676400" algn="l"/>
                <a:tab pos="1879600" algn="l"/>
                <a:tab pos="2095500" algn="l"/>
                <a:tab pos="2298700" algn="l"/>
                <a:tab pos="2514600" algn="l"/>
              </a:tabLst>
              <a:defRPr sz="4130" spc="0">
                <a:latin typeface="Antonia H3 Regular"/>
                <a:ea typeface="Antonia H3 Regular"/>
                <a:cs typeface="Antonia H3 Regular"/>
                <a:sym typeface="Antonia H3 Regular"/>
              </a:defRPr>
            </a:pPr>
            <a:r>
              <a:rPr dirty="0"/>
              <a:t>‘…</a:t>
            </a:r>
            <a:r>
              <a:rPr dirty="0" err="1"/>
              <a:t>en</a:t>
            </a:r>
            <a:r>
              <a:rPr dirty="0"/>
              <a:t> de </a:t>
            </a:r>
            <a:r>
              <a:rPr dirty="0" err="1"/>
              <a:t>kleine</a:t>
            </a:r>
            <a:r>
              <a:rPr dirty="0"/>
              <a:t> </a:t>
            </a:r>
            <a:r>
              <a:rPr dirty="0" err="1"/>
              <a:t>zeemeermin</a:t>
            </a:r>
            <a:r>
              <a:rPr dirty="0"/>
              <a:t> </a:t>
            </a:r>
            <a:r>
              <a:rPr dirty="0" err="1"/>
              <a:t>redde</a:t>
            </a:r>
            <a:r>
              <a:rPr dirty="0"/>
              <a:t> de </a:t>
            </a:r>
            <a:r>
              <a:rPr dirty="0" err="1"/>
              <a:t>drenkeling</a:t>
            </a:r>
            <a:r>
              <a:rPr dirty="0"/>
              <a:t> door hem op het strand </a:t>
            </a:r>
            <a:r>
              <a:rPr dirty="0" err="1"/>
              <a:t>te</a:t>
            </a:r>
            <a:r>
              <a:rPr dirty="0"/>
              <a:t> </a:t>
            </a:r>
            <a:r>
              <a:rPr dirty="0" err="1"/>
              <a:t>slepen</a:t>
            </a:r>
            <a:r>
              <a:rPr dirty="0"/>
              <a:t>…’</a:t>
            </a:r>
          </a:p>
        </p:txBody>
      </p:sp>
      <p:pic>
        <p:nvPicPr>
          <p:cNvPr id="171" name="zeemeerman-2.png" descr="zeemeerman-2.png"/>
          <p:cNvPicPr>
            <a:picLocks noChangeAspect="1"/>
          </p:cNvPicPr>
          <p:nvPr/>
        </p:nvPicPr>
        <p:blipFill>
          <a:blip r:embed="rId2"/>
          <a:stretch>
            <a:fillRect/>
          </a:stretch>
        </p:blipFill>
        <p:spPr>
          <a:xfrm>
            <a:off x="957764" y="7107599"/>
            <a:ext cx="6612272" cy="6369089"/>
          </a:xfrm>
          <a:prstGeom prst="rect">
            <a:avLst/>
          </a:prstGeom>
          <a:ln w="12700">
            <a:miter lim="400000"/>
          </a:ln>
        </p:spPr>
      </p:pic>
      <p:pic>
        <p:nvPicPr>
          <p:cNvPr id="175" name="Logo-eenregelig.png" descr="Logo-eenregelig.png"/>
          <p:cNvPicPr>
            <a:picLocks noChangeAspect="1"/>
          </p:cNvPicPr>
          <p:nvPr/>
        </p:nvPicPr>
        <p:blipFill>
          <a:blip r:embed="rId3"/>
          <a:stretch>
            <a:fillRect/>
          </a:stretch>
        </p:blipFill>
        <p:spPr>
          <a:xfrm>
            <a:off x="20625561" y="434348"/>
            <a:ext cx="3370126" cy="911372"/>
          </a:xfrm>
          <a:prstGeom prst="rect">
            <a:avLst/>
          </a:prstGeom>
          <a:ln w="12700">
            <a:miter lim="400000"/>
          </a:ln>
        </p:spPr>
      </p:pic>
      <p:pic>
        <p:nvPicPr>
          <p:cNvPr id="5" name="Afbeelding 4" descr="Afbeelding met tekst, Lettertype, Graphics, cirkel&#10;&#10;Automatisch gegenereerde beschrijving">
            <a:extLst>
              <a:ext uri="{FF2B5EF4-FFF2-40B4-BE49-F238E27FC236}">
                <a16:creationId xmlns:a16="http://schemas.microsoft.com/office/drawing/2014/main" id="{F91F0BDA-B172-EF9F-1CB8-4FEA716C8C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921" y="7372218"/>
            <a:ext cx="12253079" cy="659759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225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1E8E8"/>
        </a:solidFill>
        <a:effectLst/>
      </p:bgPr>
    </p:bg>
    <p:spTree>
      <p:nvGrpSpPr>
        <p:cNvPr id="1" name=""/>
        <p:cNvGrpSpPr/>
        <p:nvPr/>
      </p:nvGrpSpPr>
      <p:grpSpPr>
        <a:xfrm>
          <a:off x="0" y="0"/>
          <a:ext cx="0" cy="0"/>
          <a:chOff x="0" y="0"/>
          <a:chExt cx="0" cy="0"/>
        </a:xfrm>
      </p:grpSpPr>
      <p:sp>
        <p:nvSpPr>
          <p:cNvPr id="177" name="Zeemeermin"/>
          <p:cNvSpPr txBox="1">
            <a:spLocks noGrp="1"/>
          </p:cNvSpPr>
          <p:nvPr>
            <p:ph type="title"/>
          </p:nvPr>
        </p:nvSpPr>
        <p:spPr>
          <a:xfrm>
            <a:off x="1387001" y="231314"/>
            <a:ext cx="21869400" cy="2228811"/>
          </a:xfrm>
          <a:prstGeom prst="rect">
            <a:avLst/>
          </a:prstGeom>
        </p:spPr>
        <p:txBody>
          <a:bodyPr/>
          <a:lstStyle>
            <a:lvl1pPr>
              <a:defRPr sz="12100" spc="0">
                <a:latin typeface="Dover Sans Text"/>
                <a:ea typeface="Dover Sans Text"/>
                <a:cs typeface="Dover Sans Text"/>
                <a:sym typeface="Dover Sans Text"/>
              </a:defRPr>
            </a:lvl1pPr>
          </a:lstStyle>
          <a:p>
            <a:r>
              <a:rPr dirty="0" err="1">
                <a:latin typeface="Gill Sans MT" panose="020B0502020104020203" pitchFamily="34" charset="0"/>
              </a:rPr>
              <a:t>Zeemeermin</a:t>
            </a:r>
            <a:endParaRPr dirty="0">
              <a:latin typeface="Gill Sans MT" panose="020B0502020104020203" pitchFamily="34" charset="0"/>
            </a:endParaRPr>
          </a:p>
        </p:txBody>
      </p:sp>
      <p:sp>
        <p:nvSpPr>
          <p:cNvPr id="178" name="Zeemeermin is een samenstelling van drie zelfstandig naamwoorden: zee, meer en min. Waarom zit zowel zee als meer in het woord? En wie of wat is die min?…"/>
          <p:cNvSpPr txBox="1">
            <a:spLocks noGrp="1"/>
          </p:cNvSpPr>
          <p:nvPr>
            <p:ph type="body" idx="1"/>
          </p:nvPr>
        </p:nvSpPr>
        <p:spPr>
          <a:xfrm>
            <a:off x="3635759" y="2943318"/>
            <a:ext cx="15121700" cy="2228805"/>
          </a:xfrm>
          <a:prstGeom prst="rect">
            <a:avLst/>
          </a:prstGeom>
        </p:spPr>
        <p:txBody>
          <a:bodyPr>
            <a:normAutofit/>
          </a:bodyPr>
          <a:lstStyle/>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dirty="0" err="1">
                <a:latin typeface="Gill Sans MT" panose="020B0502020104020203" pitchFamily="34" charset="0"/>
              </a:rPr>
              <a:t>Zeemeermin</a:t>
            </a:r>
            <a:r>
              <a:rPr dirty="0">
                <a:latin typeface="Gill Sans MT" panose="020B0502020104020203" pitchFamily="34" charset="0"/>
              </a:rPr>
              <a:t> is </a:t>
            </a:r>
            <a:r>
              <a:rPr dirty="0" err="1">
                <a:latin typeface="Gill Sans MT" panose="020B0502020104020203" pitchFamily="34" charset="0"/>
              </a:rPr>
              <a:t>een</a:t>
            </a:r>
            <a:r>
              <a:rPr dirty="0">
                <a:latin typeface="Gill Sans MT" panose="020B0502020104020203" pitchFamily="34" charset="0"/>
              </a:rPr>
              <a:t> </a:t>
            </a:r>
            <a:r>
              <a:rPr dirty="0" err="1">
                <a:latin typeface="Gill Sans MT" panose="020B0502020104020203" pitchFamily="34" charset="0"/>
              </a:rPr>
              <a:t>samenstelling</a:t>
            </a:r>
            <a:r>
              <a:rPr dirty="0">
                <a:latin typeface="Gill Sans MT" panose="020B0502020104020203" pitchFamily="34" charset="0"/>
              </a:rPr>
              <a:t> van </a:t>
            </a:r>
            <a:r>
              <a:rPr dirty="0" err="1">
                <a:latin typeface="Gill Sans MT" panose="020B0502020104020203" pitchFamily="34" charset="0"/>
              </a:rPr>
              <a:t>drie</a:t>
            </a:r>
            <a:r>
              <a:rPr dirty="0">
                <a:latin typeface="Gill Sans MT" panose="020B0502020104020203" pitchFamily="34" charset="0"/>
              </a:rPr>
              <a:t> </a:t>
            </a:r>
            <a:r>
              <a:rPr dirty="0" err="1">
                <a:latin typeface="Gill Sans MT" panose="020B0502020104020203" pitchFamily="34" charset="0"/>
              </a:rPr>
              <a:t>zelfstandig</a:t>
            </a:r>
            <a:r>
              <a:rPr dirty="0">
                <a:latin typeface="Gill Sans MT" panose="020B0502020104020203" pitchFamily="34" charset="0"/>
              </a:rPr>
              <a:t> </a:t>
            </a:r>
            <a:r>
              <a:rPr dirty="0" err="1">
                <a:latin typeface="Gill Sans MT" panose="020B0502020104020203" pitchFamily="34" charset="0"/>
              </a:rPr>
              <a:t>naamwoorden</a:t>
            </a:r>
            <a:r>
              <a:rPr dirty="0">
                <a:latin typeface="Gill Sans MT" panose="020B0502020104020203" pitchFamily="34" charset="0"/>
              </a:rPr>
              <a:t>: zee, </a:t>
            </a:r>
            <a:r>
              <a:rPr dirty="0" err="1">
                <a:latin typeface="Gill Sans MT" panose="020B0502020104020203" pitchFamily="34" charset="0"/>
              </a:rPr>
              <a:t>meer</a:t>
            </a:r>
            <a:r>
              <a:rPr dirty="0">
                <a:latin typeface="Gill Sans MT" panose="020B0502020104020203" pitchFamily="34" charset="0"/>
              </a:rPr>
              <a:t> </a:t>
            </a:r>
            <a:r>
              <a:rPr dirty="0" err="1">
                <a:latin typeface="Gill Sans MT" panose="020B0502020104020203" pitchFamily="34" charset="0"/>
              </a:rPr>
              <a:t>en</a:t>
            </a:r>
            <a:r>
              <a:rPr dirty="0">
                <a:latin typeface="Gill Sans MT" panose="020B0502020104020203" pitchFamily="34" charset="0"/>
              </a:rPr>
              <a:t> min. </a:t>
            </a:r>
            <a:r>
              <a:rPr dirty="0" err="1">
                <a:latin typeface="Gill Sans MT" panose="020B0502020104020203" pitchFamily="34" charset="0"/>
              </a:rPr>
              <a:t>Waarom</a:t>
            </a:r>
            <a:r>
              <a:rPr dirty="0">
                <a:latin typeface="Gill Sans MT" panose="020B0502020104020203" pitchFamily="34" charset="0"/>
              </a:rPr>
              <a:t> zit </a:t>
            </a:r>
            <a:r>
              <a:rPr dirty="0" err="1">
                <a:latin typeface="Gill Sans MT" panose="020B0502020104020203" pitchFamily="34" charset="0"/>
              </a:rPr>
              <a:t>zowel</a:t>
            </a:r>
            <a:r>
              <a:rPr dirty="0">
                <a:latin typeface="Gill Sans MT" panose="020B0502020104020203" pitchFamily="34" charset="0"/>
              </a:rPr>
              <a:t> </a:t>
            </a:r>
            <a:r>
              <a:rPr lang="nl-NL" b="1" dirty="0">
                <a:latin typeface="Gill Sans MT" panose="020B0502020104020203" pitchFamily="34" charset="0"/>
              </a:rPr>
              <a:t>ZEE</a:t>
            </a:r>
            <a:r>
              <a:rPr dirty="0">
                <a:latin typeface="Gill Sans MT" panose="020B0502020104020203" pitchFamily="34" charset="0"/>
              </a:rPr>
              <a:t> </a:t>
            </a:r>
            <a:r>
              <a:rPr dirty="0" err="1">
                <a:latin typeface="Gill Sans MT" panose="020B0502020104020203" pitchFamily="34" charset="0"/>
              </a:rPr>
              <a:t>als</a:t>
            </a:r>
            <a:r>
              <a:rPr dirty="0">
                <a:latin typeface="Gill Sans MT" panose="020B0502020104020203" pitchFamily="34" charset="0"/>
              </a:rPr>
              <a:t> </a:t>
            </a:r>
            <a:r>
              <a:rPr lang="nl-NL" b="1" dirty="0">
                <a:latin typeface="Gill Sans MT" panose="020B0502020104020203" pitchFamily="34" charset="0"/>
              </a:rPr>
              <a:t>MEER</a:t>
            </a:r>
            <a:r>
              <a:rPr dirty="0">
                <a:latin typeface="Gill Sans MT" panose="020B0502020104020203" pitchFamily="34" charset="0"/>
              </a:rPr>
              <a:t> in het </a:t>
            </a:r>
            <a:r>
              <a:rPr dirty="0" err="1">
                <a:latin typeface="Gill Sans MT" panose="020B0502020104020203" pitchFamily="34" charset="0"/>
              </a:rPr>
              <a:t>woord</a:t>
            </a:r>
            <a:r>
              <a:rPr dirty="0">
                <a:latin typeface="Gill Sans MT" panose="020B0502020104020203" pitchFamily="34" charset="0"/>
              </a:rPr>
              <a:t>? En </a:t>
            </a:r>
            <a:r>
              <a:rPr dirty="0" err="1">
                <a:latin typeface="Gill Sans MT" panose="020B0502020104020203" pitchFamily="34" charset="0"/>
              </a:rPr>
              <a:t>wie</a:t>
            </a:r>
            <a:r>
              <a:rPr dirty="0">
                <a:latin typeface="Gill Sans MT" panose="020B0502020104020203" pitchFamily="34" charset="0"/>
              </a:rPr>
              <a:t> of wat is </a:t>
            </a:r>
            <a:r>
              <a:rPr lang="nl-NL" dirty="0">
                <a:latin typeface="Gill Sans MT" panose="020B0502020104020203" pitchFamily="34" charset="0"/>
              </a:rPr>
              <a:t>eigenlijk een</a:t>
            </a:r>
            <a:r>
              <a:rPr dirty="0">
                <a:latin typeface="Gill Sans MT" panose="020B0502020104020203" pitchFamily="34" charset="0"/>
              </a:rPr>
              <a:t> </a:t>
            </a:r>
            <a:r>
              <a:rPr lang="nl-NL" b="1" dirty="0">
                <a:latin typeface="Gill Sans MT" panose="020B0502020104020203" pitchFamily="34" charset="0"/>
              </a:rPr>
              <a:t>MIN</a:t>
            </a:r>
            <a:r>
              <a:rPr lang="nl-NL" dirty="0">
                <a:latin typeface="Gill Sans MT" panose="020B0502020104020203" pitchFamily="34" charset="0"/>
              </a:rPr>
              <a:t> ?</a:t>
            </a:r>
            <a:endParaRPr dirty="0">
              <a:latin typeface="Gill Sans MT" panose="020B0502020104020203" pitchFamily="34" charset="0"/>
            </a:endParaRPr>
          </a:p>
        </p:txBody>
      </p:sp>
      <p:sp>
        <p:nvSpPr>
          <p:cNvPr id="179" name="Lijn"/>
          <p:cNvSpPr/>
          <p:nvPr/>
        </p:nvSpPr>
        <p:spPr>
          <a:xfrm flipV="1">
            <a:off x="14345920" y="7222352"/>
            <a:ext cx="3574936" cy="376504"/>
          </a:xfrm>
          <a:prstGeom prst="line">
            <a:avLst/>
          </a:prstGeom>
          <a:ln w="127000">
            <a:solidFill>
              <a:srgbClr val="000000"/>
            </a:solidFill>
            <a:prstDash val="sysDot"/>
            <a:miter lim="400000"/>
            <a:tailEnd type="triangle"/>
          </a:ln>
        </p:spPr>
        <p:txBody>
          <a:bodyPr lIns="50800" tIns="50800" rIns="50800" bIns="50800" anchor="ctr"/>
          <a:lstStyle/>
          <a:p>
            <a:endParaRPr/>
          </a:p>
        </p:txBody>
      </p:sp>
      <p:sp>
        <p:nvSpPr>
          <p:cNvPr id="185" name="Verbindingslijn"/>
          <p:cNvSpPr/>
          <p:nvPr/>
        </p:nvSpPr>
        <p:spPr>
          <a:xfrm rot="740266">
            <a:off x="12812560" y="7325756"/>
            <a:ext cx="1562877" cy="107367"/>
          </a:xfrm>
          <a:custGeom>
            <a:avLst/>
            <a:gdLst/>
            <a:ahLst/>
            <a:cxnLst>
              <a:cxn ang="0">
                <a:pos x="wd2" y="hd2"/>
              </a:cxn>
              <a:cxn ang="5400000">
                <a:pos x="wd2" y="hd2"/>
              </a:cxn>
              <a:cxn ang="10800000">
                <a:pos x="wd2" y="hd2"/>
              </a:cxn>
              <a:cxn ang="16200000">
                <a:pos x="wd2" y="hd2"/>
              </a:cxn>
            </a:cxnLst>
            <a:rect l="0" t="0" r="r" b="b"/>
            <a:pathLst>
              <a:path w="21600" h="20950" extrusionOk="0">
                <a:moveTo>
                  <a:pt x="0" y="0"/>
                </a:moveTo>
                <a:cubicBezTo>
                  <a:pt x="1369" y="14633"/>
                  <a:pt x="8569" y="21600"/>
                  <a:pt x="21600" y="20902"/>
                </a:cubicBezTo>
              </a:path>
            </a:pathLst>
          </a:custGeom>
          <a:ln w="127000">
            <a:solidFill>
              <a:srgbClr val="000000"/>
            </a:solidFill>
            <a:prstDash val="sysDot"/>
            <a:miter lim="400000"/>
          </a:ln>
        </p:spPr>
        <p:txBody>
          <a:bodyPr/>
          <a:lstStyle/>
          <a:p>
            <a:endParaRPr/>
          </a:p>
        </p:txBody>
      </p:sp>
      <p:sp>
        <p:nvSpPr>
          <p:cNvPr id="182" name="Bijschrift"/>
          <p:cNvSpPr/>
          <p:nvPr/>
        </p:nvSpPr>
        <p:spPr>
          <a:xfrm flipH="1">
            <a:off x="17920857" y="4993548"/>
            <a:ext cx="5409407" cy="3565923"/>
          </a:xfrm>
          <a:custGeom>
            <a:avLst/>
            <a:gdLst/>
            <a:ahLst/>
            <a:cxnLst>
              <a:cxn ang="0">
                <a:pos x="wd2" y="hd2"/>
              </a:cxn>
              <a:cxn ang="5400000">
                <a:pos x="wd2" y="hd2"/>
              </a:cxn>
              <a:cxn ang="10800000">
                <a:pos x="wd2" y="hd2"/>
              </a:cxn>
              <a:cxn ang="16200000">
                <a:pos x="wd2" y="hd2"/>
              </a:cxn>
            </a:cxnLst>
            <a:rect l="0" t="0" r="r" b="b"/>
            <a:pathLst>
              <a:path w="21600" h="21600" extrusionOk="0">
                <a:moveTo>
                  <a:pt x="3559" y="0"/>
                </a:moveTo>
                <a:cubicBezTo>
                  <a:pt x="3166" y="0"/>
                  <a:pt x="2848" y="483"/>
                  <a:pt x="2848" y="1079"/>
                </a:cubicBezTo>
                <a:lnTo>
                  <a:pt x="2848" y="8642"/>
                </a:lnTo>
                <a:lnTo>
                  <a:pt x="0" y="10801"/>
                </a:lnTo>
                <a:lnTo>
                  <a:pt x="2848" y="12960"/>
                </a:lnTo>
                <a:lnTo>
                  <a:pt x="2848" y="20521"/>
                </a:lnTo>
                <a:cubicBezTo>
                  <a:pt x="2848" y="21117"/>
                  <a:pt x="3166" y="21600"/>
                  <a:pt x="3559" y="21600"/>
                </a:cubicBezTo>
                <a:lnTo>
                  <a:pt x="20888" y="21600"/>
                </a:lnTo>
                <a:cubicBezTo>
                  <a:pt x="21282" y="21600"/>
                  <a:pt x="21600" y="21117"/>
                  <a:pt x="21600" y="20521"/>
                </a:cubicBezTo>
                <a:lnTo>
                  <a:pt x="21600" y="1079"/>
                </a:lnTo>
                <a:cubicBezTo>
                  <a:pt x="21600" y="483"/>
                  <a:pt x="21282" y="0"/>
                  <a:pt x="20888" y="0"/>
                </a:cubicBezTo>
                <a:lnTo>
                  <a:pt x="3559" y="0"/>
                </a:lnTo>
                <a:close/>
              </a:path>
            </a:pathLst>
          </a:custGeom>
          <a:solidFill>
            <a:srgbClr val="FFFFFF"/>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sp>
        <p:nvSpPr>
          <p:cNvPr id="183" name="In de Duitse taal is die betekenis blijven hangen: Zo heet de Dode Zee…"/>
          <p:cNvSpPr txBox="1"/>
          <p:nvPr/>
        </p:nvSpPr>
        <p:spPr>
          <a:xfrm>
            <a:off x="18132868" y="5577762"/>
            <a:ext cx="4564660" cy="287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0">
                <a:latin typeface="Dover Sans Text"/>
                <a:ea typeface="Dover Sans Text"/>
                <a:cs typeface="Dover Sans Text"/>
                <a:sym typeface="Dover Sans Text"/>
              </a:defRPr>
            </a:pPr>
            <a:r>
              <a:rPr dirty="0">
                <a:latin typeface="Gill Sans MT" panose="020B0502020104020203" pitchFamily="34" charset="0"/>
              </a:rPr>
              <a:t>In de </a:t>
            </a:r>
            <a:r>
              <a:rPr dirty="0" err="1">
                <a:latin typeface="Gill Sans MT" panose="020B0502020104020203" pitchFamily="34" charset="0"/>
              </a:rPr>
              <a:t>Duitse</a:t>
            </a:r>
            <a:r>
              <a:rPr dirty="0">
                <a:latin typeface="Gill Sans MT" panose="020B0502020104020203" pitchFamily="34" charset="0"/>
              </a:rPr>
              <a:t> taal is die </a:t>
            </a:r>
            <a:r>
              <a:rPr dirty="0" err="1">
                <a:latin typeface="Gill Sans MT" panose="020B0502020104020203" pitchFamily="34" charset="0"/>
              </a:rPr>
              <a:t>betekenis</a:t>
            </a:r>
            <a:r>
              <a:rPr dirty="0">
                <a:latin typeface="Gill Sans MT" panose="020B0502020104020203" pitchFamily="34" charset="0"/>
              </a:rPr>
              <a:t> </a:t>
            </a:r>
            <a:r>
              <a:rPr dirty="0" err="1">
                <a:latin typeface="Gill Sans MT" panose="020B0502020104020203" pitchFamily="34" charset="0"/>
              </a:rPr>
              <a:t>blijven</a:t>
            </a:r>
            <a:r>
              <a:rPr dirty="0">
                <a:latin typeface="Gill Sans MT" panose="020B0502020104020203" pitchFamily="34" charset="0"/>
              </a:rPr>
              <a:t> </a:t>
            </a:r>
            <a:r>
              <a:rPr dirty="0" err="1">
                <a:latin typeface="Gill Sans MT" panose="020B0502020104020203" pitchFamily="34" charset="0"/>
              </a:rPr>
              <a:t>hangen</a:t>
            </a:r>
            <a:r>
              <a:rPr dirty="0">
                <a:latin typeface="Gill Sans MT" panose="020B0502020104020203" pitchFamily="34" charset="0"/>
              </a:rPr>
              <a:t>: </a:t>
            </a:r>
            <a:endParaRPr lang="nl-NL" dirty="0">
              <a:latin typeface="Gill Sans MT" panose="020B0502020104020203" pitchFamily="34" charset="0"/>
            </a:endParaRPr>
          </a:p>
          <a:p>
            <a: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0">
                <a:latin typeface="Dover Sans Text"/>
                <a:ea typeface="Dover Sans Text"/>
                <a:cs typeface="Dover Sans Text"/>
                <a:sym typeface="Dover Sans Text"/>
              </a:defRPr>
            </a:pPr>
            <a:r>
              <a:rPr dirty="0">
                <a:latin typeface="Gill Sans MT" panose="020B0502020104020203" pitchFamily="34" charset="0"/>
              </a:rPr>
              <a:t>Zo </a:t>
            </a:r>
            <a:r>
              <a:rPr dirty="0" err="1">
                <a:latin typeface="Gill Sans MT" panose="020B0502020104020203" pitchFamily="34" charset="0"/>
              </a:rPr>
              <a:t>heet</a:t>
            </a:r>
            <a:r>
              <a:rPr dirty="0">
                <a:latin typeface="Gill Sans MT" panose="020B0502020104020203" pitchFamily="34" charset="0"/>
              </a:rPr>
              <a:t> de Dode Zee </a:t>
            </a:r>
          </a:p>
          <a:p>
            <a: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0">
                <a:latin typeface="Dover Sans Text"/>
                <a:ea typeface="Dover Sans Text"/>
                <a:cs typeface="Dover Sans Text"/>
                <a:sym typeface="Dover Sans Text"/>
              </a:defRPr>
            </a:pPr>
            <a:r>
              <a:rPr dirty="0" err="1">
                <a:latin typeface="Gill Sans MT" panose="020B0502020104020203" pitchFamily="34" charset="0"/>
              </a:rPr>
              <a:t>daar</a:t>
            </a:r>
            <a:r>
              <a:rPr dirty="0">
                <a:latin typeface="Gill Sans MT" panose="020B0502020104020203" pitchFamily="34" charset="0"/>
              </a:rPr>
              <a:t> </a:t>
            </a:r>
            <a:r>
              <a:rPr b="1" dirty="0">
                <a:latin typeface="Gill Sans MT" panose="020B0502020104020203" pitchFamily="34" charset="0"/>
              </a:rPr>
              <a:t>das Tote Meer </a:t>
            </a:r>
            <a:r>
              <a:rPr dirty="0" err="1">
                <a:latin typeface="Gill Sans MT" panose="020B0502020104020203" pitchFamily="34" charset="0"/>
              </a:rPr>
              <a:t>en</a:t>
            </a:r>
            <a:r>
              <a:rPr dirty="0">
                <a:latin typeface="Gill Sans MT" panose="020B0502020104020203" pitchFamily="34" charset="0"/>
              </a:rPr>
              <a:t> </a:t>
            </a:r>
          </a:p>
          <a:p>
            <a: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0">
                <a:latin typeface="Dover Sans Text"/>
                <a:ea typeface="Dover Sans Text"/>
                <a:cs typeface="Dover Sans Text"/>
                <a:sym typeface="Dover Sans Text"/>
              </a:defRPr>
            </a:pPr>
            <a:r>
              <a:rPr dirty="0">
                <a:latin typeface="Gill Sans MT" panose="020B0502020104020203" pitchFamily="34" charset="0"/>
              </a:rPr>
              <a:t>de </a:t>
            </a:r>
            <a:r>
              <a:rPr dirty="0" err="1">
                <a:latin typeface="Gill Sans MT" panose="020B0502020104020203" pitchFamily="34" charset="0"/>
              </a:rPr>
              <a:t>Middellandse</a:t>
            </a:r>
            <a:r>
              <a:rPr dirty="0">
                <a:latin typeface="Gill Sans MT" panose="020B0502020104020203" pitchFamily="34" charset="0"/>
              </a:rPr>
              <a:t> zee </a:t>
            </a:r>
          </a:p>
          <a:p>
            <a: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spc="0">
                <a:latin typeface="Dover Sans Text"/>
                <a:ea typeface="Dover Sans Text"/>
                <a:cs typeface="Dover Sans Text"/>
                <a:sym typeface="Dover Sans Text"/>
              </a:defRPr>
            </a:pPr>
            <a:r>
              <a:rPr b="1" dirty="0">
                <a:latin typeface="Gill Sans MT" panose="020B0502020104020203" pitchFamily="34" charset="0"/>
              </a:rPr>
              <a:t>das </a:t>
            </a:r>
            <a:r>
              <a:rPr b="1" dirty="0" err="1">
                <a:latin typeface="Gill Sans MT" panose="020B0502020104020203" pitchFamily="34" charset="0"/>
              </a:rPr>
              <a:t>Mittelmeer</a:t>
            </a:r>
            <a:r>
              <a:rPr b="1" dirty="0">
                <a:latin typeface="Gill Sans MT" panose="020B0502020104020203" pitchFamily="34" charset="0"/>
              </a:rPr>
              <a:t>.</a:t>
            </a:r>
          </a:p>
        </p:txBody>
      </p:sp>
      <p:pic>
        <p:nvPicPr>
          <p:cNvPr id="184" name="Logo-eenregelig.png" descr="Logo-eenregelig.png"/>
          <p:cNvPicPr>
            <a:picLocks noChangeAspect="1"/>
          </p:cNvPicPr>
          <p:nvPr/>
        </p:nvPicPr>
        <p:blipFill>
          <a:blip r:embed="rId2"/>
          <a:stretch>
            <a:fillRect/>
          </a:stretch>
        </p:blipFill>
        <p:spPr>
          <a:xfrm>
            <a:off x="20625561" y="434348"/>
            <a:ext cx="3370126" cy="911372"/>
          </a:xfrm>
          <a:prstGeom prst="rect">
            <a:avLst/>
          </a:prstGeom>
          <a:ln w="12700">
            <a:miter lim="400000"/>
          </a:ln>
        </p:spPr>
      </p:pic>
      <p:sp>
        <p:nvSpPr>
          <p:cNvPr id="3" name="Tekstvak 2">
            <a:extLst>
              <a:ext uri="{FF2B5EF4-FFF2-40B4-BE49-F238E27FC236}">
                <a16:creationId xmlns:a16="http://schemas.microsoft.com/office/drawing/2014/main" id="{07A8639C-D6EC-FB97-5B94-AD3C12C3FD55}"/>
              </a:ext>
            </a:extLst>
          </p:cNvPr>
          <p:cNvSpPr txBox="1">
            <a:spLocks/>
          </p:cNvSpPr>
          <p:nvPr/>
        </p:nvSpPr>
        <p:spPr>
          <a:xfrm>
            <a:off x="1387001" y="5244933"/>
            <a:ext cx="15121699" cy="24840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dirty="0">
                <a:latin typeface="Gill Sans MT" panose="020B0502020104020203" pitchFamily="34" charset="0"/>
              </a:rPr>
              <a:t>Een zeemeermin heette vroeger alleen maar meermin - zonder zee dus.</a:t>
            </a:r>
          </a:p>
          <a:p>
            <a:pPr algn="l"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dirty="0">
                <a:latin typeface="Gill Sans MT" panose="020B0502020104020203" pitchFamily="34" charset="0"/>
              </a:rPr>
              <a:t>Dat laatste deel, </a:t>
            </a:r>
            <a:r>
              <a:rPr lang="nl-NL" b="1" dirty="0">
                <a:latin typeface="Gill Sans MT" panose="020B0502020104020203" pitchFamily="34" charset="0"/>
              </a:rPr>
              <a:t>MIN</a:t>
            </a:r>
            <a:r>
              <a:rPr lang="nl-NL" dirty="0">
                <a:latin typeface="Gill Sans MT" panose="020B0502020104020203" pitchFamily="34" charset="0"/>
              </a:rPr>
              <a:t>, komt van </a:t>
            </a:r>
            <a:r>
              <a:rPr lang="nl-NL" i="1" dirty="0">
                <a:latin typeface="Gill Sans MT" panose="020B0502020104020203" pitchFamily="34" charset="0"/>
              </a:rPr>
              <a:t>man</a:t>
            </a:r>
            <a:r>
              <a:rPr lang="nl-NL" dirty="0">
                <a:latin typeface="Gill Sans MT" panose="020B0502020104020203" pitchFamily="34" charset="0"/>
              </a:rPr>
              <a:t>. Niet dat zeemeerminnen ooit alleen </a:t>
            </a:r>
          </a:p>
          <a:p>
            <a:pPr algn="l"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dirty="0">
                <a:latin typeface="Gill Sans MT" panose="020B0502020104020203" pitchFamily="34" charset="0"/>
              </a:rPr>
              <a:t>mannen waren, want </a:t>
            </a:r>
            <a:r>
              <a:rPr lang="nl-NL" i="1" dirty="0">
                <a:latin typeface="Gill Sans MT" panose="020B0502020104020203" pitchFamily="34" charset="0"/>
              </a:rPr>
              <a:t>man</a:t>
            </a:r>
            <a:r>
              <a:rPr lang="nl-NL" dirty="0">
                <a:latin typeface="Gill Sans MT" panose="020B0502020104020203" pitchFamily="34" charset="0"/>
              </a:rPr>
              <a:t> betekende toen ook gewoon ‘mens’. </a:t>
            </a:r>
          </a:p>
          <a:p>
            <a:pPr algn="l"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dirty="0">
                <a:latin typeface="Gill Sans MT" panose="020B0502020104020203" pitchFamily="34" charset="0"/>
              </a:rPr>
              <a:t>En </a:t>
            </a:r>
            <a:r>
              <a:rPr lang="nl-NL" b="1" dirty="0">
                <a:latin typeface="Gill Sans MT" panose="020B0502020104020203" pitchFamily="34" charset="0"/>
              </a:rPr>
              <a:t>MEER</a:t>
            </a:r>
            <a:r>
              <a:rPr lang="nl-NL" dirty="0">
                <a:latin typeface="Gill Sans MT" panose="020B0502020104020203" pitchFamily="34" charset="0"/>
              </a:rPr>
              <a:t> ? Dat woord gebruikten ze vroeger ook om de zee mee aan te </a:t>
            </a:r>
          </a:p>
          <a:p>
            <a:pPr algn="l"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dirty="0">
                <a:latin typeface="Gill Sans MT" panose="020B0502020104020203" pitchFamily="34" charset="0"/>
              </a:rPr>
              <a:t>duiden. Meermin betekende toen dus zeemens.</a:t>
            </a:r>
          </a:p>
        </p:txBody>
      </p:sp>
      <p:sp>
        <p:nvSpPr>
          <p:cNvPr id="5" name="Tekstvak 4">
            <a:extLst>
              <a:ext uri="{FF2B5EF4-FFF2-40B4-BE49-F238E27FC236}">
                <a16:creationId xmlns:a16="http://schemas.microsoft.com/office/drawing/2014/main" id="{3EF69CBF-7B27-03AF-4180-631811F48661}"/>
              </a:ext>
            </a:extLst>
          </p:cNvPr>
          <p:cNvSpPr txBox="1"/>
          <p:nvPr/>
        </p:nvSpPr>
        <p:spPr>
          <a:xfrm>
            <a:off x="2367871" y="8798403"/>
            <a:ext cx="15132261" cy="39490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dirty="0">
                <a:latin typeface="Gill Sans MT" panose="020B0502020104020203" pitchFamily="34" charset="0"/>
              </a:rPr>
              <a:t>In het Nederlands werd dat woordje ‘meer’ in de betekenis van ‘zee’ echter </a:t>
            </a:r>
          </a:p>
          <a:p>
            <a:pPr algn="l"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dirty="0">
                <a:latin typeface="Gill Sans MT" panose="020B0502020104020203" pitchFamily="34" charset="0"/>
              </a:rPr>
              <a:t>steeds onbekender. Dus om duidelijk te maken dat die meerminnen niet in </a:t>
            </a:r>
          </a:p>
          <a:p>
            <a:pPr algn="l"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dirty="0">
                <a:latin typeface="Gill Sans MT" panose="020B0502020104020203" pitchFamily="34" charset="0"/>
              </a:rPr>
              <a:t>meren leefden, gingen mensen er het woordje </a:t>
            </a:r>
            <a:r>
              <a:rPr lang="nl-NL" b="1" dirty="0">
                <a:latin typeface="Gill Sans MT" panose="020B0502020104020203" pitchFamily="34" charset="0"/>
              </a:rPr>
              <a:t>ZEE</a:t>
            </a:r>
            <a:r>
              <a:rPr lang="nl-NL" dirty="0">
                <a:latin typeface="Gill Sans MT" panose="020B0502020104020203" pitchFamily="34" charset="0"/>
              </a:rPr>
              <a:t> voor plakken. </a:t>
            </a:r>
          </a:p>
          <a:p>
            <a:pPr algn="l"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dirty="0">
              <a:latin typeface="Gill Sans MT" panose="020B0502020104020203" pitchFamily="34" charset="0"/>
            </a:endParaRPr>
          </a:p>
          <a:p>
            <a:pPr algn="l"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dirty="0">
                <a:latin typeface="Gill Sans MT" panose="020B0502020104020203" pitchFamily="34" charset="0"/>
              </a:rPr>
              <a:t>Zo ontstond het woord </a:t>
            </a:r>
            <a:r>
              <a:rPr lang="nl-NL" b="1" dirty="0">
                <a:latin typeface="Gill Sans MT" panose="020B0502020104020203" pitchFamily="34" charset="0"/>
              </a:rPr>
              <a:t>ZEEMEERMIN</a:t>
            </a:r>
            <a:r>
              <a:rPr lang="nl-NL" dirty="0">
                <a:latin typeface="Gill Sans MT" panose="020B0502020104020203" pitchFamily="34" charset="0"/>
              </a:rPr>
              <a:t>. Eigenlijk betekent dat dus </a:t>
            </a:r>
            <a:r>
              <a:rPr lang="nl-NL" b="1" dirty="0">
                <a:latin typeface="Gill Sans MT" panose="020B0502020104020203" pitchFamily="34" charset="0"/>
              </a:rPr>
              <a:t>ZEE-</a:t>
            </a:r>
          </a:p>
          <a:p>
            <a:pPr algn="l"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b="1" dirty="0">
                <a:latin typeface="Gill Sans MT" panose="020B0502020104020203" pitchFamily="34" charset="0"/>
              </a:rPr>
              <a:t>ZEE-MENS</a:t>
            </a:r>
          </a:p>
          <a:p>
            <a:pPr algn="l"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dirty="0">
              <a:latin typeface="Gill Sans MT" panose="020B0502020104020203" pitchFamily="34" charset="0"/>
            </a:endParaRPr>
          </a:p>
          <a:p>
            <a:pPr algn="l"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dirty="0">
                <a:latin typeface="Gill Sans MT" panose="020B0502020104020203" pitchFamily="34" charset="0"/>
              </a:rPr>
              <a:t>Beetje dubbelop misschien, maar wel zo duidelijk!</a:t>
            </a:r>
            <a:endParaRPr lang="nl-NL" sz="900" dirty="0">
              <a:latin typeface="Gill Sans MT" panose="020B0502020104020203"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178">
                                            <p:txEl>
                                              <p:pRg st="0" end="0"/>
                                            </p:txEl>
                                          </p:spTgt>
                                        </p:tgtEl>
                                        <p:attrNameLst>
                                          <p:attrName>style.opacity</p:attrName>
                                        </p:attrNameLst>
                                      </p:cBhvr>
                                      <p:to>
                                        <p:strVal val="0.25"/>
                                      </p:to>
                                    </p:set>
                                    <p:animEffect filter="image" prLst="opacity: 0.25">
                                      <p:cBhvr rctx="IE">
                                        <p:cTn id="7" dur="indefinite"/>
                                        <p:tgtEl>
                                          <p:spTgt spid="178">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7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1" nodeType="clickEffect">
                                  <p:stCondLst>
                                    <p:cond delay="0"/>
                                  </p:stCondLst>
                                  <p:childTnLst>
                                    <p:set>
                                      <p:cBhvr>
                                        <p:cTn id="23" dur="indefinite"/>
                                        <p:tgtEl>
                                          <p:spTgt spid="3"/>
                                        </p:tgtEl>
                                        <p:attrNameLst>
                                          <p:attrName>style.opacity</p:attrName>
                                        </p:attrNameLst>
                                      </p:cBhvr>
                                      <p:to>
                                        <p:strVal val="0.25"/>
                                      </p:to>
                                    </p:set>
                                    <p:animEffect filter="image" prLst="opacity: 0.25">
                                      <p:cBhvr rctx="IE">
                                        <p:cTn id="24" dur="indefinite"/>
                                        <p:tgtEl>
                                          <p:spTgt spid="3"/>
                                        </p:tgtEl>
                                      </p:cBhvr>
                                    </p:animEffect>
                                  </p:childTnLst>
                                </p:cTn>
                              </p:par>
                              <p:par>
                                <p:cTn id="25" presetID="9" presetClass="emph" presetSubtype="0" grpId="1" nodeType="withEffect">
                                  <p:stCondLst>
                                    <p:cond delay="0"/>
                                  </p:stCondLst>
                                  <p:childTnLst>
                                    <p:set>
                                      <p:cBhvr>
                                        <p:cTn id="26" dur="indefinite"/>
                                        <p:tgtEl>
                                          <p:spTgt spid="183"/>
                                        </p:tgtEl>
                                        <p:attrNameLst>
                                          <p:attrName>style.opacity</p:attrName>
                                        </p:attrNameLst>
                                      </p:cBhvr>
                                      <p:to>
                                        <p:strVal val="0.25"/>
                                      </p:to>
                                    </p:set>
                                    <p:animEffect filter="image" prLst="opacity: 0.25">
                                      <p:cBhvr rctx="IE">
                                        <p:cTn id="27" dur="indefinite"/>
                                        <p:tgtEl>
                                          <p:spTgt spid="183"/>
                                        </p:tgtEl>
                                      </p:cBhvr>
                                    </p:animEffect>
                                  </p:childTnLst>
                                </p:cTn>
                              </p:par>
                              <p:par>
                                <p:cTn id="28" presetID="9" presetClass="emph" presetSubtype="0" grpId="1" nodeType="withEffect">
                                  <p:stCondLst>
                                    <p:cond delay="0"/>
                                  </p:stCondLst>
                                  <p:childTnLst>
                                    <p:set>
                                      <p:cBhvr>
                                        <p:cTn id="29" dur="indefinite"/>
                                        <p:tgtEl>
                                          <p:spTgt spid="185"/>
                                        </p:tgtEl>
                                        <p:attrNameLst>
                                          <p:attrName>style.opacity</p:attrName>
                                        </p:attrNameLst>
                                      </p:cBhvr>
                                      <p:to>
                                        <p:strVal val="0.25"/>
                                      </p:to>
                                    </p:set>
                                    <p:animEffect filter="image" prLst="opacity: 0.25">
                                      <p:cBhvr rctx="IE">
                                        <p:cTn id="30" dur="indefinite"/>
                                        <p:tgtEl>
                                          <p:spTgt spid="185"/>
                                        </p:tgtEl>
                                      </p:cBhvr>
                                    </p:animEffect>
                                  </p:childTnLst>
                                </p:cTn>
                              </p:par>
                              <p:par>
                                <p:cTn id="31" presetID="9" presetClass="emph" presetSubtype="0" grpId="1" nodeType="withEffect">
                                  <p:stCondLst>
                                    <p:cond delay="0"/>
                                  </p:stCondLst>
                                  <p:childTnLst>
                                    <p:set>
                                      <p:cBhvr>
                                        <p:cTn id="32" dur="indefinite"/>
                                        <p:tgtEl>
                                          <p:spTgt spid="179"/>
                                        </p:tgtEl>
                                        <p:attrNameLst>
                                          <p:attrName>style.opacity</p:attrName>
                                        </p:attrNameLst>
                                      </p:cBhvr>
                                      <p:to>
                                        <p:strVal val="0.25"/>
                                      </p:to>
                                    </p:set>
                                    <p:animEffect filter="image" prLst="opacity: 0.25">
                                      <p:cBhvr rctx="IE">
                                        <p:cTn id="33" dur="indefinite"/>
                                        <p:tgtEl>
                                          <p:spTgt spid="179"/>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uiExpand="1" build="p"/>
      <p:bldP spid="179" grpId="0" animBg="1"/>
      <p:bldP spid="179" grpId="1" animBg="1"/>
      <p:bldP spid="185" grpId="0" animBg="1"/>
      <p:bldP spid="185" grpId="1" animBg="1"/>
      <p:bldP spid="182" grpId="0" animBg="1"/>
      <p:bldP spid="183" grpId="0" animBg="1"/>
      <p:bldP spid="183" grpId="1" animBg="1"/>
      <p:bldP spid="3" grpId="0"/>
      <p:bldP spid="3" grpId="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396"/>
        </a:solidFill>
        <a:effectLst/>
      </p:bgPr>
    </p:bg>
    <p:spTree>
      <p:nvGrpSpPr>
        <p:cNvPr id="1" name=""/>
        <p:cNvGrpSpPr/>
        <p:nvPr/>
      </p:nvGrpSpPr>
      <p:grpSpPr>
        <a:xfrm>
          <a:off x="0" y="0"/>
          <a:ext cx="0" cy="0"/>
          <a:chOff x="0" y="0"/>
          <a:chExt cx="0" cy="0"/>
        </a:xfrm>
      </p:grpSpPr>
      <p:sp>
        <p:nvSpPr>
          <p:cNvPr id="167" name="Cirkel"/>
          <p:cNvSpPr/>
          <p:nvPr/>
        </p:nvSpPr>
        <p:spPr>
          <a:xfrm>
            <a:off x="16117186" y="3568561"/>
            <a:ext cx="5440559" cy="5440560"/>
          </a:xfrm>
          <a:prstGeom prst="ellipse">
            <a:avLst/>
          </a:prstGeom>
          <a:blipFill>
            <a:blip r:embed="rId2"/>
            <a:stretch>
              <a:fillRect/>
            </a:stretch>
          </a:blip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68" name="VraAG"/>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err="1">
                <a:latin typeface="Gill Sans MT" panose="020B0502020104020203" pitchFamily="34" charset="0"/>
              </a:rPr>
              <a:t>VraAG</a:t>
            </a:r>
            <a:endParaRPr dirty="0">
              <a:latin typeface="Gill Sans MT" panose="020B0502020104020203" pitchFamily="34" charset="0"/>
            </a:endParaRPr>
          </a:p>
        </p:txBody>
      </p:sp>
      <p:sp>
        <p:nvSpPr>
          <p:cNvPr id="169"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D5E7E8"/>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70" name="Zou ‘meer’ in meerkat dan ook…"/>
          <p:cNvSpPr txBox="1"/>
          <p:nvPr/>
        </p:nvSpPr>
        <p:spPr>
          <a:xfrm>
            <a:off x="1801798" y="7238130"/>
            <a:ext cx="12701262" cy="7403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sz="6000" b="1" i="0" u="none" strike="noStrike" kern="0" cap="none" spc="0" normalizeH="0" baseline="0" noProof="0">
                <a:ln>
                  <a:noFill/>
                </a:ln>
                <a:solidFill>
                  <a:srgbClr val="000000"/>
                </a:solidFill>
                <a:effectLst/>
                <a:uLnTx/>
                <a:uFillTx/>
                <a:latin typeface="Gill Sans MT" panose="020B0502020104020203" pitchFamily="34" charset="0"/>
                <a:sym typeface="Dover Sans Text"/>
              </a:rPr>
              <a:t>Zou ‘meer’ in </a:t>
            </a:r>
            <a:r>
              <a:rPr kumimoji="0" sz="6000" b="1" i="1" u="none" strike="noStrike" kern="0" cap="none" spc="0" normalizeH="0" baseline="0" noProof="0">
                <a:ln>
                  <a:noFill/>
                </a:ln>
                <a:solidFill>
                  <a:srgbClr val="000000"/>
                </a:solidFill>
                <a:effectLst/>
                <a:uLnTx/>
                <a:uFillTx/>
                <a:latin typeface="Gill Sans MT" panose="020B0502020104020203" pitchFamily="34" charset="0"/>
                <a:sym typeface="Dover Sans Text"/>
              </a:rPr>
              <a:t>meerkat</a:t>
            </a:r>
            <a:r>
              <a:rPr kumimoji="0" sz="6000" b="1" i="0" u="none" strike="noStrike" kern="0" cap="none" spc="0" normalizeH="0" baseline="0" noProof="0">
                <a:ln>
                  <a:noFill/>
                </a:ln>
                <a:solidFill>
                  <a:srgbClr val="000000"/>
                </a:solidFill>
                <a:effectLst/>
                <a:uLnTx/>
                <a:uFillTx/>
                <a:latin typeface="Gill Sans MT" panose="020B0502020104020203" pitchFamily="34" charset="0"/>
                <a:sym typeface="Dover Sans Text"/>
              </a:rPr>
              <a:t> dan ook </a:t>
            </a:r>
          </a:p>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sz="6000" b="1" i="0" u="none" strike="noStrike" kern="0" cap="none" spc="0" normalizeH="0" baseline="0" noProof="0">
                <a:ln>
                  <a:noFill/>
                </a:ln>
                <a:solidFill>
                  <a:srgbClr val="000000"/>
                </a:solidFill>
                <a:effectLst/>
                <a:uLnTx/>
                <a:uFillTx/>
                <a:latin typeface="Gill Sans MT" panose="020B0502020104020203" pitchFamily="34" charset="0"/>
                <a:sym typeface="Dover Sans Text"/>
              </a:rPr>
              <a:t>iets met zee te maken hebben?</a:t>
            </a:r>
          </a:p>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b="1" spc="0">
                <a:latin typeface="Dover Sans Text"/>
                <a:ea typeface="Dover Sans Text"/>
                <a:cs typeface="Dover Sans Text"/>
                <a:sym typeface="Dover Sans Text"/>
              </a:defRPr>
            </a:pPr>
            <a:endParaRPr kumimoji="0" sz="4500" b="1" i="0" u="none" strike="noStrike" kern="0" cap="none" spc="0" normalizeH="0" baseline="0" noProof="0">
              <a:ln>
                <a:noFill/>
              </a:ln>
              <a:solidFill>
                <a:srgbClr val="000000"/>
              </a:solidFill>
              <a:effectLst/>
              <a:uLnTx/>
              <a:uFillTx/>
              <a:latin typeface="Gill Sans MT" panose="020B0502020104020203" pitchFamily="34" charset="0"/>
              <a:sym typeface="Dover Sans Text"/>
            </a:endParaRPr>
          </a:p>
        </p:txBody>
      </p:sp>
      <p:sp>
        <p:nvSpPr>
          <p:cNvPr id="171" name="Cirkel"/>
          <p:cNvSpPr/>
          <p:nvPr/>
        </p:nvSpPr>
        <p:spPr>
          <a:xfrm>
            <a:off x="12639834" y="10348155"/>
            <a:ext cx="1183831" cy="1183831"/>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72" name="Cirkel"/>
          <p:cNvSpPr/>
          <p:nvPr/>
        </p:nvSpPr>
        <p:spPr>
          <a:xfrm>
            <a:off x="13735076" y="11503696"/>
            <a:ext cx="804739" cy="804739"/>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73" name="Cirkel"/>
          <p:cNvSpPr/>
          <p:nvPr/>
        </p:nvSpPr>
        <p:spPr>
          <a:xfrm>
            <a:off x="14508765" y="12466046"/>
            <a:ext cx="496957" cy="496703"/>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pic>
        <p:nvPicPr>
          <p:cNvPr id="174"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1E8E8"/>
        </a:solidFill>
        <a:effectLst/>
      </p:bgPr>
    </p:bg>
    <p:spTree>
      <p:nvGrpSpPr>
        <p:cNvPr id="1" name=""/>
        <p:cNvGrpSpPr/>
        <p:nvPr/>
      </p:nvGrpSpPr>
      <p:grpSpPr>
        <a:xfrm>
          <a:off x="0" y="0"/>
          <a:ext cx="0" cy="0"/>
          <a:chOff x="0" y="0"/>
          <a:chExt cx="0" cy="0"/>
        </a:xfrm>
      </p:grpSpPr>
      <p:sp>
        <p:nvSpPr>
          <p:cNvPr id="176" name="Cirkel"/>
          <p:cNvSpPr/>
          <p:nvPr/>
        </p:nvSpPr>
        <p:spPr>
          <a:xfrm>
            <a:off x="12639834" y="10348155"/>
            <a:ext cx="1183831" cy="1183831"/>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77" name="Cirkel"/>
          <p:cNvSpPr/>
          <p:nvPr/>
        </p:nvSpPr>
        <p:spPr>
          <a:xfrm>
            <a:off x="13735076" y="11503696"/>
            <a:ext cx="804739" cy="804739"/>
          </a:xfrm>
          <a:prstGeom prst="ellipse">
            <a:avLst/>
          </a:prstGeom>
          <a:solidFill>
            <a:srgbClr val="FFFFFF"/>
          </a:solidFill>
          <a:ln w="1270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78" name="Cirkel"/>
          <p:cNvSpPr/>
          <p:nvPr/>
        </p:nvSpPr>
        <p:spPr>
          <a:xfrm>
            <a:off x="14508765" y="12466046"/>
            <a:ext cx="496957" cy="496703"/>
          </a:xfrm>
          <a:prstGeom prst="ellipse">
            <a:avLst/>
          </a:prstGeom>
          <a:solidFill>
            <a:srgbClr val="FFFFFF"/>
          </a:solidFill>
          <a:ln w="1143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79" name="Ja, dat klopt. De meerkat komt uit Afrika en komt dus van de andere kant van de (Middellandse) zee. Het is dus een kat van over de zee."/>
          <p:cNvSpPr txBox="1"/>
          <p:nvPr/>
        </p:nvSpPr>
        <p:spPr>
          <a:xfrm>
            <a:off x="14225243" y="6942066"/>
            <a:ext cx="9300262" cy="4921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914400">
              <a:lnSpc>
                <a:spcPct val="100000"/>
              </a:lnSpc>
              <a:spcBef>
                <a:spcPts val="0"/>
              </a:spcBef>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4800" spc="0">
                <a:latin typeface="Dover Sans Text"/>
                <a:ea typeface="Dover Sans Text"/>
                <a:cs typeface="Dover Sans Text"/>
                <a:sym typeface="Dover Sans Text"/>
              </a:defRPr>
            </a:lvl1pPr>
          </a:lstStyle>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a:pPr>
            <a:r>
              <a:rPr kumimoji="0" sz="4800" b="0" i="0" u="none" strike="noStrike" kern="0" cap="none" spc="0" normalizeH="0" baseline="0" noProof="0">
                <a:ln>
                  <a:noFill/>
                </a:ln>
                <a:solidFill>
                  <a:srgbClr val="000000"/>
                </a:solidFill>
                <a:effectLst/>
                <a:uLnTx/>
                <a:uFillTx/>
                <a:latin typeface="Gill Sans MT" panose="020B0502020104020203" pitchFamily="34" charset="0"/>
                <a:sym typeface="Dover Sans Text"/>
              </a:rPr>
              <a:t>Ja, dat klopt. De meerkat komt uit Afrika en komt dus van de andere kant van de (Middellandse) zee. Het is dus een kat van over de zee.</a:t>
            </a:r>
          </a:p>
        </p:txBody>
      </p:sp>
      <p:pic>
        <p:nvPicPr>
          <p:cNvPr id="180" name="Logo-eenregelig.png" descr="Logo-eenregelig.png"/>
          <p:cNvPicPr>
            <a:picLocks noChangeAspect="1"/>
          </p:cNvPicPr>
          <p:nvPr/>
        </p:nvPicPr>
        <p:blipFill>
          <a:blip r:embed="rId2"/>
          <a:stretch>
            <a:fillRect/>
          </a:stretch>
        </p:blipFill>
        <p:spPr>
          <a:xfrm>
            <a:off x="20625561" y="434348"/>
            <a:ext cx="3370127" cy="911372"/>
          </a:xfrm>
          <a:prstGeom prst="rect">
            <a:avLst/>
          </a:prstGeom>
          <a:ln w="12700">
            <a:miter lim="400000"/>
          </a:ln>
        </p:spPr>
      </p:pic>
      <p:sp>
        <p:nvSpPr>
          <p:cNvPr id="181" name="Antwoord"/>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a:latin typeface="Gill Sans MT" panose="020B0502020104020203" pitchFamily="34" charset="0"/>
              </a:rPr>
              <a:t>Antwoord</a:t>
            </a:r>
          </a:p>
        </p:txBody>
      </p:sp>
      <p:sp>
        <p:nvSpPr>
          <p:cNvPr id="182"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83" name="Zou ‘meer’ in meerkat dan ook…"/>
          <p:cNvSpPr txBox="1"/>
          <p:nvPr/>
        </p:nvSpPr>
        <p:spPr>
          <a:xfrm>
            <a:off x="1801798" y="7238130"/>
            <a:ext cx="11158778" cy="7403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sz="6000" b="1" i="0" u="none" strike="noStrike" kern="0" cap="none" spc="0" normalizeH="0" baseline="0" noProof="0">
                <a:ln>
                  <a:noFill/>
                </a:ln>
                <a:solidFill>
                  <a:srgbClr val="000000"/>
                </a:solidFill>
                <a:effectLst/>
                <a:uLnTx/>
                <a:uFillTx/>
                <a:latin typeface="Gill Sans MT" panose="020B0502020104020203" pitchFamily="34" charset="0"/>
                <a:sym typeface="Dover Sans Text"/>
              </a:rPr>
              <a:t>Zou ‘meer’ in </a:t>
            </a:r>
            <a:r>
              <a:rPr kumimoji="0" sz="6000" b="1" i="1" u="none" strike="noStrike" kern="0" cap="none" spc="0" normalizeH="0" baseline="0" noProof="0">
                <a:ln>
                  <a:noFill/>
                </a:ln>
                <a:solidFill>
                  <a:srgbClr val="000000"/>
                </a:solidFill>
                <a:effectLst/>
                <a:uLnTx/>
                <a:uFillTx/>
                <a:latin typeface="Gill Sans MT" panose="020B0502020104020203" pitchFamily="34" charset="0"/>
                <a:sym typeface="Dover Sans Text"/>
              </a:rPr>
              <a:t>meerkat</a:t>
            </a:r>
            <a:r>
              <a:rPr kumimoji="0" sz="6000" b="1" i="0" u="none" strike="noStrike" kern="0" cap="none" spc="0" normalizeH="0" baseline="0" noProof="0">
                <a:ln>
                  <a:noFill/>
                </a:ln>
                <a:solidFill>
                  <a:srgbClr val="000000"/>
                </a:solidFill>
                <a:effectLst/>
                <a:uLnTx/>
                <a:uFillTx/>
                <a:latin typeface="Gill Sans MT" panose="020B0502020104020203" pitchFamily="34" charset="0"/>
                <a:sym typeface="Dover Sans Text"/>
              </a:rPr>
              <a:t> dan ook </a:t>
            </a:r>
          </a:p>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sz="6000" b="1" i="0" u="none" strike="noStrike" kern="0" cap="none" spc="0" normalizeH="0" baseline="0" noProof="0">
                <a:ln>
                  <a:noFill/>
                </a:ln>
                <a:solidFill>
                  <a:srgbClr val="000000"/>
                </a:solidFill>
                <a:effectLst/>
                <a:uLnTx/>
                <a:uFillTx/>
                <a:latin typeface="Gill Sans MT" panose="020B0502020104020203" pitchFamily="34" charset="0"/>
                <a:sym typeface="Dover Sans Text"/>
              </a:rPr>
              <a:t>iets met zee te maken hebben?</a:t>
            </a:r>
          </a:p>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b="1" spc="0">
                <a:latin typeface="Dover Sans Text"/>
                <a:ea typeface="Dover Sans Text"/>
                <a:cs typeface="Dover Sans Text"/>
                <a:sym typeface="Dover Sans Text"/>
              </a:defRPr>
            </a:pPr>
            <a:endParaRPr kumimoji="0" sz="4500" b="1" i="0" u="none" strike="noStrike" kern="0" cap="none" spc="0" normalizeH="0" baseline="0" noProof="0">
              <a:ln>
                <a:noFill/>
              </a:ln>
              <a:solidFill>
                <a:srgbClr val="000000"/>
              </a:solidFill>
              <a:effectLst/>
              <a:uLnTx/>
              <a:uFillTx/>
              <a:latin typeface="Gill Sans MT" panose="020B0502020104020203" pitchFamily="34" charset="0"/>
              <a:sym typeface="Dover Sans Text"/>
            </a:endParaRPr>
          </a:p>
        </p:txBody>
      </p:sp>
      <p:sp>
        <p:nvSpPr>
          <p:cNvPr id="2" name="Cirkel">
            <a:extLst>
              <a:ext uri="{FF2B5EF4-FFF2-40B4-BE49-F238E27FC236}">
                <a16:creationId xmlns:a16="http://schemas.microsoft.com/office/drawing/2014/main" id="{498AE86D-00B0-B33D-CAEC-1BDD566A3A43}"/>
              </a:ext>
            </a:extLst>
          </p:cNvPr>
          <p:cNvSpPr/>
          <p:nvPr/>
        </p:nvSpPr>
        <p:spPr>
          <a:xfrm>
            <a:off x="12960576" y="923736"/>
            <a:ext cx="5440559" cy="5440560"/>
          </a:xfrm>
          <a:prstGeom prst="ellipse">
            <a:avLst/>
          </a:prstGeom>
          <a:blipFill>
            <a:blip r:embed="rId3"/>
            <a:stretch>
              <a:fillRect/>
            </a:stretch>
          </a:blip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396"/>
        </a:solidFill>
        <a:effectLst/>
      </p:bgPr>
    </p:bg>
    <p:spTree>
      <p:nvGrpSpPr>
        <p:cNvPr id="1" name=""/>
        <p:cNvGrpSpPr/>
        <p:nvPr/>
      </p:nvGrpSpPr>
      <p:grpSpPr>
        <a:xfrm>
          <a:off x="0" y="0"/>
          <a:ext cx="0" cy="0"/>
          <a:chOff x="0" y="0"/>
          <a:chExt cx="0" cy="0"/>
        </a:xfrm>
      </p:grpSpPr>
      <p:sp>
        <p:nvSpPr>
          <p:cNvPr id="185" name="VraAG"/>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err="1">
                <a:latin typeface="Gill Sans MT" panose="020B0502020104020203" pitchFamily="34" charset="0"/>
              </a:rPr>
              <a:t>VraAG</a:t>
            </a:r>
            <a:endParaRPr dirty="0">
              <a:latin typeface="Gill Sans MT" panose="020B0502020104020203" pitchFamily="34" charset="0"/>
            </a:endParaRPr>
          </a:p>
        </p:txBody>
      </p:sp>
      <p:sp>
        <p:nvSpPr>
          <p:cNvPr id="186"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D5E7E8"/>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87" name="Cirkel"/>
          <p:cNvSpPr/>
          <p:nvPr/>
        </p:nvSpPr>
        <p:spPr>
          <a:xfrm>
            <a:off x="12639834" y="10348155"/>
            <a:ext cx="1183831" cy="1183831"/>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8" name="Cirkel"/>
          <p:cNvSpPr/>
          <p:nvPr/>
        </p:nvSpPr>
        <p:spPr>
          <a:xfrm>
            <a:off x="13735076" y="11503696"/>
            <a:ext cx="804739" cy="804739"/>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9" name="Cirkel"/>
          <p:cNvSpPr/>
          <p:nvPr/>
        </p:nvSpPr>
        <p:spPr>
          <a:xfrm>
            <a:off x="14508765" y="12466046"/>
            <a:ext cx="496957" cy="496703"/>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0" name="Zou de uitdrukking ‘min of meer’ dan ook iets met een meermin te maken hebben?"/>
          <p:cNvSpPr txBox="1"/>
          <p:nvPr/>
        </p:nvSpPr>
        <p:spPr>
          <a:xfrm>
            <a:off x="2036065" y="6858000"/>
            <a:ext cx="10982861" cy="7403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Zou de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uitdrukking</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‘min of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meer</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dan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ook</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iets</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met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meermin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te</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maken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hebben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a:t>
            </a:r>
          </a:p>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b="1" spc="0">
                <a:latin typeface="Dover Sans Text"/>
                <a:ea typeface="Dover Sans Text"/>
                <a:cs typeface="Dover Sans Text"/>
                <a:sym typeface="Dover Sans Text"/>
              </a:defRPr>
            </a:pPr>
            <a:endParaRPr kumimoji="0"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191" name="Logo-eenregelig.png" descr="Logo-eenregelig.png"/>
          <p:cNvPicPr>
            <a:picLocks noChangeAspect="1"/>
          </p:cNvPicPr>
          <p:nvPr/>
        </p:nvPicPr>
        <p:blipFill>
          <a:blip r:embed="rId2"/>
          <a:stretch>
            <a:fillRect/>
          </a:stretch>
        </p:blipFill>
        <p:spPr>
          <a:xfrm>
            <a:off x="20625561" y="434348"/>
            <a:ext cx="3370127" cy="91137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8E8"/>
        </a:solidFill>
        <a:effectLst/>
      </p:bgPr>
    </p:bg>
    <p:spTree>
      <p:nvGrpSpPr>
        <p:cNvPr id="1" name=""/>
        <p:cNvGrpSpPr/>
        <p:nvPr/>
      </p:nvGrpSpPr>
      <p:grpSpPr>
        <a:xfrm>
          <a:off x="0" y="0"/>
          <a:ext cx="0" cy="0"/>
          <a:chOff x="0" y="0"/>
          <a:chExt cx="0" cy="0"/>
        </a:xfrm>
      </p:grpSpPr>
      <p:sp>
        <p:nvSpPr>
          <p:cNvPr id="193"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94" name="Cirkel"/>
          <p:cNvSpPr/>
          <p:nvPr/>
        </p:nvSpPr>
        <p:spPr>
          <a:xfrm>
            <a:off x="12639834" y="10348155"/>
            <a:ext cx="1183831" cy="1183831"/>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5" name="Cirkel"/>
          <p:cNvSpPr/>
          <p:nvPr/>
        </p:nvSpPr>
        <p:spPr>
          <a:xfrm>
            <a:off x="13735076" y="11503696"/>
            <a:ext cx="804739" cy="804739"/>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6" name="Cirkel"/>
          <p:cNvSpPr/>
          <p:nvPr/>
        </p:nvSpPr>
        <p:spPr>
          <a:xfrm>
            <a:off x="14508765" y="12466046"/>
            <a:ext cx="496957" cy="496703"/>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7" name="Nee, min is hier een verkorting van minder. En meer betekent hier een grotere hoeveelheid."/>
          <p:cNvSpPr txBox="1"/>
          <p:nvPr/>
        </p:nvSpPr>
        <p:spPr>
          <a:xfrm>
            <a:off x="14225243" y="6942066"/>
            <a:ext cx="9300262" cy="4921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spc="0">
                <a:latin typeface="Dover Sans Text"/>
                <a:ea typeface="Dover Sans Text"/>
                <a:cs typeface="Dover Sans Text"/>
                <a:sym typeface="Dover Sans Text"/>
              </a:defRPr>
            </a:pPr>
            <a:r>
              <a:rPr kumimoji="0" sz="5000" b="0" i="0" u="none" strike="noStrike" kern="0" cap="none" spc="0" normalizeH="0" baseline="0" noProof="0">
                <a:ln>
                  <a:noFill/>
                </a:ln>
                <a:solidFill>
                  <a:srgbClr val="000000"/>
                </a:solidFill>
                <a:effectLst/>
                <a:uLnTx/>
                <a:uFillTx/>
                <a:latin typeface="Gill Sans MT" panose="020B0502020104020203" pitchFamily="34" charset="0"/>
                <a:sym typeface="Dover Sans Text"/>
              </a:rPr>
              <a:t>Nee, </a:t>
            </a:r>
            <a:r>
              <a:rPr kumimoji="0" sz="5000" b="0" i="1" u="none" strike="noStrike" kern="0" cap="none" spc="0" normalizeH="0" baseline="0" noProof="0">
                <a:ln>
                  <a:noFill/>
                </a:ln>
                <a:solidFill>
                  <a:srgbClr val="000000"/>
                </a:solidFill>
                <a:effectLst/>
                <a:uLnTx/>
                <a:uFillTx/>
                <a:latin typeface="Gill Sans MT" panose="020B0502020104020203" pitchFamily="34" charset="0"/>
                <a:sym typeface="Dover Sans Text"/>
              </a:rPr>
              <a:t>min</a:t>
            </a:r>
            <a:r>
              <a:rPr kumimoji="0" sz="5000" b="0" i="0" u="none" strike="noStrike" kern="0" cap="none" spc="0" normalizeH="0" baseline="0" noProof="0">
                <a:ln>
                  <a:noFill/>
                </a:ln>
                <a:solidFill>
                  <a:srgbClr val="000000"/>
                </a:solidFill>
                <a:effectLst/>
                <a:uLnTx/>
                <a:uFillTx/>
                <a:latin typeface="Gill Sans MT" panose="020B0502020104020203" pitchFamily="34" charset="0"/>
                <a:sym typeface="Dover Sans Text"/>
              </a:rPr>
              <a:t> is hier een verkorting van </a:t>
            </a:r>
            <a:r>
              <a:rPr kumimoji="0" sz="5000" b="0" i="1" u="none" strike="noStrike" kern="0" cap="none" spc="0" normalizeH="0" baseline="0" noProof="0">
                <a:ln>
                  <a:noFill/>
                </a:ln>
                <a:solidFill>
                  <a:srgbClr val="000000"/>
                </a:solidFill>
                <a:effectLst/>
                <a:uLnTx/>
                <a:uFillTx/>
                <a:latin typeface="Gill Sans MT" panose="020B0502020104020203" pitchFamily="34" charset="0"/>
                <a:sym typeface="Dover Sans Text"/>
              </a:rPr>
              <a:t>minder</a:t>
            </a:r>
            <a:r>
              <a:rPr kumimoji="0" sz="5000" b="0" i="0" u="none" strike="noStrike" kern="0" cap="none" spc="0" normalizeH="0" baseline="0" noProof="0">
                <a:ln>
                  <a:noFill/>
                </a:ln>
                <a:solidFill>
                  <a:srgbClr val="000000"/>
                </a:solidFill>
                <a:effectLst/>
                <a:uLnTx/>
                <a:uFillTx/>
                <a:latin typeface="Gill Sans MT" panose="020B0502020104020203" pitchFamily="34" charset="0"/>
                <a:sym typeface="Dover Sans Text"/>
              </a:rPr>
              <a:t>. En </a:t>
            </a:r>
            <a:r>
              <a:rPr kumimoji="0" sz="5000" b="0" i="1" u="none" strike="noStrike" kern="0" cap="none" spc="0" normalizeH="0" baseline="0" noProof="0">
                <a:ln>
                  <a:noFill/>
                </a:ln>
                <a:solidFill>
                  <a:srgbClr val="000000"/>
                </a:solidFill>
                <a:effectLst/>
                <a:uLnTx/>
                <a:uFillTx/>
                <a:latin typeface="Gill Sans MT" panose="020B0502020104020203" pitchFamily="34" charset="0"/>
                <a:sym typeface="Dover Sans Text"/>
              </a:rPr>
              <a:t>meer</a:t>
            </a:r>
            <a:r>
              <a:rPr kumimoji="0" sz="5000" b="0" i="0" u="none" strike="noStrike" kern="0" cap="none" spc="0" normalizeH="0" baseline="0" noProof="0">
                <a:ln>
                  <a:noFill/>
                </a:ln>
                <a:solidFill>
                  <a:srgbClr val="000000"/>
                </a:solidFill>
                <a:effectLst/>
                <a:uLnTx/>
                <a:uFillTx/>
                <a:latin typeface="Gill Sans MT" panose="020B0502020104020203" pitchFamily="34" charset="0"/>
                <a:sym typeface="Dover Sans Text"/>
              </a:rPr>
              <a:t> betekent hier </a:t>
            </a:r>
            <a:r>
              <a:rPr kumimoji="0" sz="5000" b="0" i="1" u="none" strike="noStrike" kern="0" cap="none" spc="0" normalizeH="0" baseline="0" noProof="0">
                <a:ln>
                  <a:noFill/>
                </a:ln>
                <a:solidFill>
                  <a:srgbClr val="000000"/>
                </a:solidFill>
                <a:effectLst/>
                <a:uLnTx/>
                <a:uFillTx/>
                <a:latin typeface="Gill Sans MT" panose="020B0502020104020203" pitchFamily="34" charset="0"/>
                <a:sym typeface="Dover Sans Text"/>
              </a:rPr>
              <a:t>een grotere hoeveelheid</a:t>
            </a:r>
            <a:r>
              <a:rPr kumimoji="0" sz="5000" b="0" i="0" u="none" strike="noStrike" kern="0" cap="none" spc="0" normalizeH="0" baseline="0" noProof="0">
                <a:ln>
                  <a:noFill/>
                </a:ln>
                <a:solidFill>
                  <a:srgbClr val="000000"/>
                </a:solidFill>
                <a:effectLst/>
                <a:uLnTx/>
                <a:uFillTx/>
                <a:latin typeface="Gill Sans MT" panose="020B0502020104020203" pitchFamily="34" charset="0"/>
                <a:sym typeface="Dover Sans Text"/>
              </a:rPr>
              <a:t>.</a:t>
            </a:r>
          </a:p>
        </p:txBody>
      </p:sp>
      <p:pic>
        <p:nvPicPr>
          <p:cNvPr id="198" name="Logo-eenregelig.png" descr="Logo-eenregelig.png"/>
          <p:cNvPicPr>
            <a:picLocks noChangeAspect="1"/>
          </p:cNvPicPr>
          <p:nvPr/>
        </p:nvPicPr>
        <p:blipFill>
          <a:blip r:embed="rId2"/>
          <a:stretch>
            <a:fillRect/>
          </a:stretch>
        </p:blipFill>
        <p:spPr>
          <a:xfrm>
            <a:off x="20625561" y="434348"/>
            <a:ext cx="3370127" cy="911372"/>
          </a:xfrm>
          <a:prstGeom prst="rect">
            <a:avLst/>
          </a:prstGeom>
          <a:ln w="12700">
            <a:miter lim="400000"/>
          </a:ln>
        </p:spPr>
      </p:pic>
      <p:sp>
        <p:nvSpPr>
          <p:cNvPr id="199" name="Antwoord"/>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a:latin typeface="Gill Sans MT" panose="020B0502020104020203" pitchFamily="34" charset="0"/>
              </a:rPr>
              <a:t>Antwoord</a:t>
            </a:r>
          </a:p>
        </p:txBody>
      </p:sp>
      <p:sp>
        <p:nvSpPr>
          <p:cNvPr id="200" name="Zou de uitdrukking ‘min of meer’ dan ook iets met een meermin te maken hebben?"/>
          <p:cNvSpPr txBox="1"/>
          <p:nvPr/>
        </p:nvSpPr>
        <p:spPr>
          <a:xfrm>
            <a:off x="2058604" y="6858000"/>
            <a:ext cx="10982861" cy="7403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Zou de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uitdrukking</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‘min of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meer</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dan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ook</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iets</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met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meermin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te</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maken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hebben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a:t>
            </a:r>
          </a:p>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b="1" spc="0">
                <a:latin typeface="Dover Sans Text"/>
                <a:ea typeface="Dover Sans Text"/>
                <a:cs typeface="Dover Sans Text"/>
                <a:sym typeface="Dover Sans Text"/>
              </a:defRPr>
            </a:pPr>
            <a:endParaRPr kumimoji="0"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396"/>
        </a:solidFill>
        <a:effectLst/>
      </p:bgPr>
    </p:bg>
    <p:spTree>
      <p:nvGrpSpPr>
        <p:cNvPr id="1" name=""/>
        <p:cNvGrpSpPr/>
        <p:nvPr/>
      </p:nvGrpSpPr>
      <p:grpSpPr>
        <a:xfrm>
          <a:off x="0" y="0"/>
          <a:ext cx="0" cy="0"/>
          <a:chOff x="0" y="0"/>
          <a:chExt cx="0" cy="0"/>
        </a:xfrm>
      </p:grpSpPr>
      <p:sp>
        <p:nvSpPr>
          <p:cNvPr id="202"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D5E7E8"/>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203" name="Cirkel"/>
          <p:cNvSpPr/>
          <p:nvPr/>
        </p:nvSpPr>
        <p:spPr>
          <a:xfrm>
            <a:off x="12639834" y="10348155"/>
            <a:ext cx="1183831" cy="1183831"/>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4" name="Cirkel"/>
          <p:cNvSpPr/>
          <p:nvPr/>
        </p:nvSpPr>
        <p:spPr>
          <a:xfrm>
            <a:off x="13735076" y="11503696"/>
            <a:ext cx="804739" cy="804739"/>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5" name="Cirkel"/>
          <p:cNvSpPr/>
          <p:nvPr/>
        </p:nvSpPr>
        <p:spPr>
          <a:xfrm>
            <a:off x="14508765" y="12466046"/>
            <a:ext cx="496957" cy="496703"/>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6" name="Is een zeemeermin in andere talen ook een mens en dus zowel een man als een vrouw?"/>
          <p:cNvSpPr txBox="1"/>
          <p:nvPr/>
        </p:nvSpPr>
        <p:spPr>
          <a:xfrm>
            <a:off x="1874596" y="6909617"/>
            <a:ext cx="10982861" cy="7403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Is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zeemeermin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in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andere</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talen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ook</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mens</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dus</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zowel</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man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als</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vrouw?</a:t>
            </a:r>
          </a:p>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b="1" spc="0">
                <a:latin typeface="Dover Sans Text"/>
                <a:ea typeface="Dover Sans Text"/>
                <a:cs typeface="Dover Sans Text"/>
                <a:sym typeface="Dover Sans Text"/>
              </a:defRPr>
            </a:pPr>
            <a:endParaRPr kumimoji="0"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207" name="Logo-eenregelig.png" descr="Logo-eenregelig.png"/>
          <p:cNvPicPr>
            <a:picLocks noChangeAspect="1"/>
          </p:cNvPicPr>
          <p:nvPr/>
        </p:nvPicPr>
        <p:blipFill>
          <a:blip r:embed="rId2"/>
          <a:stretch>
            <a:fillRect/>
          </a:stretch>
        </p:blipFill>
        <p:spPr>
          <a:xfrm>
            <a:off x="20625561" y="434348"/>
            <a:ext cx="3370127" cy="911372"/>
          </a:xfrm>
          <a:prstGeom prst="rect">
            <a:avLst/>
          </a:prstGeom>
          <a:ln w="12700">
            <a:miter lim="400000"/>
          </a:ln>
        </p:spPr>
      </p:pic>
      <p:sp>
        <p:nvSpPr>
          <p:cNvPr id="208" name="VraAG"/>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err="1">
                <a:latin typeface="Gill Sans MT" panose="020B0502020104020203" pitchFamily="34" charset="0"/>
              </a:rPr>
              <a:t>VraAG</a:t>
            </a:r>
            <a:endParaRPr dirty="0">
              <a:latin typeface="Gill Sans MT" panose="020B0502020104020203"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1E8E8"/>
        </a:solidFill>
        <a:effectLst/>
      </p:bgPr>
    </p:bg>
    <p:spTree>
      <p:nvGrpSpPr>
        <p:cNvPr id="1" name=""/>
        <p:cNvGrpSpPr/>
        <p:nvPr/>
      </p:nvGrpSpPr>
      <p:grpSpPr>
        <a:xfrm>
          <a:off x="0" y="0"/>
          <a:ext cx="0" cy="0"/>
          <a:chOff x="0" y="0"/>
          <a:chExt cx="0" cy="0"/>
        </a:xfrm>
      </p:grpSpPr>
      <p:sp>
        <p:nvSpPr>
          <p:cNvPr id="210" name="Antwoord"/>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a:latin typeface="Gill Sans MT" panose="020B0502020104020203" pitchFamily="34" charset="0"/>
              </a:rPr>
              <a:t>Antwoord</a:t>
            </a:r>
          </a:p>
        </p:txBody>
      </p:sp>
      <p:sp>
        <p:nvSpPr>
          <p:cNvPr id="211"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212" name="Cirkel"/>
          <p:cNvSpPr/>
          <p:nvPr/>
        </p:nvSpPr>
        <p:spPr>
          <a:xfrm>
            <a:off x="12639834" y="10348155"/>
            <a:ext cx="1183831" cy="1183831"/>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3" name="Cirkel"/>
          <p:cNvSpPr/>
          <p:nvPr/>
        </p:nvSpPr>
        <p:spPr>
          <a:xfrm>
            <a:off x="13735076" y="11503696"/>
            <a:ext cx="804739" cy="804739"/>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4" name="Cirkel"/>
          <p:cNvSpPr/>
          <p:nvPr/>
        </p:nvSpPr>
        <p:spPr>
          <a:xfrm>
            <a:off x="14508765" y="12466046"/>
            <a:ext cx="496957" cy="496703"/>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5" name="Is een zeemeermin in andere talen ook een mens en dus zowel een man als een vrouw?"/>
          <p:cNvSpPr txBox="1"/>
          <p:nvPr/>
        </p:nvSpPr>
        <p:spPr>
          <a:xfrm>
            <a:off x="1874596" y="6909617"/>
            <a:ext cx="10982861" cy="7403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Is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zeemeermin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in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andere</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talen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ook</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mens</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dus</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zowel</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man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als</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60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vrouw?</a:t>
            </a:r>
          </a:p>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b="1" spc="0">
                <a:latin typeface="Dover Sans Text"/>
                <a:ea typeface="Dover Sans Text"/>
                <a:cs typeface="Dover Sans Text"/>
                <a:sym typeface="Dover Sans Text"/>
              </a:defRPr>
            </a:pPr>
            <a:endParaRPr kumimoji="0"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sp>
        <p:nvSpPr>
          <p:cNvPr id="216" name="In het Engels heet een zeemeermin een mermaid (mer komt van mare wat Latijn is voor zee en maid betekent hier ongetrouwd meisje). In het Duits heet het een meerjungfrau (jungfrau betekent hier ook een ongetrouwd meisje). Maar in het Frans is het een sirè"/>
          <p:cNvSpPr txBox="1"/>
          <p:nvPr/>
        </p:nvSpPr>
        <p:spPr>
          <a:xfrm>
            <a:off x="14777386" y="2503367"/>
            <a:ext cx="9020368" cy="98427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92500"/>
          </a:bodyPr>
          <a:lstStyle/>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In het Engels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heet</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zeemeermin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mermaid </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a:t>
            </a:r>
            <a:r>
              <a:rPr kumimoji="0" sz="4200" b="0" i="1"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mer</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komt</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van </a:t>
            </a:r>
            <a:r>
              <a:rPr kumimoji="0" sz="4200" b="0" i="1" u="none" strike="noStrike" kern="0" cap="none" spc="0" normalizeH="0" baseline="0" noProof="0" dirty="0">
                <a:ln>
                  <a:noFill/>
                </a:ln>
                <a:solidFill>
                  <a:srgbClr val="000000"/>
                </a:solidFill>
                <a:effectLst/>
                <a:uLnTx/>
                <a:uFillTx/>
                <a:latin typeface="Gill Sans MT" panose="020B0502020104020203" pitchFamily="34" charset="0"/>
                <a:sym typeface="Dover Sans Text"/>
              </a:rPr>
              <a:t>mare </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wat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Latijn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is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voor</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u="none" strike="noStrike" kern="0" cap="none" spc="0" normalizeH="0" baseline="0" noProof="0" dirty="0">
                <a:ln>
                  <a:noFill/>
                </a:ln>
                <a:solidFill>
                  <a:srgbClr val="000000"/>
                </a:solidFill>
                <a:effectLst/>
                <a:uLnTx/>
                <a:uFillTx/>
                <a:latin typeface="Gill Sans MT" panose="020B0502020104020203" pitchFamily="34" charset="0"/>
                <a:sym typeface="Dover Sans Text"/>
              </a:rPr>
              <a:t>zee</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1" u="none" strike="noStrike" kern="0" cap="none" spc="0" normalizeH="0" baseline="0" noProof="0" dirty="0">
                <a:ln>
                  <a:noFill/>
                </a:ln>
                <a:solidFill>
                  <a:srgbClr val="000000"/>
                </a:solidFill>
                <a:effectLst/>
                <a:uLnTx/>
                <a:uFillTx/>
                <a:latin typeface="Gill Sans MT" panose="020B0502020104020203" pitchFamily="34" charset="0"/>
                <a:sym typeface="Dover Sans Text"/>
              </a:rPr>
              <a:t>maid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betekent</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hier</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1"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ongetrouwd</a:t>
            </a:r>
            <a:r>
              <a:rPr kumimoji="0" sz="4200" b="0" i="1"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1"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meisje</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endParaRPr kumimoji="0" lang="nl-NL"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endParaRPr lang="nl-NL" sz="4200" spc="0" dirty="0">
              <a:latin typeface="Gill Sans MT" panose="020B0502020104020203" pitchFamily="34" charset="0"/>
              <a:sym typeface="Dover Sans Text"/>
            </a:endParaRPr>
          </a:p>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In het Duits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heet</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het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meerjungfrau</a:t>
            </a:r>
            <a:r>
              <a:rPr kumimoji="0" sz="42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a:t>
            </a:r>
            <a:r>
              <a:rPr kumimoji="0" lang="nl-NL" sz="4200" b="0" i="1" u="none" strike="noStrike" kern="0" cap="none" spc="0" normalizeH="0" baseline="0" noProof="0" dirty="0">
                <a:ln>
                  <a:noFill/>
                </a:ln>
                <a:solidFill>
                  <a:srgbClr val="000000"/>
                </a:solidFill>
                <a:effectLst/>
                <a:uLnTx/>
                <a:uFillTx/>
                <a:latin typeface="Gill Sans MT" panose="020B0502020104020203" pitchFamily="34" charset="0"/>
                <a:sym typeface="Dover Sans Text"/>
              </a:rPr>
              <a:t>meer </a:t>
            </a:r>
            <a:r>
              <a:rPr lang="nl-NL" sz="4200" spc="0" dirty="0">
                <a:latin typeface="Gill Sans MT" panose="020B0502020104020203" pitchFamily="34" charset="0"/>
                <a:sym typeface="Dover Sans Text"/>
              </a:rPr>
              <a:t>betekent</a:t>
            </a:r>
            <a:r>
              <a:rPr kumimoji="0" lang="nl-NL" sz="4200" b="0" u="none" strike="noStrike" kern="0" cap="none" spc="0" normalizeH="0" baseline="0" noProof="0" dirty="0">
                <a:ln>
                  <a:noFill/>
                </a:ln>
                <a:solidFill>
                  <a:srgbClr val="000000"/>
                </a:solidFill>
                <a:effectLst/>
                <a:uLnTx/>
                <a:uFillTx/>
                <a:latin typeface="Gill Sans MT" panose="020B0502020104020203" pitchFamily="34" charset="0"/>
                <a:sym typeface="Dover Sans Text"/>
              </a:rPr>
              <a:t> dus zee</a:t>
            </a:r>
            <a:r>
              <a:rPr kumimoji="0" lang="nl-NL" sz="4200" b="0" i="1"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lang="nl-NL" sz="4200" b="0" u="none" strike="noStrike" kern="0" cap="none" spc="0" normalizeH="0" baseline="0" noProof="0" dirty="0">
                <a:ln>
                  <a:noFill/>
                </a:ln>
                <a:solidFill>
                  <a:srgbClr val="000000"/>
                </a:solidFill>
                <a:effectLst/>
                <a:uLnTx/>
                <a:uFillTx/>
                <a:latin typeface="Gill Sans MT" panose="020B0502020104020203" pitchFamily="34" charset="0"/>
                <a:sym typeface="Dover Sans Text"/>
              </a:rPr>
              <a:t>en</a:t>
            </a:r>
            <a:r>
              <a:rPr kumimoji="0" lang="nl-NL" sz="4200" b="0" i="1"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1"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jungfrau</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betekent</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hier</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ook</a:t>
            </a:r>
            <a:r>
              <a:rPr kumimoji="0" sz="4200" b="0" i="1"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1"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ongetrouwd</a:t>
            </a:r>
            <a:r>
              <a:rPr kumimoji="0" sz="4200" b="0" i="1"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1"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meisje</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endParaRPr kumimoji="0" lang="nl-NL"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endParaRPr lang="nl-NL" sz="4200" spc="0" dirty="0">
              <a:latin typeface="Gill Sans MT" panose="020B0502020104020203" pitchFamily="34" charset="0"/>
              <a:sym typeface="Dover Sans Text"/>
            </a:endParaRPr>
          </a:p>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Maar in het Frans is het </a:t>
            </a:r>
            <a:r>
              <a:rPr kumimoji="0" lang="nl-NL"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ineens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1"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sirène</a:t>
            </a:r>
            <a:r>
              <a:rPr lang="nl-NL" sz="4200" spc="0" dirty="0">
                <a:latin typeface="Gill Sans MT" panose="020B0502020104020203" pitchFamily="34" charset="0"/>
                <a:sym typeface="Dover Sans Text"/>
              </a:rPr>
              <a:t>!</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lang="nl-NL" sz="4200" spc="0" dirty="0">
                <a:latin typeface="Gill Sans MT" panose="020B0502020104020203" pitchFamily="34" charset="0"/>
                <a:sym typeface="Dover Sans Text"/>
              </a:rPr>
              <a:t>Dit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lijkt</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op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ons</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woord</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lang="nl-NL"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a:t>
            </a:r>
            <a:r>
              <a:rPr kumimoji="0" sz="4200" b="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sirene</a:t>
            </a:r>
            <a:r>
              <a:rPr kumimoji="0" lang="nl-NL" sz="4200" b="0" u="none" strike="noStrike" kern="0" cap="none" spc="0" normalizeH="0" baseline="0" noProof="0" dirty="0">
                <a:ln>
                  <a:noFill/>
                </a:ln>
                <a:solidFill>
                  <a:srgbClr val="000000"/>
                </a:solidFill>
                <a:effectLst/>
                <a:uLnTx/>
                <a:uFillTx/>
                <a:latin typeface="Gill Sans MT" panose="020B0502020104020203" pitchFamily="34" charset="0"/>
                <a:sym typeface="Dover Sans Text"/>
              </a:rPr>
              <a:t>'</a:t>
            </a:r>
            <a:r>
              <a:rPr kumimoji="0" sz="42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voor</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apparaat</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om heel hard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alarmgeluid</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mee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te</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maken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Maar wat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zeemeermin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lang="nl-NL" sz="4200" b="0" i="0" u="none" strike="noStrike" kern="0" cap="none" spc="0" normalizeH="0" baseline="0" noProof="0">
                <a:ln>
                  <a:noFill/>
                </a:ln>
                <a:solidFill>
                  <a:srgbClr val="000000"/>
                </a:solidFill>
                <a:effectLst/>
                <a:uLnTx/>
                <a:uFillTx/>
                <a:latin typeface="Gill Sans MT" panose="020B0502020104020203" pitchFamily="34" charset="0"/>
                <a:sym typeface="Dover Sans Text"/>
              </a:rPr>
              <a:t>alarm</a:t>
            </a:r>
            <a:r>
              <a:rPr kumimoji="0" sz="4200" b="0" i="0" u="none" strike="noStrike" kern="0" cap="none" spc="0" normalizeH="0" baseline="0" noProof="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met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elkaar</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te</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maken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hebben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is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verhaal</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voor</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een</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volgende</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a:t>
            </a:r>
            <a:r>
              <a:rPr kumimoji="0" sz="4200" b="0" i="0"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keer</a:t>
            </a:r>
            <a:r>
              <a:rPr kumimoji="0" sz="42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a:t>
            </a:r>
          </a:p>
        </p:txBody>
      </p:sp>
      <p:pic>
        <p:nvPicPr>
          <p:cNvPr id="217" name="Logo-eenregelig.png" descr="Logo-eenregelig.png"/>
          <p:cNvPicPr>
            <a:picLocks noChangeAspect="1"/>
          </p:cNvPicPr>
          <p:nvPr/>
        </p:nvPicPr>
        <p:blipFill>
          <a:blip r:embed="rId2"/>
          <a:stretch>
            <a:fillRect/>
          </a:stretch>
        </p:blipFill>
        <p:spPr>
          <a:xfrm>
            <a:off x="20625561" y="434348"/>
            <a:ext cx="3370127" cy="91137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396"/>
        </a:solidFill>
        <a:effectLst/>
      </p:bgPr>
    </p:bg>
    <p:spTree>
      <p:nvGrpSpPr>
        <p:cNvPr id="1" name=""/>
        <p:cNvGrpSpPr/>
        <p:nvPr/>
      </p:nvGrpSpPr>
      <p:grpSpPr>
        <a:xfrm>
          <a:off x="0" y="0"/>
          <a:ext cx="0" cy="0"/>
          <a:chOff x="0" y="0"/>
          <a:chExt cx="0" cy="0"/>
        </a:xfrm>
      </p:grpSpPr>
      <p:sp>
        <p:nvSpPr>
          <p:cNvPr id="203" name="Klik hier om samen een woord in te sturen"/>
          <p:cNvSpPr txBox="1"/>
          <p:nvPr/>
        </p:nvSpPr>
        <p:spPr>
          <a:xfrm>
            <a:off x="1315154" y="10566508"/>
            <a:ext cx="15843656" cy="7403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b="1" u="sng" spc="0">
                <a:latin typeface="Dover Sans Text"/>
                <a:ea typeface="Dover Sans Text"/>
                <a:cs typeface="Dover Sans Text"/>
                <a:sym typeface="Dover Sans Text"/>
                <a:hlinkClick r:id="" action="ppaction://noaction"/>
              </a:defRPr>
            </a:lvl1p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u="none"/>
            </a:pPr>
            <a:r>
              <a:rPr kumimoji="0" sz="4500" b="0" i="0" u="none" strike="noStrike" kern="0" cap="none" spc="0" normalizeH="0" baseline="0" noProof="0" dirty="0" err="1">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Klik</a:t>
            </a:r>
            <a:r>
              <a:rPr kumimoji="0" sz="45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 </a:t>
            </a:r>
            <a:r>
              <a:rPr kumimoji="0" sz="4500" b="0" i="0" u="none" strike="noStrike" kern="0" cap="none" spc="0" normalizeH="0" baseline="0" noProof="0" dirty="0" err="1">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hier</a:t>
            </a:r>
            <a:r>
              <a:rPr kumimoji="0" sz="45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 om </a:t>
            </a:r>
            <a:r>
              <a:rPr kumimoji="0" lang="nl-NL" sz="45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als klas</a:t>
            </a:r>
            <a:r>
              <a:rPr kumimoji="0" sz="45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 </a:t>
            </a:r>
            <a:r>
              <a:rPr kumimoji="0" sz="4500" b="0" i="0" u="none" strike="noStrike" kern="0" cap="none" spc="0" normalizeH="0" baseline="0" noProof="0" dirty="0" err="1">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een</a:t>
            </a:r>
            <a:r>
              <a:rPr kumimoji="0" sz="45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 </a:t>
            </a:r>
            <a:r>
              <a:rPr kumimoji="0" sz="4500" b="0" i="0" u="none" strike="noStrike" kern="0" cap="none" spc="0" normalizeH="0" baseline="0" noProof="0" dirty="0" err="1">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woord</a:t>
            </a:r>
            <a:r>
              <a:rPr kumimoji="0" sz="45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 in </a:t>
            </a:r>
            <a:r>
              <a:rPr kumimoji="0" sz="4500" b="0" i="0" u="none" strike="noStrike" kern="0" cap="none" spc="0" normalizeH="0" baseline="0" noProof="0" dirty="0" err="1">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te</a:t>
            </a:r>
            <a:r>
              <a:rPr kumimoji="0" sz="45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 </a:t>
            </a:r>
            <a:r>
              <a:rPr kumimoji="0" sz="4500" b="0" i="0" u="none" strike="noStrike" kern="0" cap="none" spc="0" normalizeH="0" baseline="0" noProof="0" dirty="0" err="1">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sturen</a:t>
            </a:r>
            <a:r>
              <a:rPr kumimoji="0" lang="nl-NL" sz="45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 Je krijgt dan  persoonlijk antwoord van een van onze taaladviseurs</a:t>
            </a:r>
            <a:endParaRPr kumimoji="0" sz="4500" b="0" i="0" u="none" strike="noStrike" kern="0" cap="none" spc="0" normalizeH="0" baseline="0" noProof="0" dirty="0">
              <a:ln>
                <a:noFill/>
              </a:ln>
              <a:solidFill>
                <a:srgbClr val="000000"/>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endParaRPr>
          </a:p>
        </p:txBody>
      </p:sp>
      <p:sp>
        <p:nvSpPr>
          <p:cNvPr id="204" name="IS ER NOG EEN WOORD WAARVAN…"/>
          <p:cNvSpPr txBox="1">
            <a:spLocks noGrp="1"/>
          </p:cNvSpPr>
          <p:nvPr>
            <p:ph type="title"/>
          </p:nvPr>
        </p:nvSpPr>
        <p:spPr>
          <a:xfrm>
            <a:off x="1046650" y="1479999"/>
            <a:ext cx="23365767" cy="5512279"/>
          </a:xfrm>
          <a:prstGeom prst="rect">
            <a:avLst/>
          </a:prstGeom>
        </p:spPr>
        <p:txBody>
          <a:bodyPr>
            <a:noAutofit/>
          </a:bodyPr>
          <a:lstStyle/>
          <a:p>
            <a:pPr defTabSz="882253">
              <a:spcBef>
                <a:spcPts val="3000"/>
              </a:spcBef>
              <a:spcAft>
                <a:spcPts val="3000"/>
              </a:spcAft>
              <a:defRPr sz="9196" spc="0">
                <a:latin typeface="Dover Sans Text"/>
                <a:ea typeface="Dover Sans Text"/>
                <a:cs typeface="Dover Sans Text"/>
                <a:sym typeface="Dover Sans Text"/>
              </a:defRPr>
            </a:pPr>
            <a:r>
              <a:rPr lang="nl-NL" sz="7200" b="0" dirty="0">
                <a:latin typeface="Gill Sans MT" panose="020B0502020104020203" pitchFamily="34" charset="0"/>
              </a:rPr>
              <a:t>uitzoeken waar woorden vandaan komen noemen we </a:t>
            </a:r>
            <a:r>
              <a:rPr lang="nl-NL" sz="7200" dirty="0">
                <a:latin typeface="Gill Sans MT" panose="020B0502020104020203" pitchFamily="34" charset="0"/>
              </a:rPr>
              <a:t>etymologie</a:t>
            </a:r>
            <a:r>
              <a:rPr lang="nl-NL" sz="7200" b="0" dirty="0">
                <a:latin typeface="Gill Sans MT" panose="020B0502020104020203" pitchFamily="34" charset="0"/>
              </a:rPr>
              <a:t>. </a:t>
            </a:r>
            <a:br>
              <a:rPr lang="nl-NL" sz="7200" b="0" dirty="0">
                <a:latin typeface="Gill Sans MT" panose="020B0502020104020203" pitchFamily="34" charset="0"/>
              </a:rPr>
            </a:br>
            <a:br>
              <a:rPr lang="nl-NL" sz="7200" b="0" dirty="0">
                <a:latin typeface="Gill Sans MT" panose="020B0502020104020203" pitchFamily="34" charset="0"/>
              </a:rPr>
            </a:br>
            <a:r>
              <a:rPr lang="nl-NL" sz="7200" b="0" dirty="0">
                <a:latin typeface="Gill Sans MT" panose="020B0502020104020203" pitchFamily="34" charset="0"/>
              </a:rPr>
              <a:t>Van welk woord zouden jullie de etymologie willen weten ??</a:t>
            </a:r>
            <a:endParaRPr sz="7200" b="0" dirty="0">
              <a:latin typeface="Gill Sans MT" panose="020B0502020104020203" pitchFamily="34" charset="0"/>
            </a:endParaRPr>
          </a:p>
        </p:txBody>
      </p:sp>
      <p:sp>
        <p:nvSpPr>
          <p:cNvPr id="205" name="Cirkel"/>
          <p:cNvSpPr/>
          <p:nvPr/>
        </p:nvSpPr>
        <p:spPr>
          <a:xfrm>
            <a:off x="17724364" y="7481789"/>
            <a:ext cx="5077161" cy="5077160"/>
          </a:xfrm>
          <a:prstGeom prst="ellipse">
            <a:avLst/>
          </a:prstGeom>
          <a:solidFill>
            <a:srgbClr val="D1E8E8"/>
          </a:solidFill>
          <a:ln w="12700">
            <a:miter lim="400000"/>
          </a:ln>
        </p:spPr>
        <p:txBody>
          <a:bodyPr lIns="50800" tIns="50800" rIns="50800" bIns="50800" anchor="ctr"/>
          <a:lstStyle/>
          <a:p>
            <a:pPr marL="0" marR="0" lvl="0" indent="0" algn="ctr" defTabSz="821531"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dirty="0">
              <a:ln>
                <a:noFill/>
              </a:ln>
              <a:solidFill>
                <a:srgbClr val="FFFFFF"/>
              </a:solidFill>
              <a:effectLst/>
              <a:uLnTx/>
              <a:uFillTx/>
              <a:latin typeface="Graphik Semibold"/>
              <a:sym typeface="Graphik Semibold"/>
            </a:endParaRPr>
          </a:p>
        </p:txBody>
      </p:sp>
      <p:sp>
        <p:nvSpPr>
          <p:cNvPr id="206" name="Onze Taal  zoek het voor…"/>
          <p:cNvSpPr txBox="1"/>
          <p:nvPr/>
        </p:nvSpPr>
        <p:spPr>
          <a:xfrm>
            <a:off x="13716612" y="8930327"/>
            <a:ext cx="13092664" cy="2180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algn="ctr"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0">
                <a:latin typeface="Antonia H3 Regular"/>
                <a:ea typeface="Antonia H3 Regular"/>
                <a:cs typeface="Antonia H3 Regular"/>
                <a:sym typeface="Antonia H3 Regular"/>
              </a:defRPr>
            </a:pPr>
            <a:r>
              <a:rPr kumimoji="0" lang="nl-NL" sz="45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t>Onze Taal </a:t>
            </a:r>
            <a:br>
              <a:rPr kumimoji="0" lang="nl-NL" sz="45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br>
            <a:r>
              <a:rPr kumimoji="0" lang="nl-NL" sz="45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t>zoekt het voor </a:t>
            </a:r>
          </a:p>
          <a:p>
            <a:pPr marL="0" marR="0" lvl="0" indent="0" algn="ctr"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0">
                <a:latin typeface="Antonia H3 Regular"/>
                <a:ea typeface="Antonia H3 Regular"/>
                <a:cs typeface="Antonia H3 Regular"/>
                <a:sym typeface="Antonia H3 Regular"/>
              </a:defRPr>
            </a:pPr>
            <a:r>
              <a:rPr kumimoji="0" lang="nl-NL" sz="45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t>jullie uit!</a:t>
            </a:r>
          </a:p>
        </p:txBody>
      </p:sp>
      <p:sp>
        <p:nvSpPr>
          <p:cNvPr id="207" name="Zoeken"/>
          <p:cNvSpPr/>
          <p:nvPr/>
        </p:nvSpPr>
        <p:spPr>
          <a:xfrm>
            <a:off x="17483985" y="7218252"/>
            <a:ext cx="6928432" cy="8120489"/>
          </a:xfrm>
          <a:custGeom>
            <a:avLst/>
            <a:gdLst/>
            <a:ahLst/>
            <a:cxnLst>
              <a:cxn ang="0">
                <a:pos x="wd2" y="hd2"/>
              </a:cxn>
              <a:cxn ang="5400000">
                <a:pos x="wd2" y="hd2"/>
              </a:cxn>
              <a:cxn ang="10800000">
                <a:pos x="wd2" y="hd2"/>
              </a:cxn>
              <a:cxn ang="16200000">
                <a:pos x="wd2" y="hd2"/>
              </a:cxn>
            </a:cxnLst>
            <a:rect l="0" t="0"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w="12700">
            <a:miter lim="400000"/>
          </a:ln>
        </p:spPr>
        <p:txBody>
          <a:bodyPr lIns="50800" tIns="50800" rIns="50800" bIns="50800" anchor="ctr"/>
          <a:lstStyle/>
          <a:p>
            <a:pPr marL="0" marR="0" lvl="0" indent="0" algn="ctr" defTabSz="821531"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pic>
        <p:nvPicPr>
          <p:cNvPr id="208" name="Logo-eenregelig.png" descr="Logo-eenregelig.png"/>
          <p:cNvPicPr>
            <a:picLocks noChangeAspect="1"/>
          </p:cNvPicPr>
          <p:nvPr/>
        </p:nvPicPr>
        <p:blipFill>
          <a:blip r:embed="rId3"/>
          <a:stretch>
            <a:fillRect/>
          </a:stretch>
        </p:blipFill>
        <p:spPr>
          <a:xfrm>
            <a:off x="20625561" y="434348"/>
            <a:ext cx="3370126" cy="911372"/>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p:cTn id="7" dur="500" fill="hold"/>
                                        <p:tgtEl>
                                          <p:spTgt spid="207"/>
                                        </p:tgtEl>
                                        <p:attrNameLst>
                                          <p:attrName>ppt_w</p:attrName>
                                        </p:attrNameLst>
                                      </p:cBhvr>
                                      <p:tavLst>
                                        <p:tav tm="0">
                                          <p:val>
                                            <p:fltVal val="0"/>
                                          </p:val>
                                        </p:tav>
                                        <p:tav tm="100000">
                                          <p:val>
                                            <p:strVal val="#ppt_w"/>
                                          </p:val>
                                        </p:tav>
                                      </p:tavLst>
                                    </p:anim>
                                    <p:anim calcmode="lin" valueType="num">
                                      <p:cBhvr>
                                        <p:cTn id="8" dur="500" fill="hold"/>
                                        <p:tgtEl>
                                          <p:spTgt spid="207"/>
                                        </p:tgtEl>
                                        <p:attrNameLst>
                                          <p:attrName>ppt_h</p:attrName>
                                        </p:attrNameLst>
                                      </p:cBhvr>
                                      <p:tavLst>
                                        <p:tav tm="0">
                                          <p:val>
                                            <p:fltVal val="0"/>
                                          </p:val>
                                        </p:tav>
                                        <p:tav tm="100000">
                                          <p:val>
                                            <p:strVal val="#ppt_h"/>
                                          </p:val>
                                        </p:tav>
                                      </p:tavLst>
                                    </p:anim>
                                    <p:animEffect transition="in" filter="fade">
                                      <p:cBhvr>
                                        <p:cTn id="9" dur="500"/>
                                        <p:tgtEl>
                                          <p:spTgt spid="20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5"/>
                                        </p:tgtEl>
                                        <p:attrNameLst>
                                          <p:attrName>style.visibility</p:attrName>
                                        </p:attrNameLst>
                                      </p:cBhvr>
                                      <p:to>
                                        <p:strVal val="visible"/>
                                      </p:to>
                                    </p:set>
                                    <p:anim calcmode="lin" valueType="num">
                                      <p:cBhvr>
                                        <p:cTn id="12" dur="500" fill="hold"/>
                                        <p:tgtEl>
                                          <p:spTgt spid="205"/>
                                        </p:tgtEl>
                                        <p:attrNameLst>
                                          <p:attrName>ppt_w</p:attrName>
                                        </p:attrNameLst>
                                      </p:cBhvr>
                                      <p:tavLst>
                                        <p:tav tm="0">
                                          <p:val>
                                            <p:fltVal val="0"/>
                                          </p:val>
                                        </p:tav>
                                        <p:tav tm="100000">
                                          <p:val>
                                            <p:strVal val="#ppt_w"/>
                                          </p:val>
                                        </p:tav>
                                      </p:tavLst>
                                    </p:anim>
                                    <p:anim calcmode="lin" valueType="num">
                                      <p:cBhvr>
                                        <p:cTn id="13" dur="500" fill="hold"/>
                                        <p:tgtEl>
                                          <p:spTgt spid="205"/>
                                        </p:tgtEl>
                                        <p:attrNameLst>
                                          <p:attrName>ppt_h</p:attrName>
                                        </p:attrNameLst>
                                      </p:cBhvr>
                                      <p:tavLst>
                                        <p:tav tm="0">
                                          <p:val>
                                            <p:fltVal val="0"/>
                                          </p:val>
                                        </p:tav>
                                        <p:tav tm="100000">
                                          <p:val>
                                            <p:strVal val="#ppt_h"/>
                                          </p:val>
                                        </p:tav>
                                      </p:tavLst>
                                    </p:anim>
                                    <p:animEffect transition="in" filter="fade">
                                      <p:cBhvr>
                                        <p:cTn id="14" dur="500"/>
                                        <p:tgtEl>
                                          <p:spTgt spid="20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p:cTn id="17" dur="500" fill="hold"/>
                                        <p:tgtEl>
                                          <p:spTgt spid="206"/>
                                        </p:tgtEl>
                                        <p:attrNameLst>
                                          <p:attrName>ppt_w</p:attrName>
                                        </p:attrNameLst>
                                      </p:cBhvr>
                                      <p:tavLst>
                                        <p:tav tm="0">
                                          <p:val>
                                            <p:fltVal val="0"/>
                                          </p:val>
                                        </p:tav>
                                        <p:tav tm="100000">
                                          <p:val>
                                            <p:strVal val="#ppt_w"/>
                                          </p:val>
                                        </p:tav>
                                      </p:tavLst>
                                    </p:anim>
                                    <p:anim calcmode="lin" valueType="num">
                                      <p:cBhvr>
                                        <p:cTn id="18" dur="500" fill="hold"/>
                                        <p:tgtEl>
                                          <p:spTgt spid="206"/>
                                        </p:tgtEl>
                                        <p:attrNameLst>
                                          <p:attrName>ppt_h</p:attrName>
                                        </p:attrNameLst>
                                      </p:cBhvr>
                                      <p:tavLst>
                                        <p:tav tm="0">
                                          <p:val>
                                            <p:fltVal val="0"/>
                                          </p:val>
                                        </p:tav>
                                        <p:tav tm="100000">
                                          <p:val>
                                            <p:strVal val="#ppt_h"/>
                                          </p:val>
                                        </p:tav>
                                      </p:tavLst>
                                    </p:anim>
                                    <p:animEffect transition="in" filter="fade">
                                      <p:cBhvr>
                                        <p:cTn id="19" dur="500"/>
                                        <p:tgtEl>
                                          <p:spTgt spid="20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5" grpId="0" animBg="1"/>
      <p:bldP spid="206" grpId="0" animBg="1"/>
      <p:bldP spid="207" grpId="0" animBg="1"/>
    </p:bldLst>
  </p:timing>
</p:sld>
</file>

<file path=ppt/theme/theme1.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8_Showcase">
  <a:themeElements>
    <a:clrScheme name="27_Showcase">
      <a:dk1>
        <a:srgbClr val="000000"/>
      </a:dk1>
      <a:lt1>
        <a:srgbClr val="FFFFFF"/>
      </a:lt1>
      <a:dk2>
        <a:srgbClr val="A7A7A7"/>
      </a:dk2>
      <a:lt2>
        <a:srgbClr val="535353"/>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Helvetica"/>
        <a:ea typeface="Helvetica"/>
        <a:cs typeface="Helvetica"/>
      </a:majorFont>
      <a:minorFont>
        <a:latin typeface="Helvetica Neue"/>
        <a:ea typeface="Helvetica Neue"/>
        <a:cs typeface="Helvetica Neue"/>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192</TotalTime>
  <Words>517</Words>
  <Application>Microsoft Office PowerPoint</Application>
  <PresentationFormat>Aangepast</PresentationFormat>
  <Paragraphs>48</Paragraphs>
  <Slides>9</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9</vt:i4>
      </vt:variant>
    </vt:vector>
  </HeadingPairs>
  <TitlesOfParts>
    <vt:vector size="17" baseType="lpstr">
      <vt:lpstr>Gill Sans MT</vt:lpstr>
      <vt:lpstr>Graphik</vt:lpstr>
      <vt:lpstr>Graphik Compact Regular</vt:lpstr>
      <vt:lpstr>Graphik Medium</vt:lpstr>
      <vt:lpstr>Graphik Semibold</vt:lpstr>
      <vt:lpstr>Helvetica Neue</vt:lpstr>
      <vt:lpstr>27_Showcase</vt:lpstr>
      <vt:lpstr>28_Showcase</vt:lpstr>
      <vt:lpstr>Zeemeermin … zeemeermin? Zee.meer.min</vt:lpstr>
      <vt:lpstr>Zeemeermin</vt:lpstr>
      <vt:lpstr>VraAG</vt:lpstr>
      <vt:lpstr>Antwoord</vt:lpstr>
      <vt:lpstr>VraAG</vt:lpstr>
      <vt:lpstr>Antwoord</vt:lpstr>
      <vt:lpstr>VraAG</vt:lpstr>
      <vt:lpstr>Antwoord</vt:lpstr>
      <vt:lpstr>uitzoeken waar woorden vandaan komen noemen we etymologie.   Van welk woord zouden jullie de etymologie willen weten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Louk Röell</dc:creator>
  <cp:lastModifiedBy>Louk Röell</cp:lastModifiedBy>
  <cp:revision>2</cp:revision>
  <dcterms:modified xsi:type="dcterms:W3CDTF">2025-02-17T12:38:45Z</dcterms:modified>
</cp:coreProperties>
</file>