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4" r:id="rId2"/>
  </p:sldMasterIdLst>
  <p:notesMasterIdLst>
    <p:notesMasterId r:id="rId11"/>
  </p:notesMasterIdLst>
  <p:sldIdLst>
    <p:sldId id="256" r:id="rId3"/>
    <p:sldId id="257" r:id="rId4"/>
    <p:sldId id="265" r:id="rId5"/>
    <p:sldId id="259" r:id="rId6"/>
    <p:sldId id="271" r:id="rId7"/>
    <p:sldId id="272" r:id="rId8"/>
    <p:sldId id="266" r:id="rId9"/>
    <p:sldId id="270" r:id="rId1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1pPr>
    <a:lvl2pPr marL="0" marR="0" indent="4572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2pPr>
    <a:lvl3pPr marL="0" marR="0" indent="9144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3pPr>
    <a:lvl4pPr marL="0" marR="0" indent="13716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4pPr>
    <a:lvl5pPr marL="0" marR="0" indent="18288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5pPr>
    <a:lvl6pPr marL="0" marR="0" indent="22860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6pPr>
    <a:lvl7pPr marL="0" marR="0" indent="27432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7pPr>
    <a:lvl8pPr marL="0" marR="0" indent="32004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8pPr>
    <a:lvl9pPr marL="0" marR="0" indent="36576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217332F-AB16-C6E1-E071-A0578319236D}" name="Roos de Bruyn" initials="RB" userId="S::roos@onzetaal.nl::6056debc-6b08-4ad7-a6a9-b6b85136238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396"/>
    <a:srgbClr val="D5E7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8A46DD-6A7A-F702-3949-21FDC36819B3}" v="39" dt="2025-05-20T14:25:18.711"/>
    <p1510:client id="{4BAF7DF6-DDE2-61B6-E467-E119D3F53062}" v="9" dt="2025-05-20T14:26:43.881"/>
    <p1510:client id="{B304ECFD-6778-38B1-002A-AF07BDE84FFC}" v="3" dt="2025-05-19T14:13:13.859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4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EFA07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254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254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3712597"/>
              <a:satOff val="-23099"/>
              <a:lumOff val="5802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9BCEF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2871FF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D1F6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E7FE9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D5D5D5"/>
          </a:solidFill>
        </a:fill>
      </a:tcStyle>
    </a:wholeTbl>
    <a:band2H>
      <a:tcTxStyle/>
      <a:tcStyle>
        <a:tcBdr/>
        <a:fill>
          <a:solidFill>
            <a:srgbClr val="EAEAEA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929292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D5D5D5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92929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5242" autoAdjust="0"/>
  </p:normalViewPr>
  <p:slideViewPr>
    <p:cSldViewPr snapToGrid="0">
      <p:cViewPr>
        <p:scale>
          <a:sx n="19" d="100"/>
          <a:sy n="19" d="100"/>
        </p:scale>
        <p:origin x="11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18" Type="http://schemas.microsoft.com/office/2018/10/relationships/authors" Target="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dith.gabel" userId="S::judith.gabel_gmail.com#ext#@onzetaal.onmicrosoft.com::2e56cd29-53f1-44e0-bf34-ea66d01e823d" providerId="AD" clId="Web-{4BAF7DF6-DDE2-61B6-E467-E119D3F53062}"/>
    <pc:docChg chg="modSld">
      <pc:chgData name="judith.gabel" userId="S::judith.gabel_gmail.com#ext#@onzetaal.onmicrosoft.com::2e56cd29-53f1-44e0-bf34-ea66d01e823d" providerId="AD" clId="Web-{4BAF7DF6-DDE2-61B6-E467-E119D3F53062}" dt="2025-05-20T14:26:43.881" v="7" actId="14100"/>
      <pc:docMkLst>
        <pc:docMk/>
      </pc:docMkLst>
      <pc:sldChg chg="addSp delSp modSp addAnim delAnim">
        <pc:chgData name="judith.gabel" userId="S::judith.gabel_gmail.com#ext#@onzetaal.onmicrosoft.com::2e56cd29-53f1-44e0-bf34-ea66d01e823d" providerId="AD" clId="Web-{4BAF7DF6-DDE2-61B6-E467-E119D3F53062}" dt="2025-05-20T14:26:43.881" v="7" actId="14100"/>
        <pc:sldMkLst>
          <pc:docMk/>
          <pc:sldMk cId="0" sldId="270"/>
        </pc:sldMkLst>
        <pc:spChg chg="add del mod">
          <ac:chgData name="judith.gabel" userId="S::judith.gabel_gmail.com#ext#@onzetaal.onmicrosoft.com::2e56cd29-53f1-44e0-bf34-ea66d01e823d" providerId="AD" clId="Web-{4BAF7DF6-DDE2-61B6-E467-E119D3F53062}" dt="2025-05-20T14:26:43.881" v="7" actId="14100"/>
          <ac:spMkLst>
            <pc:docMk/>
            <pc:sldMk cId="0" sldId="270"/>
            <ac:spMk id="205" creationId="{00000000-0000-0000-0000-000000000000}"/>
          </ac:spMkLst>
        </pc:spChg>
        <pc:spChg chg="mod">
          <ac:chgData name="judith.gabel" userId="S::judith.gabel_gmail.com#ext#@onzetaal.onmicrosoft.com::2e56cd29-53f1-44e0-bf34-ea66d01e823d" providerId="AD" clId="Web-{4BAF7DF6-DDE2-61B6-E467-E119D3F53062}" dt="2025-05-20T14:26:19.379" v="2"/>
          <ac:spMkLst>
            <pc:docMk/>
            <pc:sldMk cId="0" sldId="270"/>
            <ac:spMk id="207" creationId="{00000000-0000-0000-0000-000000000000}"/>
          </ac:spMkLst>
        </pc:spChg>
      </pc:sldChg>
    </pc:docChg>
  </pc:docChgLst>
  <pc:docChgLst>
    <pc:chgData clId="Web-{B304ECFD-6778-38B1-002A-AF07BDE84FFC}"/>
    <pc:docChg chg="modSld">
      <pc:chgData name="" userId="" providerId="" clId="Web-{B304ECFD-6778-38B1-002A-AF07BDE84FFC}" dt="2025-05-19T14:13:05.671" v="0"/>
      <pc:docMkLst>
        <pc:docMk/>
      </pc:docMkLst>
      <pc:sldChg chg="delSp delAnim">
        <pc:chgData name="" userId="" providerId="" clId="Web-{B304ECFD-6778-38B1-002A-AF07BDE84FFC}" dt="2025-05-19T14:13:05.671" v="0"/>
        <pc:sldMkLst>
          <pc:docMk/>
          <pc:sldMk cId="0" sldId="257"/>
        </pc:sldMkLst>
        <pc:picChg chg="del">
          <ac:chgData name="" userId="" providerId="" clId="Web-{B304ECFD-6778-38B1-002A-AF07BDE84FFC}" dt="2025-05-19T14:13:05.671" v="0"/>
          <ac:picMkLst>
            <pc:docMk/>
            <pc:sldMk cId="0" sldId="257"/>
            <ac:picMk id="6148" creationId="{458D5D3A-C6AB-9C8C-CACA-BFFBC1F6301A}"/>
          </ac:picMkLst>
        </pc:picChg>
      </pc:sldChg>
    </pc:docChg>
  </pc:docChgLst>
  <pc:docChgLst>
    <pc:chgData name="judith.gabel" userId="S::judith.gabel_gmail.com#ext#@onzetaal.onmicrosoft.com::2e56cd29-53f1-44e0-bf34-ea66d01e823d" providerId="AD" clId="Web-{1A8A46DD-6A7A-F702-3949-21FDC36819B3}"/>
    <pc:docChg chg="modSld modMainMaster">
      <pc:chgData name="judith.gabel" userId="S::judith.gabel_gmail.com#ext#@onzetaal.onmicrosoft.com::2e56cd29-53f1-44e0-bf34-ea66d01e823d" providerId="AD" clId="Web-{1A8A46DD-6A7A-F702-3949-21FDC36819B3}" dt="2025-05-20T14:25:18.711" v="35" actId="1076"/>
      <pc:docMkLst>
        <pc:docMk/>
      </pc:docMkLst>
      <pc:sldChg chg="mod">
        <pc:chgData name="judith.gabel" userId="S::judith.gabel_gmail.com#ext#@onzetaal.onmicrosoft.com::2e56cd29-53f1-44e0-bf34-ea66d01e823d" providerId="AD" clId="Web-{1A8A46DD-6A7A-F702-3949-21FDC36819B3}" dt="2025-05-20T14:20:44.359" v="4"/>
        <pc:sldMkLst>
          <pc:docMk/>
          <pc:sldMk cId="0" sldId="256"/>
        </pc:sldMkLst>
      </pc:sldChg>
      <pc:sldChg chg="modSp mod">
        <pc:chgData name="judith.gabel" userId="S::judith.gabel_gmail.com#ext#@onzetaal.onmicrosoft.com::2e56cd29-53f1-44e0-bf34-ea66d01e823d" providerId="AD" clId="Web-{1A8A46DD-6A7A-F702-3949-21FDC36819B3}" dt="2025-05-20T14:21:14.938" v="9" actId="1076"/>
        <pc:sldMkLst>
          <pc:docMk/>
          <pc:sldMk cId="0" sldId="257"/>
        </pc:sldMkLst>
        <pc:picChg chg="mod">
          <ac:chgData name="judith.gabel" userId="S::judith.gabel_gmail.com#ext#@onzetaal.onmicrosoft.com::2e56cd29-53f1-44e0-bf34-ea66d01e823d" providerId="AD" clId="Web-{1A8A46DD-6A7A-F702-3949-21FDC36819B3}" dt="2025-05-20T14:21:14.938" v="9" actId="1076"/>
          <ac:picMkLst>
            <pc:docMk/>
            <pc:sldMk cId="0" sldId="257"/>
            <ac:picMk id="4" creationId="{CE62C1B1-3506-44EA-D464-145C281A7B6D}"/>
          </ac:picMkLst>
        </pc:picChg>
      </pc:sldChg>
      <pc:sldChg chg="addSp modSp mod">
        <pc:chgData name="judith.gabel" userId="S::judith.gabel_gmail.com#ext#@onzetaal.onmicrosoft.com::2e56cd29-53f1-44e0-bf34-ea66d01e823d" providerId="AD" clId="Web-{1A8A46DD-6A7A-F702-3949-21FDC36819B3}" dt="2025-05-20T14:22:09.689" v="15" actId="1076"/>
        <pc:sldMkLst>
          <pc:docMk/>
          <pc:sldMk cId="0" sldId="259"/>
        </pc:sldMkLst>
        <pc:picChg chg="add mod">
          <ac:chgData name="judith.gabel" userId="S::judith.gabel_gmail.com#ext#@onzetaal.onmicrosoft.com::2e56cd29-53f1-44e0-bf34-ea66d01e823d" providerId="AD" clId="Web-{1A8A46DD-6A7A-F702-3949-21FDC36819B3}" dt="2025-05-20T14:22:09.689" v="15" actId="1076"/>
          <ac:picMkLst>
            <pc:docMk/>
            <pc:sldMk cId="0" sldId="259"/>
            <ac:picMk id="3" creationId="{63352D5B-350D-82D8-8661-05FC9012F2E5}"/>
          </ac:picMkLst>
        </pc:picChg>
      </pc:sldChg>
      <pc:sldChg chg="addSp modSp mod">
        <pc:chgData name="judith.gabel" userId="S::judith.gabel_gmail.com#ext#@onzetaal.onmicrosoft.com::2e56cd29-53f1-44e0-bf34-ea66d01e823d" providerId="AD" clId="Web-{1A8A46DD-6A7A-F702-3949-21FDC36819B3}" dt="2025-05-20T14:21:50.173" v="12" actId="1076"/>
        <pc:sldMkLst>
          <pc:docMk/>
          <pc:sldMk cId="0" sldId="265"/>
        </pc:sldMkLst>
        <pc:picChg chg="add mod">
          <ac:chgData name="judith.gabel" userId="S::judith.gabel_gmail.com#ext#@onzetaal.onmicrosoft.com::2e56cd29-53f1-44e0-bf34-ea66d01e823d" providerId="AD" clId="Web-{1A8A46DD-6A7A-F702-3949-21FDC36819B3}" dt="2025-05-20T14:21:50.173" v="12" actId="1076"/>
          <ac:picMkLst>
            <pc:docMk/>
            <pc:sldMk cId="0" sldId="265"/>
            <ac:picMk id="2" creationId="{86346448-B350-D5C9-506F-82AD90DE7107}"/>
          </ac:picMkLst>
        </pc:picChg>
      </pc:sldChg>
      <pc:sldChg chg="mod">
        <pc:chgData name="judith.gabel" userId="S::judith.gabel_gmail.com#ext#@onzetaal.onmicrosoft.com::2e56cd29-53f1-44e0-bf34-ea66d01e823d" providerId="AD" clId="Web-{1A8A46DD-6A7A-F702-3949-21FDC36819B3}" dt="2025-05-20T14:20:44.359" v="4"/>
        <pc:sldMkLst>
          <pc:docMk/>
          <pc:sldMk cId="0" sldId="266"/>
        </pc:sldMkLst>
      </pc:sldChg>
      <pc:sldChg chg="modSp mod setBg">
        <pc:chgData name="judith.gabel" userId="S::judith.gabel_gmail.com#ext#@onzetaal.onmicrosoft.com::2e56cd29-53f1-44e0-bf34-ea66d01e823d" providerId="AD" clId="Web-{1A8A46DD-6A7A-F702-3949-21FDC36819B3}" dt="2025-05-20T14:20:51.031" v="5"/>
        <pc:sldMkLst>
          <pc:docMk/>
          <pc:sldMk cId="0" sldId="270"/>
        </pc:sldMkLst>
        <pc:spChg chg="mod">
          <ac:chgData name="judith.gabel" userId="S::judith.gabel_gmail.com#ext#@onzetaal.onmicrosoft.com::2e56cd29-53f1-44e0-bf34-ea66d01e823d" providerId="AD" clId="Web-{1A8A46DD-6A7A-F702-3949-21FDC36819B3}" dt="2025-05-20T14:20:51.031" v="5"/>
          <ac:spMkLst>
            <pc:docMk/>
            <pc:sldMk cId="0" sldId="270"/>
            <ac:spMk id="207" creationId="{00000000-0000-0000-0000-000000000000}"/>
          </ac:spMkLst>
        </pc:spChg>
      </pc:sldChg>
      <pc:sldChg chg="addSp delSp modSp mod">
        <pc:chgData name="judith.gabel" userId="S::judith.gabel_gmail.com#ext#@onzetaal.onmicrosoft.com::2e56cd29-53f1-44e0-bf34-ea66d01e823d" providerId="AD" clId="Web-{1A8A46DD-6A7A-F702-3949-21FDC36819B3}" dt="2025-05-20T14:22:59.035" v="22" actId="1076"/>
        <pc:sldMkLst>
          <pc:docMk/>
          <pc:sldMk cId="2456622141" sldId="271"/>
        </pc:sldMkLst>
        <pc:picChg chg="add del mod">
          <ac:chgData name="judith.gabel" userId="S::judith.gabel_gmail.com#ext#@onzetaal.onmicrosoft.com::2e56cd29-53f1-44e0-bf34-ea66d01e823d" providerId="AD" clId="Web-{1A8A46DD-6A7A-F702-3949-21FDC36819B3}" dt="2025-05-20T14:22:51.003" v="20"/>
          <ac:picMkLst>
            <pc:docMk/>
            <pc:sldMk cId="2456622141" sldId="271"/>
            <ac:picMk id="2" creationId="{85CBF98C-6953-64E8-D75E-0A8C3072DCDD}"/>
          </ac:picMkLst>
        </pc:picChg>
        <pc:picChg chg="add mod">
          <ac:chgData name="judith.gabel" userId="S::judith.gabel_gmail.com#ext#@onzetaal.onmicrosoft.com::2e56cd29-53f1-44e0-bf34-ea66d01e823d" providerId="AD" clId="Web-{1A8A46DD-6A7A-F702-3949-21FDC36819B3}" dt="2025-05-20T14:22:59.035" v="22" actId="1076"/>
          <ac:picMkLst>
            <pc:docMk/>
            <pc:sldMk cId="2456622141" sldId="271"/>
            <ac:picMk id="3" creationId="{D43BDC18-DF26-BF7E-67F5-FAB5FD54564D}"/>
          </ac:picMkLst>
        </pc:picChg>
      </pc:sldChg>
      <pc:sldChg chg="addSp delSp modSp mod">
        <pc:chgData name="judith.gabel" userId="S::judith.gabel_gmail.com#ext#@onzetaal.onmicrosoft.com::2e56cd29-53f1-44e0-bf34-ea66d01e823d" providerId="AD" clId="Web-{1A8A46DD-6A7A-F702-3949-21FDC36819B3}" dt="2025-05-20T14:25:18.711" v="35" actId="1076"/>
        <pc:sldMkLst>
          <pc:docMk/>
          <pc:sldMk cId="983669708" sldId="272"/>
        </pc:sldMkLst>
        <pc:picChg chg="add del mod">
          <ac:chgData name="judith.gabel" userId="S::judith.gabel_gmail.com#ext#@onzetaal.onmicrosoft.com::2e56cd29-53f1-44e0-bf34-ea66d01e823d" providerId="AD" clId="Web-{1A8A46DD-6A7A-F702-3949-21FDC36819B3}" dt="2025-05-20T14:23:39.177" v="25"/>
          <ac:picMkLst>
            <pc:docMk/>
            <pc:sldMk cId="983669708" sldId="272"/>
            <ac:picMk id="2" creationId="{334E44FE-E62E-99B0-45CB-1E9A88179AD8}"/>
          </ac:picMkLst>
        </pc:picChg>
        <pc:picChg chg="add del mod">
          <ac:chgData name="judith.gabel" userId="S::judith.gabel_gmail.com#ext#@onzetaal.onmicrosoft.com::2e56cd29-53f1-44e0-bf34-ea66d01e823d" providerId="AD" clId="Web-{1A8A46DD-6A7A-F702-3949-21FDC36819B3}" dt="2025-05-20T14:24:02.552" v="28"/>
          <ac:picMkLst>
            <pc:docMk/>
            <pc:sldMk cId="983669708" sldId="272"/>
            <ac:picMk id="3" creationId="{0F86B194-FF9E-9898-39E4-14077B4DA42C}"/>
          </ac:picMkLst>
        </pc:picChg>
        <pc:picChg chg="add del mod">
          <ac:chgData name="judith.gabel" userId="S::judith.gabel_gmail.com#ext#@onzetaal.onmicrosoft.com::2e56cd29-53f1-44e0-bf34-ea66d01e823d" providerId="AD" clId="Web-{1A8A46DD-6A7A-F702-3949-21FDC36819B3}" dt="2025-05-20T14:24:59.945" v="32"/>
          <ac:picMkLst>
            <pc:docMk/>
            <pc:sldMk cId="983669708" sldId="272"/>
            <ac:picMk id="4" creationId="{C7DB781B-3900-DB93-005D-4DD7096D5E7A}"/>
          </ac:picMkLst>
        </pc:picChg>
        <pc:picChg chg="add mod">
          <ac:chgData name="judith.gabel" userId="S::judith.gabel_gmail.com#ext#@onzetaal.onmicrosoft.com::2e56cd29-53f1-44e0-bf34-ea66d01e823d" providerId="AD" clId="Web-{1A8A46DD-6A7A-F702-3949-21FDC36819B3}" dt="2025-05-20T14:25:18.711" v="35" actId="1076"/>
          <ac:picMkLst>
            <pc:docMk/>
            <pc:sldMk cId="983669708" sldId="272"/>
            <ac:picMk id="5" creationId="{90DE84B8-4741-4DB2-D835-46B6EB5832AF}"/>
          </ac:picMkLst>
        </pc:picChg>
        <pc:picChg chg="del">
          <ac:chgData name="judith.gabel" userId="S::judith.gabel_gmail.com#ext#@onzetaal.onmicrosoft.com::2e56cd29-53f1-44e0-bf34-ea66d01e823d" providerId="AD" clId="Web-{1A8A46DD-6A7A-F702-3949-21FDC36819B3}" dt="2025-05-20T14:23:35.395" v="23"/>
          <ac:picMkLst>
            <pc:docMk/>
            <pc:sldMk cId="983669708" sldId="272"/>
            <ac:picMk id="7176" creationId="{41018731-FA51-82EB-2CA4-843C58E41035}"/>
          </ac:picMkLst>
        </pc:picChg>
      </pc:sldChg>
      <pc:sldMasterChg chg="mod setBg modSldLayout">
        <pc:chgData name="judith.gabel" userId="S::judith.gabel_gmail.com#ext#@onzetaal.onmicrosoft.com::2e56cd29-53f1-44e0-bf34-ea66d01e823d" providerId="AD" clId="Web-{1A8A46DD-6A7A-F702-3949-21FDC36819B3}" dt="2025-05-20T14:20:44.359" v="4"/>
        <pc:sldMasterMkLst>
          <pc:docMk/>
          <pc:sldMasterMk cId="0" sldId="2147483648"/>
        </pc:sldMasterMkLst>
        <pc:sldLayoutChg chg="mod">
          <pc:chgData name="judith.gabel" userId="S::judith.gabel_gmail.com#ext#@onzetaal.onmicrosoft.com::2e56cd29-53f1-44e0-bf34-ea66d01e823d" providerId="AD" clId="Web-{1A8A46DD-6A7A-F702-3949-21FDC36819B3}" dt="2025-05-20T14:20:44.359" v="4"/>
          <pc:sldLayoutMkLst>
            <pc:docMk/>
            <pc:sldMasterMk cId="0" sldId="2147483648"/>
            <pc:sldLayoutMk cId="0" sldId="2147483649"/>
          </pc:sldLayoutMkLst>
        </pc:sldLayoutChg>
        <pc:sldLayoutChg chg="mod">
          <pc:chgData name="judith.gabel" userId="S::judith.gabel_gmail.com#ext#@onzetaal.onmicrosoft.com::2e56cd29-53f1-44e0-bf34-ea66d01e823d" providerId="AD" clId="Web-{1A8A46DD-6A7A-F702-3949-21FDC36819B3}" dt="2025-05-20T14:20:44.359" v="4"/>
          <pc:sldLayoutMkLst>
            <pc:docMk/>
            <pc:sldMasterMk cId="0" sldId="2147483648"/>
            <pc:sldLayoutMk cId="0" sldId="2147483650"/>
          </pc:sldLayoutMkLst>
        </pc:sldLayoutChg>
        <pc:sldLayoutChg chg="mod">
          <pc:chgData name="judith.gabel" userId="S::judith.gabel_gmail.com#ext#@onzetaal.onmicrosoft.com::2e56cd29-53f1-44e0-bf34-ea66d01e823d" providerId="AD" clId="Web-{1A8A46DD-6A7A-F702-3949-21FDC36819B3}" dt="2025-05-20T14:20:44.359" v="4"/>
          <pc:sldLayoutMkLst>
            <pc:docMk/>
            <pc:sldMasterMk cId="0" sldId="2147483648"/>
            <pc:sldLayoutMk cId="0" sldId="2147483651"/>
          </pc:sldLayoutMkLst>
        </pc:sldLayoutChg>
        <pc:sldLayoutChg chg="mod">
          <pc:chgData name="judith.gabel" userId="S::judith.gabel_gmail.com#ext#@onzetaal.onmicrosoft.com::2e56cd29-53f1-44e0-bf34-ea66d01e823d" providerId="AD" clId="Web-{1A8A46DD-6A7A-F702-3949-21FDC36819B3}" dt="2025-05-20T14:20:44.359" v="4"/>
          <pc:sldLayoutMkLst>
            <pc:docMk/>
            <pc:sldMasterMk cId="0" sldId="2147483648"/>
            <pc:sldLayoutMk cId="0" sldId="2147483652"/>
          </pc:sldLayoutMkLst>
        </pc:sldLayoutChg>
        <pc:sldLayoutChg chg="mod">
          <pc:chgData name="judith.gabel" userId="S::judith.gabel_gmail.com#ext#@onzetaal.onmicrosoft.com::2e56cd29-53f1-44e0-bf34-ea66d01e823d" providerId="AD" clId="Web-{1A8A46DD-6A7A-F702-3949-21FDC36819B3}" dt="2025-05-20T14:20:44.359" v="4"/>
          <pc:sldLayoutMkLst>
            <pc:docMk/>
            <pc:sldMasterMk cId="0" sldId="2147483648"/>
            <pc:sldLayoutMk cId="0" sldId="2147483653"/>
          </pc:sldLayoutMkLst>
        </pc:sldLayoutChg>
        <pc:sldLayoutChg chg="mod">
          <pc:chgData name="judith.gabel" userId="S::judith.gabel_gmail.com#ext#@onzetaal.onmicrosoft.com::2e56cd29-53f1-44e0-bf34-ea66d01e823d" providerId="AD" clId="Web-{1A8A46DD-6A7A-F702-3949-21FDC36819B3}" dt="2025-05-20T14:20:44.359" v="4"/>
          <pc:sldLayoutMkLst>
            <pc:docMk/>
            <pc:sldMasterMk cId="0" sldId="2147483648"/>
            <pc:sldLayoutMk cId="0" sldId="2147483654"/>
          </pc:sldLayoutMkLst>
        </pc:sldLayoutChg>
        <pc:sldLayoutChg chg="mod">
          <pc:chgData name="judith.gabel" userId="S::judith.gabel_gmail.com#ext#@onzetaal.onmicrosoft.com::2e56cd29-53f1-44e0-bf34-ea66d01e823d" providerId="AD" clId="Web-{1A8A46DD-6A7A-F702-3949-21FDC36819B3}" dt="2025-05-20T14:20:44.359" v="4"/>
          <pc:sldLayoutMkLst>
            <pc:docMk/>
            <pc:sldMasterMk cId="0" sldId="2147483648"/>
            <pc:sldLayoutMk cId="0" sldId="2147483655"/>
          </pc:sldLayoutMkLst>
        </pc:sldLayoutChg>
        <pc:sldLayoutChg chg="mod">
          <pc:chgData name="judith.gabel" userId="S::judith.gabel_gmail.com#ext#@onzetaal.onmicrosoft.com::2e56cd29-53f1-44e0-bf34-ea66d01e823d" providerId="AD" clId="Web-{1A8A46DD-6A7A-F702-3949-21FDC36819B3}" dt="2025-05-20T14:20:44.359" v="4"/>
          <pc:sldLayoutMkLst>
            <pc:docMk/>
            <pc:sldMasterMk cId="0" sldId="2147483648"/>
            <pc:sldLayoutMk cId="0" sldId="2147483656"/>
          </pc:sldLayoutMkLst>
        </pc:sldLayoutChg>
        <pc:sldLayoutChg chg="mod">
          <pc:chgData name="judith.gabel" userId="S::judith.gabel_gmail.com#ext#@onzetaal.onmicrosoft.com::2e56cd29-53f1-44e0-bf34-ea66d01e823d" providerId="AD" clId="Web-{1A8A46DD-6A7A-F702-3949-21FDC36819B3}" dt="2025-05-20T14:20:44.359" v="4"/>
          <pc:sldLayoutMkLst>
            <pc:docMk/>
            <pc:sldMasterMk cId="0" sldId="2147483648"/>
            <pc:sldLayoutMk cId="0" sldId="2147483657"/>
          </pc:sldLayoutMkLst>
        </pc:sldLayoutChg>
        <pc:sldLayoutChg chg="mod">
          <pc:chgData name="judith.gabel" userId="S::judith.gabel_gmail.com#ext#@onzetaal.onmicrosoft.com::2e56cd29-53f1-44e0-bf34-ea66d01e823d" providerId="AD" clId="Web-{1A8A46DD-6A7A-F702-3949-21FDC36819B3}" dt="2025-05-20T14:20:44.359" v="4"/>
          <pc:sldLayoutMkLst>
            <pc:docMk/>
            <pc:sldMasterMk cId="0" sldId="2147483648"/>
            <pc:sldLayoutMk cId="0" sldId="2147483658"/>
          </pc:sldLayoutMkLst>
        </pc:sldLayoutChg>
        <pc:sldLayoutChg chg="mod">
          <pc:chgData name="judith.gabel" userId="S::judith.gabel_gmail.com#ext#@onzetaal.onmicrosoft.com::2e56cd29-53f1-44e0-bf34-ea66d01e823d" providerId="AD" clId="Web-{1A8A46DD-6A7A-F702-3949-21FDC36819B3}" dt="2025-05-20T14:20:44.359" v="4"/>
          <pc:sldLayoutMkLst>
            <pc:docMk/>
            <pc:sldMasterMk cId="0" sldId="2147483648"/>
            <pc:sldLayoutMk cId="0" sldId="2147483659"/>
          </pc:sldLayoutMkLst>
        </pc:sldLayoutChg>
        <pc:sldLayoutChg chg="mod">
          <pc:chgData name="judith.gabel" userId="S::judith.gabel_gmail.com#ext#@onzetaal.onmicrosoft.com::2e56cd29-53f1-44e0-bf34-ea66d01e823d" providerId="AD" clId="Web-{1A8A46DD-6A7A-F702-3949-21FDC36819B3}" dt="2025-05-20T14:20:44.359" v="4"/>
          <pc:sldLayoutMkLst>
            <pc:docMk/>
            <pc:sldMasterMk cId="0" sldId="2147483648"/>
            <pc:sldLayoutMk cId="0" sldId="2147483660"/>
          </pc:sldLayoutMkLst>
        </pc:sldLayoutChg>
        <pc:sldLayoutChg chg="mod">
          <pc:chgData name="judith.gabel" userId="S::judith.gabel_gmail.com#ext#@onzetaal.onmicrosoft.com::2e56cd29-53f1-44e0-bf34-ea66d01e823d" providerId="AD" clId="Web-{1A8A46DD-6A7A-F702-3949-21FDC36819B3}" dt="2025-05-20T14:20:44.359" v="4"/>
          <pc:sldLayoutMkLst>
            <pc:docMk/>
            <pc:sldMasterMk cId="0" sldId="2147483648"/>
            <pc:sldLayoutMk cId="0" sldId="2147483661"/>
          </pc:sldLayoutMkLst>
        </pc:sldLayoutChg>
        <pc:sldLayoutChg chg="mod">
          <pc:chgData name="judith.gabel" userId="S::judith.gabel_gmail.com#ext#@onzetaal.onmicrosoft.com::2e56cd29-53f1-44e0-bf34-ea66d01e823d" providerId="AD" clId="Web-{1A8A46DD-6A7A-F702-3949-21FDC36819B3}" dt="2025-05-20T14:20:44.359" v="4"/>
          <pc:sldLayoutMkLst>
            <pc:docMk/>
            <pc:sldMasterMk cId="0" sldId="2147483648"/>
            <pc:sldLayoutMk cId="0" sldId="2147483662"/>
          </pc:sldLayoutMkLst>
        </pc:sldLayoutChg>
        <pc:sldLayoutChg chg="mod">
          <pc:chgData name="judith.gabel" userId="S::judith.gabel_gmail.com#ext#@onzetaal.onmicrosoft.com::2e56cd29-53f1-44e0-bf34-ea66d01e823d" providerId="AD" clId="Web-{1A8A46DD-6A7A-F702-3949-21FDC36819B3}" dt="2025-05-20T14:20:44.359" v="4"/>
          <pc:sldLayoutMkLst>
            <pc:docMk/>
            <pc:sldMasterMk cId="0" sldId="2147483648"/>
            <pc:sldLayoutMk cId="0" sldId="2147483663"/>
          </pc:sldLayoutMkLst>
        </pc:sldLayoutChg>
      </pc:sldMasterChg>
      <pc:sldMasterChg chg="mod setBg modSldLayout">
        <pc:chgData name="judith.gabel" userId="S::judith.gabel_gmail.com#ext#@onzetaal.onmicrosoft.com::2e56cd29-53f1-44e0-bf34-ea66d01e823d" providerId="AD" clId="Web-{1A8A46DD-6A7A-F702-3949-21FDC36819B3}" dt="2025-05-20T14:20:44.359" v="4"/>
        <pc:sldMasterMkLst>
          <pc:docMk/>
          <pc:sldMasterMk cId="1067218672" sldId="2147483664"/>
        </pc:sldMasterMkLst>
        <pc:sldLayoutChg chg="mod">
          <pc:chgData name="judith.gabel" userId="S::judith.gabel_gmail.com#ext#@onzetaal.onmicrosoft.com::2e56cd29-53f1-44e0-bf34-ea66d01e823d" providerId="AD" clId="Web-{1A8A46DD-6A7A-F702-3949-21FDC36819B3}" dt="2025-05-20T14:20:44.359" v="4"/>
          <pc:sldLayoutMkLst>
            <pc:docMk/>
            <pc:sldMasterMk cId="1067218672" sldId="2147483664"/>
            <pc:sldLayoutMk cId="1735553872" sldId="2147483665"/>
          </pc:sldLayoutMkLst>
        </pc:sldLayoutChg>
        <pc:sldLayoutChg chg="mod">
          <pc:chgData name="judith.gabel" userId="S::judith.gabel_gmail.com#ext#@onzetaal.onmicrosoft.com::2e56cd29-53f1-44e0-bf34-ea66d01e823d" providerId="AD" clId="Web-{1A8A46DD-6A7A-F702-3949-21FDC36819B3}" dt="2025-05-20T14:20:44.359" v="4"/>
          <pc:sldLayoutMkLst>
            <pc:docMk/>
            <pc:sldMasterMk cId="1067218672" sldId="2147483664"/>
            <pc:sldLayoutMk cId="1408179448" sldId="2147483666"/>
          </pc:sldLayoutMkLst>
        </pc:sldLayoutChg>
        <pc:sldLayoutChg chg="mod">
          <pc:chgData name="judith.gabel" userId="S::judith.gabel_gmail.com#ext#@onzetaal.onmicrosoft.com::2e56cd29-53f1-44e0-bf34-ea66d01e823d" providerId="AD" clId="Web-{1A8A46DD-6A7A-F702-3949-21FDC36819B3}" dt="2025-05-20T14:20:44.359" v="4"/>
          <pc:sldLayoutMkLst>
            <pc:docMk/>
            <pc:sldMasterMk cId="1067218672" sldId="2147483664"/>
            <pc:sldLayoutMk cId="3571655233" sldId="2147483667"/>
          </pc:sldLayoutMkLst>
        </pc:sldLayoutChg>
        <pc:sldLayoutChg chg="mod">
          <pc:chgData name="judith.gabel" userId="S::judith.gabel_gmail.com#ext#@onzetaal.onmicrosoft.com::2e56cd29-53f1-44e0-bf34-ea66d01e823d" providerId="AD" clId="Web-{1A8A46DD-6A7A-F702-3949-21FDC36819B3}" dt="2025-05-20T14:20:44.359" v="4"/>
          <pc:sldLayoutMkLst>
            <pc:docMk/>
            <pc:sldMasterMk cId="1067218672" sldId="2147483664"/>
            <pc:sldLayoutMk cId="3629718590" sldId="2147483668"/>
          </pc:sldLayoutMkLst>
        </pc:sldLayoutChg>
        <pc:sldLayoutChg chg="mod">
          <pc:chgData name="judith.gabel" userId="S::judith.gabel_gmail.com#ext#@onzetaal.onmicrosoft.com::2e56cd29-53f1-44e0-bf34-ea66d01e823d" providerId="AD" clId="Web-{1A8A46DD-6A7A-F702-3949-21FDC36819B3}" dt="2025-05-20T14:20:44.359" v="4"/>
          <pc:sldLayoutMkLst>
            <pc:docMk/>
            <pc:sldMasterMk cId="1067218672" sldId="2147483664"/>
            <pc:sldLayoutMk cId="3845412642" sldId="2147483669"/>
          </pc:sldLayoutMkLst>
        </pc:sldLayoutChg>
        <pc:sldLayoutChg chg="mod">
          <pc:chgData name="judith.gabel" userId="S::judith.gabel_gmail.com#ext#@onzetaal.onmicrosoft.com::2e56cd29-53f1-44e0-bf34-ea66d01e823d" providerId="AD" clId="Web-{1A8A46DD-6A7A-F702-3949-21FDC36819B3}" dt="2025-05-20T14:20:44.359" v="4"/>
          <pc:sldLayoutMkLst>
            <pc:docMk/>
            <pc:sldMasterMk cId="1067218672" sldId="2147483664"/>
            <pc:sldLayoutMk cId="1784212768" sldId="2147483670"/>
          </pc:sldLayoutMkLst>
        </pc:sldLayoutChg>
        <pc:sldLayoutChg chg="mod">
          <pc:chgData name="judith.gabel" userId="S::judith.gabel_gmail.com#ext#@onzetaal.onmicrosoft.com::2e56cd29-53f1-44e0-bf34-ea66d01e823d" providerId="AD" clId="Web-{1A8A46DD-6A7A-F702-3949-21FDC36819B3}" dt="2025-05-20T14:20:44.359" v="4"/>
          <pc:sldLayoutMkLst>
            <pc:docMk/>
            <pc:sldMasterMk cId="1067218672" sldId="2147483664"/>
            <pc:sldLayoutMk cId="953818665" sldId="2147483671"/>
          </pc:sldLayoutMkLst>
        </pc:sldLayoutChg>
        <pc:sldLayoutChg chg="mod">
          <pc:chgData name="judith.gabel" userId="S::judith.gabel_gmail.com#ext#@onzetaal.onmicrosoft.com::2e56cd29-53f1-44e0-bf34-ea66d01e823d" providerId="AD" clId="Web-{1A8A46DD-6A7A-F702-3949-21FDC36819B3}" dt="2025-05-20T14:20:44.359" v="4"/>
          <pc:sldLayoutMkLst>
            <pc:docMk/>
            <pc:sldMasterMk cId="1067218672" sldId="2147483664"/>
            <pc:sldLayoutMk cId="3889038382" sldId="2147483672"/>
          </pc:sldLayoutMkLst>
        </pc:sldLayoutChg>
        <pc:sldLayoutChg chg="mod">
          <pc:chgData name="judith.gabel" userId="S::judith.gabel_gmail.com#ext#@onzetaal.onmicrosoft.com::2e56cd29-53f1-44e0-bf34-ea66d01e823d" providerId="AD" clId="Web-{1A8A46DD-6A7A-F702-3949-21FDC36819B3}" dt="2025-05-20T14:20:44.359" v="4"/>
          <pc:sldLayoutMkLst>
            <pc:docMk/>
            <pc:sldMasterMk cId="1067218672" sldId="2147483664"/>
            <pc:sldLayoutMk cId="838788794" sldId="2147483673"/>
          </pc:sldLayoutMkLst>
        </pc:sldLayoutChg>
        <pc:sldLayoutChg chg="mod">
          <pc:chgData name="judith.gabel" userId="S::judith.gabel_gmail.com#ext#@onzetaal.onmicrosoft.com::2e56cd29-53f1-44e0-bf34-ea66d01e823d" providerId="AD" clId="Web-{1A8A46DD-6A7A-F702-3949-21FDC36819B3}" dt="2025-05-20T14:20:44.359" v="4"/>
          <pc:sldLayoutMkLst>
            <pc:docMk/>
            <pc:sldMasterMk cId="1067218672" sldId="2147483664"/>
            <pc:sldLayoutMk cId="3952175728" sldId="2147483674"/>
          </pc:sldLayoutMkLst>
        </pc:sldLayoutChg>
        <pc:sldLayoutChg chg="mod">
          <pc:chgData name="judith.gabel" userId="S::judith.gabel_gmail.com#ext#@onzetaal.onmicrosoft.com::2e56cd29-53f1-44e0-bf34-ea66d01e823d" providerId="AD" clId="Web-{1A8A46DD-6A7A-F702-3949-21FDC36819B3}" dt="2025-05-20T14:20:44.359" v="4"/>
          <pc:sldLayoutMkLst>
            <pc:docMk/>
            <pc:sldMasterMk cId="1067218672" sldId="2147483664"/>
            <pc:sldLayoutMk cId="1717176804" sldId="2147483675"/>
          </pc:sldLayoutMkLst>
        </pc:sldLayoutChg>
        <pc:sldLayoutChg chg="mod">
          <pc:chgData name="judith.gabel" userId="S::judith.gabel_gmail.com#ext#@onzetaal.onmicrosoft.com::2e56cd29-53f1-44e0-bf34-ea66d01e823d" providerId="AD" clId="Web-{1A8A46DD-6A7A-F702-3949-21FDC36819B3}" dt="2025-05-20T14:20:44.359" v="4"/>
          <pc:sldLayoutMkLst>
            <pc:docMk/>
            <pc:sldMasterMk cId="1067218672" sldId="2147483664"/>
            <pc:sldLayoutMk cId="1365365698" sldId="2147483676"/>
          </pc:sldLayoutMkLst>
        </pc:sldLayoutChg>
        <pc:sldLayoutChg chg="mod">
          <pc:chgData name="judith.gabel" userId="S::judith.gabel_gmail.com#ext#@onzetaal.onmicrosoft.com::2e56cd29-53f1-44e0-bf34-ea66d01e823d" providerId="AD" clId="Web-{1A8A46DD-6A7A-F702-3949-21FDC36819B3}" dt="2025-05-20T14:20:44.359" v="4"/>
          <pc:sldLayoutMkLst>
            <pc:docMk/>
            <pc:sldMasterMk cId="1067218672" sldId="2147483664"/>
            <pc:sldLayoutMk cId="2872789131" sldId="2147483677"/>
          </pc:sldLayoutMkLst>
        </pc:sldLayoutChg>
        <pc:sldLayoutChg chg="mod">
          <pc:chgData name="judith.gabel" userId="S::judith.gabel_gmail.com#ext#@onzetaal.onmicrosoft.com::2e56cd29-53f1-44e0-bf34-ea66d01e823d" providerId="AD" clId="Web-{1A8A46DD-6A7A-F702-3949-21FDC36819B3}" dt="2025-05-20T14:20:44.359" v="4"/>
          <pc:sldLayoutMkLst>
            <pc:docMk/>
            <pc:sldMasterMk cId="1067218672" sldId="2147483664"/>
            <pc:sldLayoutMk cId="4053027711" sldId="2147483678"/>
          </pc:sldLayoutMkLst>
        </pc:sldLayoutChg>
        <pc:sldLayoutChg chg="mod">
          <pc:chgData name="judith.gabel" userId="S::judith.gabel_gmail.com#ext#@onzetaal.onmicrosoft.com::2e56cd29-53f1-44e0-bf34-ea66d01e823d" providerId="AD" clId="Web-{1A8A46DD-6A7A-F702-3949-21FDC36819B3}" dt="2025-05-20T14:20:44.359" v="4"/>
          <pc:sldLayoutMkLst>
            <pc:docMk/>
            <pc:sldMasterMk cId="1067218672" sldId="2147483664"/>
            <pc:sldLayoutMk cId="1945029136" sldId="2147483679"/>
          </pc:sldLayoutMkLst>
        </pc:sldLayoutChg>
      </pc:sldMasterChg>
    </pc:docChg>
  </pc:docChgLst>
  <pc:docChgLst>
    <pc:chgData name="judith.gabel" userId="S::judith.gabel_gmail.com#ext#@onzetaal.onmicrosoft.com::2e56cd29-53f1-44e0-bf34-ea66d01e823d" providerId="AD" clId="Web-{B304ECFD-6778-38B1-002A-AF07BDE84FFC}"/>
    <pc:docChg chg="modSld">
      <pc:chgData name="judith.gabel" userId="S::judith.gabel_gmail.com#ext#@onzetaal.onmicrosoft.com::2e56cd29-53f1-44e0-bf34-ea66d01e823d" providerId="AD" clId="Web-{B304ECFD-6778-38B1-002A-AF07BDE84FFC}" dt="2025-05-19T14:13:13.859" v="1" actId="1076"/>
      <pc:docMkLst>
        <pc:docMk/>
      </pc:docMkLst>
      <pc:sldChg chg="addSp modSp">
        <pc:chgData name="judith.gabel" userId="S::judith.gabel_gmail.com#ext#@onzetaal.onmicrosoft.com::2e56cd29-53f1-44e0-bf34-ea66d01e823d" providerId="AD" clId="Web-{B304ECFD-6778-38B1-002A-AF07BDE84FFC}" dt="2025-05-19T14:13:13.859" v="1" actId="1076"/>
        <pc:sldMkLst>
          <pc:docMk/>
          <pc:sldMk cId="0" sldId="257"/>
        </pc:sldMkLst>
        <pc:picChg chg="add mod">
          <ac:chgData name="judith.gabel" userId="S::judith.gabel_gmail.com#ext#@onzetaal.onmicrosoft.com::2e56cd29-53f1-44e0-bf34-ea66d01e823d" providerId="AD" clId="Web-{B304ECFD-6778-38B1-002A-AF07BDE84FFC}" dt="2025-05-19T14:13:13.859" v="1" actId="1076"/>
          <ac:picMkLst>
            <pc:docMk/>
            <pc:sldMk cId="0" sldId="257"/>
            <ac:picMk id="4" creationId="{CE62C1B1-3506-44EA-D464-145C281A7B6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5" name="Shape 16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06725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nl-NL" sz="1800" kern="100" dirty="0">
                <a:effectLst/>
                <a:latin typeface="Dover Sans Text"/>
                <a:ea typeface="Aptos" panose="020B0004020202020204" pitchFamily="34" charset="0"/>
                <a:cs typeface="Times New Roman" panose="02020603050405020304" pitchFamily="18" charset="0"/>
              </a:rPr>
              <a:t>Kennen jullie het boek </a:t>
            </a:r>
            <a:r>
              <a:rPr lang="nl-NL" sz="1800" i="1" kern="100" dirty="0">
                <a:effectLst/>
                <a:latin typeface="Dover Sans Text"/>
                <a:ea typeface="Aptos" panose="020B0004020202020204" pitchFamily="34" charset="0"/>
                <a:cs typeface="Times New Roman" panose="02020603050405020304" pitchFamily="18" charset="0"/>
              </a:rPr>
              <a:t>De griezels</a:t>
            </a:r>
            <a:r>
              <a:rPr lang="nl-NL" sz="1800" kern="100" dirty="0">
                <a:effectLst/>
                <a:latin typeface="Dover Sans Text"/>
                <a:ea typeface="Aptos" panose="020B0004020202020204" pitchFamily="34" charset="0"/>
                <a:cs typeface="Times New Roman" panose="02020603050405020304" pitchFamily="18" charset="0"/>
              </a:rPr>
              <a:t> van Roald Dahl? 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nl-NL" sz="1800" kern="100" dirty="0">
                <a:effectLst/>
                <a:latin typeface="Dover Sans Text"/>
                <a:ea typeface="Aptos" panose="020B0004020202020204" pitchFamily="34" charset="0"/>
                <a:cs typeface="Times New Roman" panose="02020603050405020304" pitchFamily="18" charset="0"/>
              </a:rPr>
              <a:t>Daarin schept mevrouw Griezel op een dag spaghetti op voor haar man. 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nl-NL" sz="1800" kern="100" dirty="0">
                <a:effectLst/>
                <a:latin typeface="Dover Sans Text"/>
                <a:ea typeface="Aptos" panose="020B0004020202020204" pitchFamily="34" charset="0"/>
                <a:cs typeface="Times New Roman" panose="02020603050405020304" pitchFamily="18" charset="0"/>
              </a:rPr>
              <a:t>Alleen … ze stopt er levende wormen in, en meneer Griezel eet nietsvermoedend deze glibberige beesten op.  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nl-NL" sz="1800" kern="100" dirty="0">
              <a:effectLst/>
              <a:latin typeface="Dover Sans Tex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nl-NL" sz="1800" kern="100" dirty="0">
                <a:effectLst/>
                <a:latin typeface="Dover Sans Text"/>
                <a:ea typeface="Aptos" panose="020B0004020202020204" pitchFamily="34" charset="0"/>
                <a:cs typeface="Times New Roman" panose="02020603050405020304" pitchFamily="18" charset="0"/>
              </a:rPr>
              <a:t>Dat klinkt vies, toch? Maar wij eten ook wel eens wormen, zelfs vaker dan je denkt! 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nl-NL" sz="1800" kern="100" dirty="0">
                <a:effectLst/>
                <a:latin typeface="Dover Sans Text"/>
                <a:ea typeface="Aptos" panose="020B0004020202020204" pitchFamily="34" charset="0"/>
                <a:cs typeface="Times New Roman" panose="02020603050405020304" pitchFamily="18" charset="0"/>
              </a:rPr>
              <a:t>Want wist je dat het woord </a:t>
            </a:r>
            <a:r>
              <a:rPr lang="nl-NL" sz="1800" i="1" kern="100" dirty="0">
                <a:effectLst/>
                <a:latin typeface="Dover Sans Text"/>
                <a:ea typeface="Aptos" panose="020B0004020202020204" pitchFamily="34" charset="0"/>
                <a:cs typeface="Times New Roman" panose="02020603050405020304" pitchFamily="18" charset="0"/>
              </a:rPr>
              <a:t>vermicelli</a:t>
            </a:r>
            <a:r>
              <a:rPr lang="nl-NL" sz="1800" kern="100" dirty="0">
                <a:effectLst/>
                <a:latin typeface="Dover Sans Text"/>
                <a:ea typeface="Aptos" panose="020B0004020202020204" pitchFamily="34" charset="0"/>
                <a:cs typeface="Times New Roman" panose="02020603050405020304" pitchFamily="18" charset="0"/>
              </a:rPr>
              <a:t> letterlijk ‘wormpjes’ betekent in het Italiaans? 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nl-NL" sz="1800" kern="100" dirty="0">
                <a:effectLst/>
                <a:latin typeface="Dover Sans Text"/>
                <a:ea typeface="Aptos" panose="020B0004020202020204" pitchFamily="34" charset="0"/>
                <a:cs typeface="Times New Roman" panose="02020603050405020304" pitchFamily="18" charset="0"/>
              </a:rPr>
              <a:t>Het komt van </a:t>
            </a:r>
            <a:r>
              <a:rPr lang="nl-NL" sz="1800" i="1" kern="100" dirty="0" err="1">
                <a:effectLst/>
                <a:latin typeface="Dover Sans Text"/>
                <a:ea typeface="Aptos" panose="020B0004020202020204" pitchFamily="34" charset="0"/>
                <a:cs typeface="Times New Roman" panose="02020603050405020304" pitchFamily="18" charset="0"/>
              </a:rPr>
              <a:t>verme</a:t>
            </a:r>
            <a:r>
              <a:rPr lang="nl-NL" sz="1800" kern="100" dirty="0">
                <a:effectLst/>
                <a:latin typeface="Dover Sans Text"/>
                <a:ea typeface="Aptos" panose="020B0004020202020204" pitchFamily="34" charset="0"/>
                <a:cs typeface="Times New Roman" panose="02020603050405020304" pitchFamily="18" charset="0"/>
              </a:rPr>
              <a:t>, dat ‘worm’ betekent, en </a:t>
            </a:r>
            <a:r>
              <a:rPr lang="nl-NL" sz="1800" i="1" kern="100" dirty="0">
                <a:effectLst/>
                <a:latin typeface="Dover Sans Text"/>
                <a:ea typeface="Aptos" panose="020B0004020202020204" pitchFamily="34" charset="0"/>
                <a:cs typeface="Times New Roman" panose="02020603050405020304" pitchFamily="18" charset="0"/>
              </a:rPr>
              <a:t>vermicelli</a:t>
            </a:r>
            <a:r>
              <a:rPr lang="nl-NL" sz="1800" kern="100" dirty="0">
                <a:effectLst/>
                <a:latin typeface="Dover Sans Text"/>
                <a:ea typeface="Aptos" panose="020B0004020202020204" pitchFamily="34" charset="0"/>
                <a:cs typeface="Times New Roman" panose="02020603050405020304" pitchFamily="18" charset="0"/>
              </a:rPr>
              <a:t> is daar het verkleinwoord van. Dus: wormpjes!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nl-NL" sz="1800" kern="100" dirty="0">
              <a:effectLst/>
              <a:latin typeface="Dover Sans Tex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nl-NL" sz="1800" kern="100" dirty="0">
                <a:effectLst/>
                <a:latin typeface="Dover Sans Text"/>
                <a:ea typeface="Aptos" panose="020B0004020202020204" pitchFamily="34" charset="0"/>
                <a:cs typeface="Times New Roman" panose="02020603050405020304" pitchFamily="18" charset="0"/>
              </a:rPr>
              <a:t>En </a:t>
            </a:r>
            <a:r>
              <a:rPr lang="nl-NL" sz="1800" i="1" kern="100" dirty="0">
                <a:effectLst/>
                <a:latin typeface="Dover Sans Text"/>
                <a:ea typeface="Aptos" panose="020B0004020202020204" pitchFamily="34" charset="0"/>
                <a:cs typeface="Times New Roman" panose="02020603050405020304" pitchFamily="18" charset="0"/>
              </a:rPr>
              <a:t>spaghetti</a:t>
            </a:r>
            <a:r>
              <a:rPr lang="nl-NL" sz="1800" kern="100" dirty="0">
                <a:effectLst/>
                <a:latin typeface="Dover Sans Text"/>
                <a:ea typeface="Aptos" panose="020B0004020202020204" pitchFamily="34" charset="0"/>
                <a:cs typeface="Times New Roman" panose="02020603050405020304" pitchFamily="18" charset="0"/>
              </a:rPr>
              <a:t> dan?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nl-NL" sz="1800" kern="100" dirty="0">
                <a:effectLst/>
                <a:latin typeface="Dover Sans Text"/>
                <a:ea typeface="Aptos" panose="020B0004020202020204" pitchFamily="34" charset="0"/>
                <a:cs typeface="Times New Roman" panose="02020603050405020304" pitchFamily="18" charset="0"/>
              </a:rPr>
              <a:t>Dat komt van </a:t>
            </a:r>
            <a:r>
              <a:rPr lang="nl-NL" sz="1800" i="1" kern="100" dirty="0" err="1">
                <a:effectLst/>
                <a:latin typeface="Dover Sans Text"/>
                <a:ea typeface="Aptos" panose="020B0004020202020204" pitchFamily="34" charset="0"/>
                <a:cs typeface="Times New Roman" panose="02020603050405020304" pitchFamily="18" charset="0"/>
              </a:rPr>
              <a:t>spago</a:t>
            </a:r>
            <a:r>
              <a:rPr lang="nl-NL" sz="1800" kern="100" dirty="0">
                <a:effectLst/>
                <a:latin typeface="Dover Sans Text"/>
                <a:ea typeface="Aptos" panose="020B0004020202020204" pitchFamily="34" charset="0"/>
                <a:cs typeface="Times New Roman" panose="02020603050405020304" pitchFamily="18" charset="0"/>
              </a:rPr>
              <a:t>, wat ‘touw’ betekent. </a:t>
            </a:r>
            <a:r>
              <a:rPr lang="nl-NL" sz="1800" i="1" kern="100" dirty="0" err="1">
                <a:effectLst/>
                <a:latin typeface="Dover Sans Text"/>
                <a:ea typeface="Aptos" panose="020B0004020202020204" pitchFamily="34" charset="0"/>
                <a:cs typeface="Times New Roman" panose="02020603050405020304" pitchFamily="18" charset="0"/>
              </a:rPr>
              <a:t>Spaghetto</a:t>
            </a:r>
            <a:r>
              <a:rPr lang="nl-NL" sz="1800" kern="100" dirty="0">
                <a:effectLst/>
                <a:latin typeface="Dover Sans Text"/>
                <a:ea typeface="Aptos" panose="020B0004020202020204" pitchFamily="34" charset="0"/>
                <a:cs typeface="Times New Roman" panose="02020603050405020304" pitchFamily="18" charset="0"/>
              </a:rPr>
              <a:t> betekent ‘touwtje’.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nl-NL" sz="1800" kern="100" dirty="0">
                <a:effectLst/>
                <a:latin typeface="Dover Sans Text"/>
                <a:ea typeface="Aptos" panose="020B0004020202020204" pitchFamily="34" charset="0"/>
                <a:cs typeface="Times New Roman" panose="02020603050405020304" pitchFamily="18" charset="0"/>
              </a:rPr>
              <a:t>Dus als je spaghetti eet, eet je eigenlijk een bordje touwtjes. Met saus.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15126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59693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800" kern="100" dirty="0">
              <a:latin typeface="Dover Sans Text"/>
            </a:endParaRPr>
          </a:p>
        </p:txBody>
      </p:sp>
    </p:spTree>
    <p:extLst>
      <p:ext uri="{BB962C8B-B14F-4D97-AF65-F5344CB8AC3E}">
        <p14:creationId xmlns:p14="http://schemas.microsoft.com/office/powerpoint/2010/main" val="2792776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6B4816-3445-074B-F96D-E1FBA2739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10BE5E97-DC2B-E350-0FE2-3AF24E75EF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2EA71D70-E70C-7CF4-7AF2-5B79FDD5F6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61935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5DC14-2BBC-36D6-76AA-290210FA9B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CEE57761-63D1-B019-3ACE-1E5B1F5331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7D23F345-2A5F-22A1-FA2C-3B69279B7D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800" kern="100" dirty="0">
              <a:latin typeface="Dover Sans Text"/>
            </a:endParaRPr>
          </a:p>
        </p:txBody>
      </p:sp>
    </p:spTree>
    <p:extLst>
      <p:ext uri="{BB962C8B-B14F-4D97-AF65-F5344CB8AC3E}">
        <p14:creationId xmlns:p14="http://schemas.microsoft.com/office/powerpoint/2010/main" val="3245308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92004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79710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am presentati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Naam presentatie</a:t>
            </a:r>
          </a:p>
        </p:txBody>
      </p:sp>
      <p:sp>
        <p:nvSpPr>
          <p:cNvPr id="12" name="Hoofdtekst - niveau één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Ondertitel presentatie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U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Hoofdtekst - niveau één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8277" y="4927600"/>
            <a:ext cx="21863646" cy="3853767"/>
          </a:xfrm>
          <a:prstGeom prst="rect">
            <a:avLst/>
          </a:prstGeom>
        </p:spPr>
        <p:txBody>
          <a:bodyPr anchor="ctr"/>
          <a:lstStyle>
            <a:lvl1pPr algn="ctr" defTabSz="1160859">
              <a:defRPr sz="10200" b="1" spc="-408">
                <a:latin typeface="+mn-lt"/>
                <a:ea typeface="+mn-ea"/>
                <a:cs typeface="+mn-cs"/>
                <a:sym typeface="Graphik"/>
              </a:defRPr>
            </a:lvl1pPr>
            <a:lvl2pPr algn="ctr" defTabSz="1160859">
              <a:defRPr sz="10200" b="1" spc="-408">
                <a:latin typeface="+mn-lt"/>
                <a:ea typeface="+mn-ea"/>
                <a:cs typeface="+mn-cs"/>
                <a:sym typeface="Graphik"/>
              </a:defRPr>
            </a:lvl2pPr>
            <a:lvl3pPr algn="ctr" defTabSz="1160859">
              <a:defRPr sz="10200" b="1" spc="-408">
                <a:latin typeface="+mn-lt"/>
                <a:ea typeface="+mn-ea"/>
                <a:cs typeface="+mn-cs"/>
                <a:sym typeface="Graphik"/>
              </a:defRPr>
            </a:lvl3pPr>
            <a:lvl4pPr algn="ctr" defTabSz="1160859">
              <a:defRPr sz="10200" b="1" spc="-408">
                <a:latin typeface="+mn-lt"/>
                <a:ea typeface="+mn-ea"/>
                <a:cs typeface="+mn-cs"/>
                <a:sym typeface="Graphik"/>
              </a:defRPr>
            </a:lvl4pPr>
            <a:lvl5pPr algn="ctr" defTabSz="1160859">
              <a:defRPr sz="10200" b="1" spc="-408">
                <a:latin typeface="+mn-lt"/>
                <a:ea typeface="+mn-ea"/>
                <a:cs typeface="+mn-cs"/>
                <a:sym typeface="Graphik"/>
              </a:defRPr>
            </a:lvl5pPr>
          </a:lstStyle>
          <a:p>
            <a:r>
              <a:t>Uiting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1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root f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Feitinformati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8117284"/>
            <a:ext cx="21869400" cy="592456"/>
          </a:xfrm>
          <a:prstGeom prst="rect">
            <a:avLst/>
          </a:prstGeom>
        </p:spPr>
        <p:txBody>
          <a:bodyPr/>
          <a:lstStyle>
            <a:lvl1pPr algn="ctr" defTabSz="490727">
              <a:spcBef>
                <a:spcPts val="2600"/>
              </a:spcBef>
              <a:defRPr sz="2940" spc="-88"/>
            </a:lvl1pPr>
          </a:lstStyle>
          <a:p>
            <a:r>
              <a:t>Feitinformatie</a:t>
            </a:r>
          </a:p>
        </p:txBody>
      </p:sp>
      <p:sp>
        <p:nvSpPr>
          <p:cNvPr id="119" name="Hoofdtekst - niveau één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5400" y="3587043"/>
            <a:ext cx="21869400" cy="4730168"/>
          </a:xfrm>
          <a:prstGeom prst="rect">
            <a:avLst/>
          </a:prstGeom>
        </p:spPr>
        <p:txBody>
          <a:bodyPr anchor="b"/>
          <a:lstStyle>
            <a:lvl1pPr algn="ctr" defTabSz="825500">
              <a:lnSpc>
                <a:spcPct val="70000"/>
              </a:lnSpc>
              <a:defRPr sz="22400" b="1" spc="-448">
                <a:latin typeface="+mn-lt"/>
                <a:ea typeface="+mn-ea"/>
                <a:cs typeface="+mn-cs"/>
                <a:sym typeface="Graphik"/>
              </a:defRPr>
            </a:lvl1pPr>
            <a:lvl2pPr algn="ctr" defTabSz="825500">
              <a:lnSpc>
                <a:spcPct val="70000"/>
              </a:lnSpc>
              <a:defRPr sz="22400" b="1" spc="-448">
                <a:latin typeface="+mn-lt"/>
                <a:ea typeface="+mn-ea"/>
                <a:cs typeface="+mn-cs"/>
                <a:sym typeface="Graphik"/>
              </a:defRPr>
            </a:lvl2pPr>
            <a:lvl3pPr algn="ctr" defTabSz="825500">
              <a:lnSpc>
                <a:spcPct val="70000"/>
              </a:lnSpc>
              <a:defRPr sz="22400" b="1" spc="-448">
                <a:latin typeface="+mn-lt"/>
                <a:ea typeface="+mn-ea"/>
                <a:cs typeface="+mn-cs"/>
                <a:sym typeface="Graphik"/>
              </a:defRPr>
            </a:lvl3pPr>
            <a:lvl4pPr algn="ctr" defTabSz="825500">
              <a:lnSpc>
                <a:spcPct val="70000"/>
              </a:lnSpc>
              <a:defRPr sz="22400" b="1" spc="-448">
                <a:latin typeface="+mn-lt"/>
                <a:ea typeface="+mn-ea"/>
                <a:cs typeface="+mn-cs"/>
                <a:sym typeface="Graphik"/>
              </a:defRPr>
            </a:lvl4pPr>
            <a:lvl5pPr algn="ctr" defTabSz="825500">
              <a:lnSpc>
                <a:spcPct val="70000"/>
              </a:lnSpc>
              <a:defRPr sz="22400" b="1" spc="-448">
                <a:latin typeface="+mn-lt"/>
                <a:ea typeface="+mn-ea"/>
                <a:cs typeface="+mn-cs"/>
                <a:sym typeface="Graphik"/>
              </a:defRPr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0" name="Rechthoek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21" name="Rechthoek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2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oekenning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252674" y="10353079"/>
            <a:ext cx="20691414" cy="567945"/>
          </a:xfrm>
          <a:prstGeom prst="rect">
            <a:avLst/>
          </a:prstGeom>
        </p:spPr>
        <p:txBody>
          <a:bodyPr/>
          <a:lstStyle>
            <a:lvl1pPr defTabSz="584200">
              <a:defRPr sz="2800" spc="-84"/>
            </a:lvl1pPr>
          </a:lstStyle>
          <a:p>
            <a:r>
              <a:t>Toekenning </a:t>
            </a:r>
          </a:p>
        </p:txBody>
      </p:sp>
      <p:sp>
        <p:nvSpPr>
          <p:cNvPr id="130" name="Rechthoek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31" name="Rechthoek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32" name="Hoofdtekst - niveau één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439912" y="4332885"/>
            <a:ext cx="21504176" cy="5497468"/>
          </a:xfrm>
          <a:prstGeom prst="rect">
            <a:avLst/>
          </a:prstGeom>
        </p:spPr>
        <p:txBody>
          <a:bodyPr anchor="b"/>
          <a:lstStyle>
            <a:lvl1pPr marL="714375" indent="-714375" defTabSz="1160859">
              <a:lnSpc>
                <a:spcPct val="70000"/>
              </a:lnSpc>
              <a:defRPr sz="13300" b="1" i="1" spc="-532">
                <a:latin typeface="+mn-lt"/>
                <a:ea typeface="+mn-ea"/>
                <a:cs typeface="+mn-cs"/>
                <a:sym typeface="Graphik"/>
              </a:defRPr>
            </a:lvl1pPr>
            <a:lvl2pPr marL="714375" indent="-257175" defTabSz="1160859">
              <a:lnSpc>
                <a:spcPct val="70000"/>
              </a:lnSpc>
              <a:defRPr sz="13300" b="1" i="1" spc="-532">
                <a:latin typeface="+mn-lt"/>
                <a:ea typeface="+mn-ea"/>
                <a:cs typeface="+mn-cs"/>
                <a:sym typeface="Graphik"/>
              </a:defRPr>
            </a:lvl2pPr>
            <a:lvl3pPr marL="714375" indent="200025" defTabSz="1160859">
              <a:lnSpc>
                <a:spcPct val="70000"/>
              </a:lnSpc>
              <a:defRPr sz="13300" b="1" i="1" spc="-532">
                <a:latin typeface="+mn-lt"/>
                <a:ea typeface="+mn-ea"/>
                <a:cs typeface="+mn-cs"/>
                <a:sym typeface="Graphik"/>
              </a:defRPr>
            </a:lvl3pPr>
            <a:lvl4pPr marL="714375" indent="657225" defTabSz="1160859">
              <a:lnSpc>
                <a:spcPct val="70000"/>
              </a:lnSpc>
              <a:defRPr sz="13300" b="1" i="1" spc="-532">
                <a:latin typeface="+mn-lt"/>
                <a:ea typeface="+mn-ea"/>
                <a:cs typeface="+mn-cs"/>
                <a:sym typeface="Graphik"/>
              </a:defRPr>
            </a:lvl4pPr>
            <a:lvl5pPr marL="714375" indent="1114425" defTabSz="1160859">
              <a:lnSpc>
                <a:spcPct val="70000"/>
              </a:lnSpc>
              <a:defRPr sz="13300" b="1" i="1" spc="-532">
                <a:latin typeface="+mn-lt"/>
                <a:ea typeface="+mn-ea"/>
                <a:cs typeface="+mn-cs"/>
                <a:sym typeface="Graphik"/>
              </a:defRPr>
            </a:lvl5pPr>
          </a:lstStyle>
          <a:p>
            <a:r>
              <a:t>“Bijzonder citaat”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driem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Zijaanzicht van een persoon met een geel jack met capuchon voor gele luiken"/>
          <p:cNvSpPr>
            <a:spLocks noGrp="1"/>
          </p:cNvSpPr>
          <p:nvPr>
            <p:ph type="pic" idx="21"/>
          </p:nvPr>
        </p:nvSpPr>
        <p:spPr>
          <a:xfrm>
            <a:off x="4076700" y="-3937000"/>
            <a:ext cx="26492200" cy="176614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1" name="Zicht op de rug van een persoon met een geel topje die door een opening in een stenen muur kijkt"/>
          <p:cNvSpPr>
            <a:spLocks noGrp="1"/>
          </p:cNvSpPr>
          <p:nvPr>
            <p:ph type="pic" sz="half" idx="22"/>
          </p:nvPr>
        </p:nvSpPr>
        <p:spPr>
          <a:xfrm>
            <a:off x="-1" y="-525805"/>
            <a:ext cx="12065001" cy="778261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2" name="Persoon met een grote glimlach die een blauw topje draagt voor een blauwe muur"/>
          <p:cNvSpPr>
            <a:spLocks noGrp="1"/>
          </p:cNvSpPr>
          <p:nvPr>
            <p:ph type="pic" sz="half" idx="23"/>
          </p:nvPr>
        </p:nvSpPr>
        <p:spPr>
          <a:xfrm>
            <a:off x="-1" y="6384784"/>
            <a:ext cx="12065001" cy="804823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ersoon in blauwe spijkerbroek en spijkerjasje tegen een effen rode en paarse muur"/>
          <p:cNvSpPr>
            <a:spLocks noGrp="1"/>
          </p:cNvSpPr>
          <p:nvPr>
            <p:ph type="pic" idx="21"/>
          </p:nvPr>
        </p:nvSpPr>
        <p:spPr>
          <a:xfrm>
            <a:off x="0" y="-1266000"/>
            <a:ext cx="24384000" cy="162480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1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am presentati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Naam presentatie</a:t>
            </a:r>
          </a:p>
        </p:txBody>
      </p:sp>
      <p:sp>
        <p:nvSpPr>
          <p:cNvPr id="12" name="Hoofdtekst - niveau één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Ondertitel presentatie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5553872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limlachend persoon met een zonnebril en een gele trui tegen een groenblauwe achtergrond"/>
          <p:cNvSpPr>
            <a:spLocks noGrp="1"/>
          </p:cNvSpPr>
          <p:nvPr>
            <p:ph type="pic" idx="21"/>
          </p:nvPr>
        </p:nvSpPr>
        <p:spPr>
          <a:xfrm>
            <a:off x="-685800" y="-6146800"/>
            <a:ext cx="34201100" cy="2008998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1" name="Naam presentatie"/>
          <p:cNvSpPr txBox="1">
            <a:spLocks noGrp="1"/>
          </p:cNvSpPr>
          <p:nvPr>
            <p:ph type="title" hasCustomPrompt="1"/>
          </p:nvPr>
        </p:nvSpPr>
        <p:spPr>
          <a:xfrm>
            <a:off x="1295400" y="4384675"/>
            <a:ext cx="21869400" cy="4699000"/>
          </a:xfrm>
          <a:prstGeom prst="rect">
            <a:avLst/>
          </a:prstGeom>
        </p:spPr>
        <p:txBody>
          <a:bodyPr/>
          <a:lstStyle/>
          <a:p>
            <a:r>
              <a:t>Naam presentatie</a:t>
            </a:r>
          </a:p>
        </p:txBody>
      </p:sp>
      <p:sp>
        <p:nvSpPr>
          <p:cNvPr id="22" name="Hoofdtekst - niveau één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9268776"/>
            <a:ext cx="21869400" cy="1422715"/>
          </a:xfrm>
          <a:prstGeom prst="rect">
            <a:avLst/>
          </a:prstGeom>
        </p:spPr>
        <p:txBody>
          <a:bodyPr/>
          <a:lstStyle/>
          <a:p>
            <a:r>
              <a:t>Ondertitel presentatie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8179448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f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Zijaanzicht van een persoon met een geel jack met capuchon voor gele luiken"/>
          <p:cNvSpPr>
            <a:spLocks noGrp="1"/>
          </p:cNvSpPr>
          <p:nvPr>
            <p:ph type="pic" idx="21"/>
          </p:nvPr>
        </p:nvSpPr>
        <p:spPr>
          <a:xfrm>
            <a:off x="8922063" y="-2"/>
            <a:ext cx="20573999" cy="13716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1" name="Naam dia"/>
          <p:cNvSpPr txBox="1">
            <a:spLocks noGrp="1"/>
          </p:cNvSpPr>
          <p:nvPr>
            <p:ph type="title" hasCustomPrompt="1"/>
          </p:nvPr>
        </p:nvSpPr>
        <p:spPr>
          <a:xfrm>
            <a:off x="1295400" y="3743016"/>
            <a:ext cx="11442700" cy="5334002"/>
          </a:xfrm>
          <a:prstGeom prst="rect">
            <a:avLst/>
          </a:prstGeom>
        </p:spPr>
        <p:txBody>
          <a:bodyPr/>
          <a:lstStyle/>
          <a:p>
            <a:r>
              <a:t>Naam dia</a:t>
            </a:r>
          </a:p>
        </p:txBody>
      </p:sp>
      <p:sp>
        <p:nvSpPr>
          <p:cNvPr id="32" name="Hoofdtekst - niveau één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9271000"/>
            <a:ext cx="11442700" cy="3175000"/>
          </a:xfrm>
          <a:prstGeom prst="rect">
            <a:avLst/>
          </a:prstGeom>
        </p:spPr>
        <p:txBody>
          <a:bodyPr/>
          <a:lstStyle/>
          <a:p>
            <a:r>
              <a:t>Ondertitel dia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1655233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Hoofdtekst - niveau één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2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en datum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1" name="Ondertitel di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7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Ondertitel dia</a:t>
            </a:r>
          </a:p>
        </p:txBody>
      </p:sp>
      <p:sp>
        <p:nvSpPr>
          <p:cNvPr id="42" name="Rechthoek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43" name="Rechthoek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44" name="Naam dia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387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Naam dia</a:t>
            </a:r>
          </a:p>
        </p:txBody>
      </p:sp>
      <p:sp>
        <p:nvSpPr>
          <p:cNvPr id="45" name="Hoofdtekst - niveau één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270500"/>
            <a:ext cx="21869400" cy="7137400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Dia-opsommingstekst</a:t>
            </a:r>
          </a:p>
        </p:txBody>
      </p:sp>
      <p:sp>
        <p:nvSpPr>
          <p:cNvPr id="46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22793706" y="12981031"/>
            <a:ext cx="361189" cy="4041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971859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limlachend persoon met een zonnebril en een gele trui tegen een groenblauwe achtergrond"/>
          <p:cNvSpPr>
            <a:spLocks noGrp="1"/>
          </p:cNvSpPr>
          <p:nvPr>
            <p:ph type="pic" idx="21"/>
          </p:nvPr>
        </p:nvSpPr>
        <p:spPr>
          <a:xfrm>
            <a:off x="-685800" y="-6146800"/>
            <a:ext cx="34201100" cy="2008998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1" name="Naam presentatie"/>
          <p:cNvSpPr txBox="1">
            <a:spLocks noGrp="1"/>
          </p:cNvSpPr>
          <p:nvPr>
            <p:ph type="title" hasCustomPrompt="1"/>
          </p:nvPr>
        </p:nvSpPr>
        <p:spPr>
          <a:xfrm>
            <a:off x="1295400" y="4384675"/>
            <a:ext cx="21869400" cy="4699000"/>
          </a:xfrm>
          <a:prstGeom prst="rect">
            <a:avLst/>
          </a:prstGeom>
        </p:spPr>
        <p:txBody>
          <a:bodyPr/>
          <a:lstStyle/>
          <a:p>
            <a:r>
              <a:t>Naam presentatie</a:t>
            </a:r>
          </a:p>
        </p:txBody>
      </p:sp>
      <p:sp>
        <p:nvSpPr>
          <p:cNvPr id="22" name="Hoofdtekst - niveau één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9268776"/>
            <a:ext cx="21869400" cy="1422714"/>
          </a:xfrm>
          <a:prstGeom prst="rect">
            <a:avLst/>
          </a:prstGeom>
        </p:spPr>
        <p:txBody>
          <a:bodyPr/>
          <a:lstStyle/>
          <a:p>
            <a:r>
              <a:t>Ondertitel presentatie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Hoofdtekst - niveau één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2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en datum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4" name="Hoofdtekst - niveau één…"/>
          <p:cNvSpPr txBox="1">
            <a:spLocks noGrp="1"/>
          </p:cNvSpPr>
          <p:nvPr>
            <p:ph type="body" idx="21" hasCustomPrompt="1"/>
          </p:nvPr>
        </p:nvSpPr>
        <p:spPr>
          <a:xfrm>
            <a:off x="1295400" y="5270499"/>
            <a:ext cx="21869400" cy="7135319"/>
          </a:xfrm>
          <a:prstGeom prst="rect">
            <a:avLst/>
          </a:prstGeom>
        </p:spPr>
        <p:txBody>
          <a:bodyPr numCol="2" spcCol="1093469"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Dia-opsommingstekst</a:t>
            </a:r>
          </a:p>
        </p:txBody>
      </p:sp>
      <p:sp>
        <p:nvSpPr>
          <p:cNvPr id="55" name="Rechthoek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56" name="Rechthoek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5412642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, opsomm.,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ersoon met een grote glimlach die een blauw topje draagt voor een blauwe muur"/>
          <p:cNvSpPr>
            <a:spLocks noGrp="1"/>
          </p:cNvSpPr>
          <p:nvPr>
            <p:ph type="pic" idx="21"/>
          </p:nvPr>
        </p:nvSpPr>
        <p:spPr>
          <a:xfrm>
            <a:off x="10236489" y="-2"/>
            <a:ext cx="20561460" cy="13716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5" name="Hoofdtekst - niveau één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5400" y="5257800"/>
            <a:ext cx="11442700" cy="6886575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  <a:lvl2pPr>
              <a:spcBef>
                <a:spcPts val="3300"/>
              </a:spcBef>
              <a:defRPr sz="4000" cap="none" spc="0"/>
            </a:lvl2pPr>
            <a:lvl3pPr>
              <a:spcBef>
                <a:spcPts val="3300"/>
              </a:spcBef>
              <a:defRPr sz="4000" cap="none" spc="0"/>
            </a:lvl3pPr>
            <a:lvl4pPr>
              <a:spcBef>
                <a:spcPts val="3300"/>
              </a:spcBef>
              <a:defRPr sz="4000" cap="none" spc="0"/>
            </a:lvl4pPr>
            <a:lvl5pPr>
              <a:spcBef>
                <a:spcPts val="3300"/>
              </a:spcBef>
              <a:defRPr sz="4000" cap="none" spc="0"/>
            </a:lvl5pPr>
          </a:lstStyle>
          <a:p>
            <a:r>
              <a:t>Dia-opsommingstekst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6" name="Rechthoek"/>
          <p:cNvSpPr/>
          <p:nvPr/>
        </p:nvSpPr>
        <p:spPr>
          <a:xfrm>
            <a:off x="0" y="990550"/>
            <a:ext cx="12538389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7" name="Auteur en datum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95400" y="12955885"/>
            <a:ext cx="11442700" cy="429262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1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Auteur en datum</a:t>
            </a:r>
          </a:p>
        </p:txBody>
      </p:sp>
      <p:sp>
        <p:nvSpPr>
          <p:cNvPr id="68" name="Naam dia"/>
          <p:cNvSpPr txBox="1">
            <a:spLocks noGrp="1"/>
          </p:cNvSpPr>
          <p:nvPr>
            <p:ph type="title" hasCustomPrompt="1"/>
          </p:nvPr>
        </p:nvSpPr>
        <p:spPr>
          <a:xfrm>
            <a:off x="1295400" y="1625600"/>
            <a:ext cx="11442700" cy="2466975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Naam dia</a:t>
            </a:r>
          </a:p>
        </p:txBody>
      </p:sp>
      <p:sp>
        <p:nvSpPr>
          <p:cNvPr id="69" name="Ondertitel dia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295399" y="4092574"/>
            <a:ext cx="11442703" cy="678374"/>
          </a:xfrm>
          <a:prstGeom prst="rect">
            <a:avLst/>
          </a:prstGeom>
        </p:spPr>
        <p:txBody>
          <a:bodyPr/>
          <a:lstStyle>
            <a:lvl1pPr defTabSz="566673">
              <a:defRPr sz="3300" spc="-200"/>
            </a:lvl1pPr>
          </a:lstStyle>
          <a:p>
            <a:r>
              <a:t>Ondertitel dia</a:t>
            </a:r>
          </a:p>
        </p:txBody>
      </p:sp>
      <p:sp>
        <p:nvSpPr>
          <p:cNvPr id="7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4212768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ectietitel"/>
          <p:cNvSpPr txBox="1">
            <a:spLocks noGrp="1"/>
          </p:cNvSpPr>
          <p:nvPr>
            <p:ph type="title" hasCustomPrompt="1"/>
          </p:nvPr>
        </p:nvSpPr>
        <p:spPr>
          <a:xfrm>
            <a:off x="1295400" y="5404408"/>
            <a:ext cx="21869400" cy="2881786"/>
          </a:xfrm>
          <a:prstGeom prst="rect">
            <a:avLst/>
          </a:prstGeom>
        </p:spPr>
        <p:txBody>
          <a:bodyPr anchor="ctr"/>
          <a:lstStyle>
            <a:lvl1pPr defTabSz="825500">
              <a:defRPr sz="10200" spc="-408"/>
            </a:lvl1pPr>
          </a:lstStyle>
          <a:p>
            <a:r>
              <a:t>Sectietitel</a:t>
            </a:r>
          </a:p>
        </p:txBody>
      </p:sp>
      <p:sp>
        <p:nvSpPr>
          <p:cNvPr id="78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3818665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Hoofdtekst - niveau één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2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en datum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6" name="Ondertitel di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7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Ondertitel dia </a:t>
            </a:r>
          </a:p>
        </p:txBody>
      </p:sp>
      <p:sp>
        <p:nvSpPr>
          <p:cNvPr id="87" name="Rechthoek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8" name="Rechthoek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9" name="Naam dia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Naam dia</a:t>
            </a:r>
          </a:p>
        </p:txBody>
      </p:sp>
      <p:sp>
        <p:nvSpPr>
          <p:cNvPr id="9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9038382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Hoofdtekst - niveau één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2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en datum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8" name="Ondertitel agend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7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Ondertitel agenda</a:t>
            </a:r>
          </a:p>
        </p:txBody>
      </p:sp>
      <p:sp>
        <p:nvSpPr>
          <p:cNvPr id="99" name="Hoofdtekst - niveau één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118100"/>
            <a:ext cx="21869400" cy="7137400"/>
          </a:xfrm>
          <a:prstGeom prst="rect">
            <a:avLst/>
          </a:prstGeom>
        </p:spPr>
        <p:txBody>
          <a:bodyPr/>
          <a:lstStyle>
            <a:lvl1pPr defTabSz="825500">
              <a:spcBef>
                <a:spcPts val="3200"/>
              </a:spcBef>
              <a:defRPr sz="5400" b="1" u="sng" cap="none" spc="-10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r>
              <a:t>Agendaonderwerpen</a:t>
            </a:r>
          </a:p>
        </p:txBody>
      </p:sp>
      <p:sp>
        <p:nvSpPr>
          <p:cNvPr id="100" name="Rechthoek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1" name="Rechthoek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2" name="Titel agenda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Titel agenda</a:t>
            </a:r>
          </a:p>
        </p:txBody>
      </p:sp>
      <p:sp>
        <p:nvSpPr>
          <p:cNvPr id="10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8788794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U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Hoofdtekst - niveau één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8276" y="4927600"/>
            <a:ext cx="21863647" cy="3853768"/>
          </a:xfrm>
          <a:prstGeom prst="rect">
            <a:avLst/>
          </a:prstGeom>
        </p:spPr>
        <p:txBody>
          <a:bodyPr anchor="ctr"/>
          <a:lstStyle>
            <a:lvl1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1pPr>
            <a:lvl2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2pPr>
            <a:lvl3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3pPr>
            <a:lvl4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4pPr>
            <a:lvl5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5pPr>
          </a:lstStyle>
          <a:p>
            <a:r>
              <a:t>Uiting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1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2175728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root f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Hoofdtekst - niveau één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8117284"/>
            <a:ext cx="21869400" cy="592457"/>
          </a:xfrm>
          <a:prstGeom prst="rect">
            <a:avLst/>
          </a:prstGeom>
        </p:spPr>
        <p:txBody>
          <a:bodyPr/>
          <a:lstStyle>
            <a:lvl1pPr algn="ctr" defTabSz="490727">
              <a:spcBef>
                <a:spcPts val="2600"/>
              </a:spcBef>
              <a:defRPr sz="2900" spc="-88"/>
            </a:lvl1pPr>
            <a:lvl2pPr algn="ctr" defTabSz="490727">
              <a:spcBef>
                <a:spcPts val="2600"/>
              </a:spcBef>
              <a:defRPr sz="2900" spc="-88"/>
            </a:lvl2pPr>
            <a:lvl3pPr algn="ctr" defTabSz="490727">
              <a:spcBef>
                <a:spcPts val="2600"/>
              </a:spcBef>
              <a:defRPr sz="2900" spc="-88"/>
            </a:lvl3pPr>
            <a:lvl4pPr algn="ctr" defTabSz="490727">
              <a:spcBef>
                <a:spcPts val="2600"/>
              </a:spcBef>
              <a:defRPr sz="2900" spc="-88"/>
            </a:lvl4pPr>
            <a:lvl5pPr algn="ctr" defTabSz="490727">
              <a:spcBef>
                <a:spcPts val="2600"/>
              </a:spcBef>
              <a:defRPr sz="2900" spc="-88"/>
            </a:lvl5pPr>
          </a:lstStyle>
          <a:p>
            <a:r>
              <a:t>Feitinformatie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Hoofdtekst - niveau één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95400" y="3587042"/>
            <a:ext cx="21869400" cy="4730170"/>
          </a:xfrm>
          <a:prstGeom prst="rect">
            <a:avLst/>
          </a:prstGeom>
        </p:spPr>
        <p:txBody>
          <a:bodyPr anchor="b"/>
          <a:lstStyle/>
          <a:p>
            <a:pPr lvl="4" indent="1097280" algn="ctr" defTabSz="330200">
              <a:lnSpc>
                <a:spcPct val="70000"/>
              </a:lnSpc>
              <a:defRPr sz="8960" b="1" spc="-200">
                <a:latin typeface="Graphik"/>
                <a:ea typeface="Graphik"/>
                <a:cs typeface="Graphik"/>
                <a:sym typeface="Graphik"/>
              </a:defRPr>
            </a:pPr>
            <a:r>
              <a:t>100%
</a:t>
            </a:r>
          </a:p>
        </p:txBody>
      </p:sp>
      <p:sp>
        <p:nvSpPr>
          <p:cNvPr id="120" name="Rechthoek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21" name="Rechthoek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2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7176804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Hoofdtekst - niveau één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252673" y="10353078"/>
            <a:ext cx="20691416" cy="567946"/>
          </a:xfrm>
          <a:prstGeom prst="rect">
            <a:avLst/>
          </a:prstGeom>
        </p:spPr>
        <p:txBody>
          <a:bodyPr/>
          <a:lstStyle>
            <a:lvl1pPr>
              <a:defRPr sz="2800" spc="-84"/>
            </a:lvl1pPr>
            <a:lvl2pPr>
              <a:defRPr sz="2800" spc="-84"/>
            </a:lvl2pPr>
            <a:lvl3pPr>
              <a:defRPr sz="2800" spc="-84"/>
            </a:lvl3pPr>
            <a:lvl4pPr>
              <a:defRPr sz="2800" spc="-84"/>
            </a:lvl4pPr>
            <a:lvl5pPr>
              <a:defRPr sz="2800" spc="-84"/>
            </a:lvl5pPr>
          </a:lstStyle>
          <a:p>
            <a:r>
              <a:t>Toekenning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0" name="Rechthoek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31" name="Rechthoek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32" name="Hoofdtekst - niveau één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439912" y="4332885"/>
            <a:ext cx="21504176" cy="5497469"/>
          </a:xfrm>
          <a:prstGeom prst="rect">
            <a:avLst/>
          </a:prstGeom>
        </p:spPr>
        <p:txBody>
          <a:bodyPr anchor="b"/>
          <a:lstStyle/>
          <a:p>
            <a:pPr lvl="4" indent="1278159" defTabSz="731341">
              <a:lnSpc>
                <a:spcPct val="70000"/>
              </a:lnSpc>
              <a:defRPr sz="8379" b="1" i="1" spc="-378">
                <a:latin typeface="Graphik"/>
                <a:ea typeface="Graphik"/>
                <a:cs typeface="Graphik"/>
                <a:sym typeface="Graphik"/>
              </a:defRPr>
            </a:pPr>
            <a:r>
              <a:t>“Bijzonder citaat”
</a:t>
            </a:r>
          </a:p>
        </p:txBody>
      </p:sp>
      <p:sp>
        <p:nvSpPr>
          <p:cNvPr id="13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5365698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driem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Zijaanzicht van een persoon met een geel jack met capuchon voor gele luiken"/>
          <p:cNvSpPr>
            <a:spLocks noGrp="1"/>
          </p:cNvSpPr>
          <p:nvPr>
            <p:ph type="pic" idx="21"/>
          </p:nvPr>
        </p:nvSpPr>
        <p:spPr>
          <a:xfrm>
            <a:off x="4076700" y="-3937000"/>
            <a:ext cx="26492200" cy="176614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1" name="Zicht op de rug van een persoon met een geel topje die door een opening in een stenen muur kijkt"/>
          <p:cNvSpPr>
            <a:spLocks noGrp="1"/>
          </p:cNvSpPr>
          <p:nvPr>
            <p:ph type="pic" sz="half" idx="22"/>
          </p:nvPr>
        </p:nvSpPr>
        <p:spPr>
          <a:xfrm>
            <a:off x="-2" y="-525806"/>
            <a:ext cx="12065002" cy="778261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2" name="Persoon met een grote glimlach die een blauw topje draagt voor een blauwe muur"/>
          <p:cNvSpPr>
            <a:spLocks noGrp="1"/>
          </p:cNvSpPr>
          <p:nvPr>
            <p:ph type="pic" sz="half" idx="23"/>
          </p:nvPr>
        </p:nvSpPr>
        <p:spPr>
          <a:xfrm>
            <a:off x="-2" y="6384783"/>
            <a:ext cx="12065002" cy="804824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2789131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ersoon in blauwe spijkerbroek en spijkerjasje tegen een effen rode en paarse muur"/>
          <p:cNvSpPr>
            <a:spLocks noGrp="1"/>
          </p:cNvSpPr>
          <p:nvPr>
            <p:ph type="pic" idx="21"/>
          </p:nvPr>
        </p:nvSpPr>
        <p:spPr>
          <a:xfrm>
            <a:off x="0" y="-1266000"/>
            <a:ext cx="24384000" cy="1624800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1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302771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f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Zijaanzicht van een persoon met een geel jack met capuchon voor gele luiken"/>
          <p:cNvSpPr>
            <a:spLocks noGrp="1"/>
          </p:cNvSpPr>
          <p:nvPr>
            <p:ph type="pic" idx="21"/>
          </p:nvPr>
        </p:nvSpPr>
        <p:spPr>
          <a:xfrm>
            <a:off x="8922063" y="-1"/>
            <a:ext cx="20573998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1" name="Naam dia"/>
          <p:cNvSpPr txBox="1">
            <a:spLocks noGrp="1"/>
          </p:cNvSpPr>
          <p:nvPr>
            <p:ph type="title" hasCustomPrompt="1"/>
          </p:nvPr>
        </p:nvSpPr>
        <p:spPr>
          <a:xfrm>
            <a:off x="1295400" y="3743016"/>
            <a:ext cx="11442700" cy="5334001"/>
          </a:xfrm>
          <a:prstGeom prst="rect">
            <a:avLst/>
          </a:prstGeom>
        </p:spPr>
        <p:txBody>
          <a:bodyPr/>
          <a:lstStyle/>
          <a:p>
            <a:r>
              <a:t>Naam dia</a:t>
            </a:r>
          </a:p>
        </p:txBody>
      </p:sp>
      <p:sp>
        <p:nvSpPr>
          <p:cNvPr id="32" name="Hoofdtekst - niveau één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9271000"/>
            <a:ext cx="11442700" cy="3175000"/>
          </a:xfrm>
          <a:prstGeom prst="rect">
            <a:avLst/>
          </a:prstGeom>
        </p:spPr>
        <p:txBody>
          <a:bodyPr/>
          <a:lstStyle/>
          <a:p>
            <a:r>
              <a:t>Ondertitel dia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5029136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Auteur en datum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12955885"/>
            <a:ext cx="21869400" cy="429261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200"/>
              </a:spcBef>
              <a:defRPr sz="2000" spc="-59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Auteur en datum</a:t>
            </a:r>
          </a:p>
        </p:txBody>
      </p:sp>
      <p:sp>
        <p:nvSpPr>
          <p:cNvPr id="41" name="Ondertitel dia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95400" y="3543455"/>
            <a:ext cx="21869400" cy="694056"/>
          </a:xfrm>
          <a:prstGeom prst="rect">
            <a:avLst/>
          </a:prstGeom>
        </p:spPr>
        <p:txBody>
          <a:bodyPr/>
          <a:lstStyle/>
          <a:p>
            <a:r>
              <a:t>Ondertitel dia</a:t>
            </a:r>
          </a:p>
        </p:txBody>
      </p:sp>
      <p:sp>
        <p:nvSpPr>
          <p:cNvPr id="42" name="Rechthoek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43" name="Rechthoek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44" name="Naam dia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386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Naam dia</a:t>
            </a:r>
          </a:p>
        </p:txBody>
      </p:sp>
      <p:sp>
        <p:nvSpPr>
          <p:cNvPr id="45" name="Hoofdtekst - niveau één…"/>
          <p:cNvSpPr txBox="1">
            <a:spLocks noGrp="1"/>
          </p:cNvSpPr>
          <p:nvPr>
            <p:ph type="body" idx="1" hasCustomPrompt="1"/>
          </p:nvPr>
        </p:nvSpPr>
        <p:spPr>
          <a:xfrm>
            <a:off x="1295400" y="5270500"/>
            <a:ext cx="21869400" cy="7137400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300"/>
              </a:spcBef>
              <a:defRPr sz="4000" cap="none" spc="0"/>
            </a:lvl1pPr>
            <a:lvl2pPr defTabSz="584200">
              <a:spcBef>
                <a:spcPts val="3300"/>
              </a:spcBef>
              <a:defRPr sz="4000" cap="none" spc="0"/>
            </a:lvl2pPr>
            <a:lvl3pPr defTabSz="584200">
              <a:spcBef>
                <a:spcPts val="3300"/>
              </a:spcBef>
              <a:defRPr sz="4000" cap="none" spc="0"/>
            </a:lvl3pPr>
            <a:lvl4pPr defTabSz="584200">
              <a:spcBef>
                <a:spcPts val="3300"/>
              </a:spcBef>
              <a:defRPr sz="4000" cap="none" spc="0"/>
            </a:lvl4pPr>
            <a:lvl5pPr defTabSz="584200">
              <a:spcBef>
                <a:spcPts val="3300"/>
              </a:spcBef>
              <a:defRPr sz="4000" cap="none" spc="0"/>
            </a:lvl5pPr>
          </a:lstStyle>
          <a:p>
            <a:r>
              <a:t>Dia-opsommingstekst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6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22793706" y="12981031"/>
            <a:ext cx="361189" cy="4041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Auteur en datum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12955885"/>
            <a:ext cx="21869400" cy="429261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200"/>
              </a:spcBef>
              <a:defRPr sz="2000" spc="-59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Auteur en datum</a:t>
            </a:r>
          </a:p>
        </p:txBody>
      </p:sp>
      <p:sp>
        <p:nvSpPr>
          <p:cNvPr id="54" name="Hoofdtekst - niveau één…"/>
          <p:cNvSpPr txBox="1">
            <a:spLocks noGrp="1"/>
          </p:cNvSpPr>
          <p:nvPr>
            <p:ph type="body" idx="1" hasCustomPrompt="1"/>
          </p:nvPr>
        </p:nvSpPr>
        <p:spPr>
          <a:xfrm>
            <a:off x="1295400" y="5270500"/>
            <a:ext cx="21869400" cy="7135317"/>
          </a:xfrm>
          <a:prstGeom prst="rect">
            <a:avLst/>
          </a:prstGeom>
        </p:spPr>
        <p:txBody>
          <a:bodyPr numCol="2" spcCol="1093469"/>
          <a:lstStyle>
            <a:lvl1pPr defTabSz="584200">
              <a:spcBef>
                <a:spcPts val="3300"/>
              </a:spcBef>
              <a:defRPr sz="4000" cap="none" spc="0"/>
            </a:lvl1pPr>
            <a:lvl2pPr defTabSz="584200">
              <a:spcBef>
                <a:spcPts val="3300"/>
              </a:spcBef>
              <a:defRPr sz="4000" cap="none" spc="0"/>
            </a:lvl2pPr>
            <a:lvl3pPr defTabSz="584200">
              <a:spcBef>
                <a:spcPts val="3300"/>
              </a:spcBef>
              <a:defRPr sz="4000" cap="none" spc="0"/>
            </a:lvl3pPr>
            <a:lvl4pPr defTabSz="584200">
              <a:spcBef>
                <a:spcPts val="3300"/>
              </a:spcBef>
              <a:defRPr sz="4000" cap="none" spc="0"/>
            </a:lvl4pPr>
            <a:lvl5pPr defTabSz="584200">
              <a:spcBef>
                <a:spcPts val="3300"/>
              </a:spcBef>
              <a:defRPr sz="4000" cap="none" spc="0"/>
            </a:lvl5pPr>
          </a:lstStyle>
          <a:p>
            <a:r>
              <a:t>Dia-opsommingstekst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5" name="Rechthoek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56" name="Rechthoek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, opsomm.,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ersoon met een grote glimlach die een blauw topje draagt voor een blauwe muur"/>
          <p:cNvSpPr>
            <a:spLocks noGrp="1"/>
          </p:cNvSpPr>
          <p:nvPr>
            <p:ph type="pic" idx="21"/>
          </p:nvPr>
        </p:nvSpPr>
        <p:spPr>
          <a:xfrm>
            <a:off x="10236489" y="-1"/>
            <a:ext cx="2056146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5" name="Hoofdtekst - niveau één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5400" y="5257800"/>
            <a:ext cx="11442700" cy="6886575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300"/>
              </a:spcBef>
              <a:defRPr sz="4000" cap="none" spc="0"/>
            </a:lvl1pPr>
            <a:lvl2pPr defTabSz="584200">
              <a:spcBef>
                <a:spcPts val="3300"/>
              </a:spcBef>
              <a:defRPr sz="4000" cap="none" spc="0"/>
            </a:lvl2pPr>
            <a:lvl3pPr defTabSz="584200">
              <a:spcBef>
                <a:spcPts val="3300"/>
              </a:spcBef>
              <a:defRPr sz="4000" cap="none" spc="0"/>
            </a:lvl3pPr>
            <a:lvl4pPr defTabSz="584200">
              <a:spcBef>
                <a:spcPts val="3300"/>
              </a:spcBef>
              <a:defRPr sz="4000" cap="none" spc="0"/>
            </a:lvl4pPr>
            <a:lvl5pPr defTabSz="584200">
              <a:spcBef>
                <a:spcPts val="3300"/>
              </a:spcBef>
              <a:defRPr sz="4000" cap="none" spc="0"/>
            </a:lvl5pPr>
          </a:lstStyle>
          <a:p>
            <a:r>
              <a:t>Dia-opsommingstekst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6" name="Rechthoek"/>
          <p:cNvSpPr/>
          <p:nvPr/>
        </p:nvSpPr>
        <p:spPr>
          <a:xfrm>
            <a:off x="0" y="990550"/>
            <a:ext cx="12538389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7" name="Auteur en datum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95400" y="12955885"/>
            <a:ext cx="11442700" cy="429261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200"/>
              </a:spcBef>
              <a:defRPr sz="2000" spc="-59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Auteur en datum</a:t>
            </a:r>
          </a:p>
        </p:txBody>
      </p:sp>
      <p:sp>
        <p:nvSpPr>
          <p:cNvPr id="68" name="Naam dia"/>
          <p:cNvSpPr txBox="1">
            <a:spLocks noGrp="1"/>
          </p:cNvSpPr>
          <p:nvPr>
            <p:ph type="title" hasCustomPrompt="1"/>
          </p:nvPr>
        </p:nvSpPr>
        <p:spPr>
          <a:xfrm>
            <a:off x="1295400" y="1625600"/>
            <a:ext cx="11442700" cy="2466975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Naam dia</a:t>
            </a:r>
          </a:p>
        </p:txBody>
      </p:sp>
      <p:sp>
        <p:nvSpPr>
          <p:cNvPr id="69" name="Ondertitel dia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295400" y="4092575"/>
            <a:ext cx="11442701" cy="678372"/>
          </a:xfrm>
          <a:prstGeom prst="rect">
            <a:avLst/>
          </a:prstGeom>
        </p:spPr>
        <p:txBody>
          <a:bodyPr/>
          <a:lstStyle>
            <a:lvl1pPr defTabSz="566674">
              <a:defRPr sz="3395" spc="-101"/>
            </a:lvl1pPr>
          </a:lstStyle>
          <a:p>
            <a:r>
              <a:t>Ondertitel dia</a:t>
            </a:r>
          </a:p>
        </p:txBody>
      </p:sp>
      <p:sp>
        <p:nvSpPr>
          <p:cNvPr id="7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ectietitel"/>
          <p:cNvSpPr txBox="1">
            <a:spLocks noGrp="1"/>
          </p:cNvSpPr>
          <p:nvPr>
            <p:ph type="title" hasCustomPrompt="1"/>
          </p:nvPr>
        </p:nvSpPr>
        <p:spPr>
          <a:xfrm>
            <a:off x="1295400" y="5404408"/>
            <a:ext cx="21869400" cy="2881785"/>
          </a:xfrm>
          <a:prstGeom prst="rect">
            <a:avLst/>
          </a:prstGeom>
        </p:spPr>
        <p:txBody>
          <a:bodyPr anchor="ctr"/>
          <a:lstStyle>
            <a:lvl1pPr defTabSz="825500">
              <a:defRPr sz="10200" spc="-408"/>
            </a:lvl1pPr>
          </a:lstStyle>
          <a:p>
            <a:r>
              <a:t>Sectietitel</a:t>
            </a:r>
          </a:p>
        </p:txBody>
      </p:sp>
      <p:sp>
        <p:nvSpPr>
          <p:cNvPr id="78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Auteur en datum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12955885"/>
            <a:ext cx="21869400" cy="429261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200"/>
              </a:spcBef>
              <a:defRPr sz="2000" spc="-59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Auteur en datum</a:t>
            </a:r>
          </a:p>
        </p:txBody>
      </p:sp>
      <p:sp>
        <p:nvSpPr>
          <p:cNvPr id="86" name="Ondertitel dia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95400" y="3543455"/>
            <a:ext cx="21869400" cy="694056"/>
          </a:xfrm>
          <a:prstGeom prst="rect">
            <a:avLst/>
          </a:prstGeom>
        </p:spPr>
        <p:txBody>
          <a:bodyPr/>
          <a:lstStyle/>
          <a:p>
            <a:r>
              <a:t>Ondertitel dia </a:t>
            </a:r>
          </a:p>
        </p:txBody>
      </p:sp>
      <p:sp>
        <p:nvSpPr>
          <p:cNvPr id="87" name="Rechthoek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8" name="Rechthoek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9" name="Naam dia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Naam dia</a:t>
            </a:r>
          </a:p>
        </p:txBody>
      </p:sp>
      <p:sp>
        <p:nvSpPr>
          <p:cNvPr id="9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Auteur en datum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12955885"/>
            <a:ext cx="21869400" cy="429261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200"/>
              </a:spcBef>
              <a:defRPr sz="2000" spc="-59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Auteur en datum</a:t>
            </a:r>
          </a:p>
        </p:txBody>
      </p:sp>
      <p:sp>
        <p:nvSpPr>
          <p:cNvPr id="98" name="Ondertitel agenda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95400" y="3543455"/>
            <a:ext cx="21869400" cy="694056"/>
          </a:xfrm>
          <a:prstGeom prst="rect">
            <a:avLst/>
          </a:prstGeom>
        </p:spPr>
        <p:txBody>
          <a:bodyPr/>
          <a:lstStyle/>
          <a:p>
            <a:r>
              <a:t>Ondertitel agenda</a:t>
            </a:r>
          </a:p>
        </p:txBody>
      </p:sp>
      <p:sp>
        <p:nvSpPr>
          <p:cNvPr id="99" name="Hoofdtekst - niveau één…"/>
          <p:cNvSpPr txBox="1">
            <a:spLocks noGrp="1"/>
          </p:cNvSpPr>
          <p:nvPr>
            <p:ph type="body" idx="1" hasCustomPrompt="1"/>
          </p:nvPr>
        </p:nvSpPr>
        <p:spPr>
          <a:xfrm>
            <a:off x="1295400" y="5118100"/>
            <a:ext cx="21869400" cy="7137400"/>
          </a:xfrm>
          <a:prstGeom prst="rect">
            <a:avLst/>
          </a:prstGeom>
        </p:spPr>
        <p:txBody>
          <a:bodyPr/>
          <a:lstStyle>
            <a:lvl1pPr defTabSz="825500">
              <a:spcBef>
                <a:spcPts val="3200"/>
              </a:spcBef>
              <a:defRPr sz="5400" b="1" u="sng" cap="none" spc="-53">
                <a:latin typeface="+mn-lt"/>
                <a:ea typeface="+mn-ea"/>
                <a:cs typeface="+mn-cs"/>
                <a:sym typeface="Graphik"/>
              </a:defRPr>
            </a:lvl1pPr>
            <a:lvl2pPr defTabSz="825500">
              <a:spcBef>
                <a:spcPts val="3200"/>
              </a:spcBef>
              <a:defRPr sz="5400" b="1" u="sng" cap="none" spc="-53">
                <a:latin typeface="+mn-lt"/>
                <a:ea typeface="+mn-ea"/>
                <a:cs typeface="+mn-cs"/>
                <a:sym typeface="Graphik"/>
              </a:defRPr>
            </a:lvl2pPr>
            <a:lvl3pPr defTabSz="825500">
              <a:spcBef>
                <a:spcPts val="3200"/>
              </a:spcBef>
              <a:defRPr sz="5400" b="1" u="sng" cap="none" spc="-53">
                <a:latin typeface="+mn-lt"/>
                <a:ea typeface="+mn-ea"/>
                <a:cs typeface="+mn-cs"/>
                <a:sym typeface="Graphik"/>
              </a:defRPr>
            </a:lvl3pPr>
            <a:lvl4pPr defTabSz="825500">
              <a:spcBef>
                <a:spcPts val="3200"/>
              </a:spcBef>
              <a:defRPr sz="5400" b="1" u="sng" cap="none" spc="-53">
                <a:latin typeface="+mn-lt"/>
                <a:ea typeface="+mn-ea"/>
                <a:cs typeface="+mn-cs"/>
                <a:sym typeface="Graphik"/>
              </a:defRPr>
            </a:lvl4pPr>
            <a:lvl5pPr defTabSz="825500">
              <a:spcBef>
                <a:spcPts val="3200"/>
              </a:spcBef>
              <a:defRPr sz="5400" b="1" u="sng" cap="none" spc="-53">
                <a:latin typeface="+mn-lt"/>
                <a:ea typeface="+mn-ea"/>
                <a:cs typeface="+mn-cs"/>
                <a:sym typeface="Graphik"/>
              </a:defRPr>
            </a:lvl5pPr>
          </a:lstStyle>
          <a:p>
            <a:r>
              <a:t>Agendaonderwerpen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0" name="Rechthoek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1" name="Rechthoek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2" name="Titel agenda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Titel agenda</a:t>
            </a:r>
          </a:p>
        </p:txBody>
      </p:sp>
      <p:sp>
        <p:nvSpPr>
          <p:cNvPr id="10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am presentatie"/>
          <p:cNvSpPr txBox="1">
            <a:spLocks noGrp="1"/>
          </p:cNvSpPr>
          <p:nvPr>
            <p:ph type="title" hasCustomPrompt="1"/>
          </p:nvPr>
        </p:nvSpPr>
        <p:spPr>
          <a:xfrm>
            <a:off x="1298349" y="4384675"/>
            <a:ext cx="21869401" cy="469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Naam presentatie</a:t>
            </a:r>
          </a:p>
        </p:txBody>
      </p:sp>
      <p:sp>
        <p:nvSpPr>
          <p:cNvPr id="3" name="Hoofdtekst - niveau één…"/>
          <p:cNvSpPr txBox="1">
            <a:spLocks noGrp="1"/>
          </p:cNvSpPr>
          <p:nvPr>
            <p:ph type="body" idx="1" hasCustomPrompt="1"/>
          </p:nvPr>
        </p:nvSpPr>
        <p:spPr>
          <a:xfrm>
            <a:off x="1298349" y="9268776"/>
            <a:ext cx="21869401" cy="14022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Ondertitel presentatie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22797516" y="12979146"/>
            <a:ext cx="361189" cy="40411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3428914">
              <a:lnSpc>
                <a:spcPct val="100000"/>
              </a:lnSpc>
              <a:spcBef>
                <a:spcPts val="0"/>
              </a:spcBef>
              <a:tabLst/>
              <a:defRPr sz="1800" spc="0">
                <a:latin typeface="+mn-lt"/>
                <a:ea typeface="+mn-ea"/>
                <a:cs typeface="+mn-cs"/>
                <a:sym typeface="Graphi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9pPr>
    </p:titleStyle>
    <p:body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1pPr>
      <a:lvl2pPr marL="0" marR="0" indent="457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2pPr>
      <a:lvl3pPr marL="0" marR="0" indent="914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3pPr>
      <a:lvl4pPr marL="0" marR="0" indent="1371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4pPr>
      <a:lvl5pPr marL="0" marR="0" indent="1828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5pPr>
      <a:lvl6pPr marL="0" marR="0" indent="22860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6pPr>
      <a:lvl7pPr marL="0" marR="0" indent="2743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7pPr>
      <a:lvl8pPr marL="0" marR="0" indent="3200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8pPr>
      <a:lvl9pPr marL="0" marR="0" indent="3657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9pPr>
    </p:bodyStyle>
    <p:otherStyle>
      <a:lvl1pPr marL="0" marR="0" indent="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am presentatie"/>
          <p:cNvSpPr txBox="1">
            <a:spLocks noGrp="1"/>
          </p:cNvSpPr>
          <p:nvPr>
            <p:ph type="title" hasCustomPrompt="1"/>
          </p:nvPr>
        </p:nvSpPr>
        <p:spPr>
          <a:xfrm>
            <a:off x="1298349" y="4384675"/>
            <a:ext cx="21869402" cy="469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Naam presentatie</a:t>
            </a:r>
          </a:p>
        </p:txBody>
      </p:sp>
      <p:sp>
        <p:nvSpPr>
          <p:cNvPr id="3" name="Hoofdtekst - niveau één…"/>
          <p:cNvSpPr txBox="1">
            <a:spLocks noGrp="1"/>
          </p:cNvSpPr>
          <p:nvPr>
            <p:ph type="body" idx="1" hasCustomPrompt="1"/>
          </p:nvPr>
        </p:nvSpPr>
        <p:spPr>
          <a:xfrm>
            <a:off x="1298349" y="9268776"/>
            <a:ext cx="21869402" cy="14022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Ondertitel presentatie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22797515" y="12979146"/>
            <a:ext cx="361189" cy="40411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3428913">
              <a:lnSpc>
                <a:spcPct val="100000"/>
              </a:lnSpc>
              <a:spcBef>
                <a:spcPts val="0"/>
              </a:spcBef>
              <a:tabLst/>
              <a:defRPr sz="1800" spc="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7218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</p:sldLayoutIdLst>
  <p:transition spd="med"/>
  <p:txStyles>
    <p:titleStyle>
      <a:lvl1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1pPr>
      <a:lvl2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2pPr>
      <a:lvl3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3pPr>
      <a:lvl4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4pPr>
      <a:lvl5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5pPr>
      <a:lvl6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6pPr>
      <a:lvl7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7pPr>
      <a:lvl8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8pPr>
      <a:lvl9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9pPr>
    </p:titleStyle>
    <p:body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9pPr>
    </p:bodyStyle>
    <p:otherStyle>
      <a:lvl1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educatie@onzetaal.nl?subject=Waar%20komt%20dat%20woord%20vandaan?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://www.onzetaal.n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Zeemeermin … zeemeermin?…"/>
          <p:cNvSpPr txBox="1">
            <a:spLocks noGrp="1"/>
          </p:cNvSpPr>
          <p:nvPr>
            <p:ph type="ctrTitle"/>
          </p:nvPr>
        </p:nvSpPr>
        <p:spPr>
          <a:xfrm>
            <a:off x="845284" y="3266948"/>
            <a:ext cx="22571274" cy="300161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>
              <a:defRPr sz="12100" spc="0">
                <a:latin typeface="Dover Sans Text"/>
                <a:ea typeface="Dover Sans Text"/>
                <a:cs typeface="Dover Sans Text"/>
                <a:sym typeface="Dover Sans Text"/>
              </a:defRPr>
            </a:pPr>
            <a:r>
              <a:rPr lang="nl-NL" dirty="0"/>
              <a:t>vermicelli … vermicelli?</a:t>
            </a:r>
            <a:br>
              <a:rPr lang="nl-NL" dirty="0"/>
            </a:br>
            <a:r>
              <a:rPr lang="nl-NL" dirty="0"/>
              <a:t>Ver-mi-cel-li?</a:t>
            </a:r>
            <a:endParaRPr dirty="0"/>
          </a:p>
        </p:txBody>
      </p:sp>
      <p:sp>
        <p:nvSpPr>
          <p:cNvPr id="170" name="‘…en de kleine zeemeermin redde de drenkeling door hem op het strand te slepen…’"/>
          <p:cNvSpPr txBox="1"/>
          <p:nvPr/>
        </p:nvSpPr>
        <p:spPr>
          <a:xfrm>
            <a:off x="957764" y="1365846"/>
            <a:ext cx="21869401" cy="14022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 defTabSz="914400">
              <a:lnSpc>
                <a:spcPct val="100000"/>
              </a:lnSpc>
              <a:spcBef>
                <a:spcPts val="0"/>
              </a:spcBef>
              <a:tabLst>
                <a:tab pos="203200" algn="l"/>
                <a:tab pos="419100" algn="l"/>
                <a:tab pos="622300" algn="l"/>
                <a:tab pos="838200" algn="l"/>
                <a:tab pos="1041400" algn="l"/>
                <a:tab pos="1257300" algn="l"/>
                <a:tab pos="1460500" algn="l"/>
                <a:tab pos="1676400" algn="l"/>
                <a:tab pos="1879600" algn="l"/>
                <a:tab pos="2095500" algn="l"/>
                <a:tab pos="2298700" algn="l"/>
                <a:tab pos="2514600" algn="l"/>
              </a:tabLst>
              <a:defRPr sz="943" spc="0">
                <a:latin typeface="Helvetica"/>
                <a:ea typeface="Helvetica"/>
                <a:cs typeface="Helvetica"/>
                <a:sym typeface="Helvetica"/>
              </a:defRPr>
            </a:pPr>
            <a:endParaRPr lang="nl-NL" dirty="0"/>
          </a:p>
          <a:p>
            <a:pPr algn="l" defTabSz="914400">
              <a:lnSpc>
                <a:spcPct val="100000"/>
              </a:lnSpc>
              <a:spcBef>
                <a:spcPts val="0"/>
              </a:spcBef>
              <a:tabLst>
                <a:tab pos="203200" algn="l"/>
                <a:tab pos="419100" algn="l"/>
                <a:tab pos="622300" algn="l"/>
                <a:tab pos="838200" algn="l"/>
                <a:tab pos="1041400" algn="l"/>
                <a:tab pos="1257300" algn="l"/>
                <a:tab pos="1460500" algn="l"/>
                <a:tab pos="1676400" algn="l"/>
                <a:tab pos="1879600" algn="l"/>
                <a:tab pos="2095500" algn="l"/>
                <a:tab pos="2298700" algn="l"/>
                <a:tab pos="2514600" algn="l"/>
              </a:tabLst>
              <a:defRPr sz="4130" spc="0">
                <a:latin typeface="Antonia H3 Regular"/>
                <a:ea typeface="Antonia H3 Regular"/>
                <a:cs typeface="Antonia H3 Regular"/>
                <a:sym typeface="Antonia H3 Regular"/>
              </a:defRPr>
            </a:pPr>
            <a:r>
              <a:rPr lang="nl-NL" sz="6000" i="1" dirty="0">
                <a:latin typeface="Gill Sans MT" panose="020B0502020104020203" pitchFamily="34" charset="0"/>
              </a:rPr>
              <a:t>‘Mijn moeder doet nooit vermicelli door de soep.’ </a:t>
            </a:r>
          </a:p>
        </p:txBody>
      </p:sp>
      <p:pic>
        <p:nvPicPr>
          <p:cNvPr id="175" name="Logo-eenregelig.png" descr="Logo-eenregeli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25561" y="434348"/>
            <a:ext cx="3370126" cy="91137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" name="Groep 9">
            <a:extLst>
              <a:ext uri="{FF2B5EF4-FFF2-40B4-BE49-F238E27FC236}">
                <a16:creationId xmlns:a16="http://schemas.microsoft.com/office/drawing/2014/main" id="{9771F8C6-782D-0B7B-8992-873C75259DAF}"/>
              </a:ext>
            </a:extLst>
          </p:cNvPr>
          <p:cNvGrpSpPr/>
          <p:nvPr/>
        </p:nvGrpSpPr>
        <p:grpSpPr>
          <a:xfrm>
            <a:off x="11258550" y="6858001"/>
            <a:ext cx="12481855" cy="7083672"/>
            <a:chOff x="11258550" y="6858001"/>
            <a:chExt cx="12481855" cy="7083672"/>
          </a:xfrm>
        </p:grpSpPr>
        <p:sp>
          <p:nvSpPr>
            <p:cNvPr id="11" name="Vorm">
              <a:extLst>
                <a:ext uri="{FF2B5EF4-FFF2-40B4-BE49-F238E27FC236}">
                  <a16:creationId xmlns:a16="http://schemas.microsoft.com/office/drawing/2014/main" id="{30567B1C-D27B-3CAF-9DB5-F00626473678}"/>
                </a:ext>
              </a:extLst>
            </p:cNvPr>
            <p:cNvSpPr/>
            <p:nvPr/>
          </p:nvSpPr>
          <p:spPr>
            <a:xfrm>
              <a:off x="11258550" y="6858001"/>
              <a:ext cx="12158008" cy="6263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9" h="19903" extrusionOk="0">
                  <a:moveTo>
                    <a:pt x="11813" y="277"/>
                  </a:moveTo>
                  <a:cubicBezTo>
                    <a:pt x="13265" y="853"/>
                    <a:pt x="14467" y="2318"/>
                    <a:pt x="15102" y="4284"/>
                  </a:cubicBezTo>
                  <a:cubicBezTo>
                    <a:pt x="17359" y="2698"/>
                    <a:pt x="20066" y="4406"/>
                    <a:pt x="20786" y="7871"/>
                  </a:cubicBezTo>
                  <a:cubicBezTo>
                    <a:pt x="21297" y="10327"/>
                    <a:pt x="20574" y="12969"/>
                    <a:pt x="19037" y="14263"/>
                  </a:cubicBezTo>
                  <a:cubicBezTo>
                    <a:pt x="18567" y="17176"/>
                    <a:pt x="16783" y="19257"/>
                    <a:pt x="14707" y="19314"/>
                  </a:cubicBezTo>
                  <a:cubicBezTo>
                    <a:pt x="13215" y="19356"/>
                    <a:pt x="11811" y="18303"/>
                    <a:pt x="10978" y="16519"/>
                  </a:cubicBezTo>
                  <a:cubicBezTo>
                    <a:pt x="9573" y="19921"/>
                    <a:pt x="6476" y="20936"/>
                    <a:pt x="4187" y="18744"/>
                  </a:cubicBezTo>
                  <a:cubicBezTo>
                    <a:pt x="2881" y="17492"/>
                    <a:pt x="2123" y="15349"/>
                    <a:pt x="2188" y="13091"/>
                  </a:cubicBezTo>
                  <a:cubicBezTo>
                    <a:pt x="1336" y="12870"/>
                    <a:pt x="612" y="12062"/>
                    <a:pt x="251" y="10928"/>
                  </a:cubicBezTo>
                  <a:cubicBezTo>
                    <a:pt x="-303" y="9187"/>
                    <a:pt x="83" y="7125"/>
                    <a:pt x="1170" y="6020"/>
                  </a:cubicBezTo>
                  <a:cubicBezTo>
                    <a:pt x="925" y="5108"/>
                    <a:pt x="1005" y="4082"/>
                    <a:pt x="1383" y="3270"/>
                  </a:cubicBezTo>
                  <a:cubicBezTo>
                    <a:pt x="2488" y="893"/>
                    <a:pt x="4992" y="1280"/>
                    <a:pt x="5722" y="3941"/>
                  </a:cubicBezTo>
                  <a:cubicBezTo>
                    <a:pt x="6926" y="848"/>
                    <a:pt x="9439" y="-664"/>
                    <a:pt x="11813" y="277"/>
                  </a:cubicBezTo>
                  <a:close/>
                </a:path>
              </a:pathLst>
            </a:custGeom>
            <a:solidFill>
              <a:srgbClr val="D5E7E8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endParaRPr/>
            </a:p>
          </p:txBody>
        </p:sp>
        <p:sp>
          <p:nvSpPr>
            <p:cNvPr id="12" name="Wat een gek woord eigenlijk! Waar komt dat vandaan?">
              <a:extLst>
                <a:ext uri="{FF2B5EF4-FFF2-40B4-BE49-F238E27FC236}">
                  <a16:creationId xmlns:a16="http://schemas.microsoft.com/office/drawing/2014/main" id="{0FB1EB52-9D83-A4E0-2BB7-5B9AC479EBC9}"/>
                </a:ext>
              </a:extLst>
            </p:cNvPr>
            <p:cNvSpPr txBox="1">
              <a:spLocks/>
            </p:cNvSpPr>
            <p:nvPr/>
          </p:nvSpPr>
          <p:spPr>
            <a:xfrm>
              <a:off x="12308531" y="9242672"/>
              <a:ext cx="10934920" cy="46990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50800" tIns="50800" rIns="50800" bIns="50800">
              <a:normAutofit/>
            </a:bodyPr>
            <a:lstStyle>
              <a:lvl1pPr marL="0" marR="0" indent="0" algn="l" defTabSz="5842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500" b="0" i="0" u="none" strike="noStrike" cap="all" spc="-104" baseline="0">
                  <a:solidFill>
                    <a:srgbClr val="000000"/>
                  </a:solidFill>
                  <a:uFillTx/>
                  <a:latin typeface="Graphik Semibold"/>
                  <a:ea typeface="Graphik Semibold"/>
                  <a:cs typeface="Graphik Semibold"/>
                  <a:sym typeface="Graphik Semibold"/>
                </a:defRPr>
              </a:lvl1pPr>
              <a:lvl2pPr marL="0" marR="0" indent="457200" algn="l" defTabSz="5842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500" b="0" i="0" u="none" strike="noStrike" cap="all" spc="-104" baseline="0">
                  <a:solidFill>
                    <a:srgbClr val="000000"/>
                  </a:solidFill>
                  <a:uFillTx/>
                  <a:latin typeface="Graphik Semibold"/>
                  <a:ea typeface="Graphik Semibold"/>
                  <a:cs typeface="Graphik Semibold"/>
                  <a:sym typeface="Graphik Semibold"/>
                </a:defRPr>
              </a:lvl2pPr>
              <a:lvl3pPr marL="0" marR="0" indent="914400" algn="l" defTabSz="5842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500" b="0" i="0" u="none" strike="noStrike" cap="all" spc="-104" baseline="0">
                  <a:solidFill>
                    <a:srgbClr val="000000"/>
                  </a:solidFill>
                  <a:uFillTx/>
                  <a:latin typeface="Graphik Semibold"/>
                  <a:ea typeface="Graphik Semibold"/>
                  <a:cs typeface="Graphik Semibold"/>
                  <a:sym typeface="Graphik Semibold"/>
                </a:defRPr>
              </a:lvl3pPr>
              <a:lvl4pPr marL="0" marR="0" indent="1371600" algn="l" defTabSz="5842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500" b="0" i="0" u="none" strike="noStrike" cap="all" spc="-104" baseline="0">
                  <a:solidFill>
                    <a:srgbClr val="000000"/>
                  </a:solidFill>
                  <a:uFillTx/>
                  <a:latin typeface="Graphik Semibold"/>
                  <a:ea typeface="Graphik Semibold"/>
                  <a:cs typeface="Graphik Semibold"/>
                  <a:sym typeface="Graphik Semibold"/>
                </a:defRPr>
              </a:lvl4pPr>
              <a:lvl5pPr marL="0" marR="0" indent="1828800" algn="l" defTabSz="5842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500" b="0" i="0" u="none" strike="noStrike" cap="all" spc="-104" baseline="0">
                  <a:solidFill>
                    <a:srgbClr val="000000"/>
                  </a:solidFill>
                  <a:uFillTx/>
                  <a:latin typeface="Graphik Semibold"/>
                  <a:ea typeface="Graphik Semibold"/>
                  <a:cs typeface="Graphik Semibold"/>
                  <a:sym typeface="Graphik Semibold"/>
                </a:defRPr>
              </a:lvl5pPr>
              <a:lvl6pPr marL="0" marR="0" indent="2286000" algn="l" defTabSz="5842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500" b="0" i="0" u="none" strike="noStrike" cap="all" spc="-104" baseline="0">
                  <a:solidFill>
                    <a:srgbClr val="000000"/>
                  </a:solidFill>
                  <a:uFillTx/>
                  <a:latin typeface="Graphik Semibold"/>
                  <a:ea typeface="Graphik Semibold"/>
                  <a:cs typeface="Graphik Semibold"/>
                  <a:sym typeface="Graphik Semibold"/>
                </a:defRPr>
              </a:lvl6pPr>
              <a:lvl7pPr marL="0" marR="0" indent="2743200" algn="l" defTabSz="5842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500" b="0" i="0" u="none" strike="noStrike" cap="all" spc="-104" baseline="0">
                  <a:solidFill>
                    <a:srgbClr val="000000"/>
                  </a:solidFill>
                  <a:uFillTx/>
                  <a:latin typeface="Graphik Semibold"/>
                  <a:ea typeface="Graphik Semibold"/>
                  <a:cs typeface="Graphik Semibold"/>
                  <a:sym typeface="Graphik Semibold"/>
                </a:defRPr>
              </a:lvl7pPr>
              <a:lvl8pPr marL="0" marR="0" indent="3200400" algn="l" defTabSz="5842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500" b="0" i="0" u="none" strike="noStrike" cap="all" spc="-104" baseline="0">
                  <a:solidFill>
                    <a:srgbClr val="000000"/>
                  </a:solidFill>
                  <a:uFillTx/>
                  <a:latin typeface="Graphik Semibold"/>
                  <a:ea typeface="Graphik Semibold"/>
                  <a:cs typeface="Graphik Semibold"/>
                  <a:sym typeface="Graphik Semibold"/>
                </a:defRPr>
              </a:lvl8pPr>
              <a:lvl9pPr marL="0" marR="0" indent="3657600" algn="l" defTabSz="5842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500" b="0" i="0" u="none" strike="noStrike" cap="all" spc="-104" baseline="0">
                  <a:solidFill>
                    <a:srgbClr val="000000"/>
                  </a:solidFill>
                  <a:uFillTx/>
                  <a:latin typeface="Graphik Semibold"/>
                  <a:ea typeface="Graphik Semibold"/>
                  <a:cs typeface="Graphik Semibold"/>
                  <a:sym typeface="Graphik Semibold"/>
                </a:defRPr>
              </a:lvl9pPr>
            </a:lstStyle>
            <a:p>
              <a:pPr hangingPunct="1">
                <a:spcBef>
                  <a:spcPts val="3300"/>
                </a:spcBef>
                <a:defRPr sz="5000" b="1" cap="none" spc="0">
                  <a:latin typeface="Dover Sans Text"/>
                  <a:ea typeface="Dover Sans Text"/>
                  <a:cs typeface="Dover Sans Text"/>
                  <a:sym typeface="Dover Sans Text"/>
                </a:defRPr>
              </a:pPr>
              <a:r>
                <a:rPr lang="nl-NL" sz="6000" b="1" cap="none" spc="0" dirty="0">
                  <a:latin typeface="Gill Sans MT" panose="020B0502020104020203" pitchFamily="34" charset="0"/>
                  <a:ea typeface="Dover Sans Text"/>
                  <a:cs typeface="Dover Sans Text"/>
                  <a:sym typeface="Dover Sans Text"/>
                </a:rPr>
                <a:t>Wat een gek woord eigenlijk!</a:t>
              </a:r>
              <a:br>
                <a:rPr lang="nl-NL" sz="6000" b="1" cap="none" spc="0" dirty="0">
                  <a:latin typeface="Gill Sans MT" panose="020B0502020104020203" pitchFamily="34" charset="0"/>
                  <a:ea typeface="Dover Sans Text"/>
                  <a:cs typeface="Dover Sans Text"/>
                  <a:sym typeface="Dover Sans Text"/>
                </a:rPr>
              </a:br>
              <a:r>
                <a:rPr lang="nl-NL" sz="6000" b="1" cap="none" spc="0" dirty="0">
                  <a:latin typeface="Gill Sans MT" panose="020B0502020104020203" pitchFamily="34" charset="0"/>
                  <a:ea typeface="Dover Sans Text"/>
                  <a:cs typeface="Dover Sans Text"/>
                  <a:sym typeface="Dover Sans Text"/>
                </a:rPr>
                <a:t>Waar komt dat vandaan?</a:t>
              </a:r>
            </a:p>
          </p:txBody>
        </p:sp>
        <p:sp>
          <p:nvSpPr>
            <p:cNvPr id="13" name="Cirkel">
              <a:extLst>
                <a:ext uri="{FF2B5EF4-FFF2-40B4-BE49-F238E27FC236}">
                  <a16:creationId xmlns:a16="http://schemas.microsoft.com/office/drawing/2014/main" id="{806A7A70-E442-E94F-D790-42A4B09079C2}"/>
                </a:ext>
              </a:extLst>
            </p:cNvPr>
            <p:cNvSpPr/>
            <p:nvPr/>
          </p:nvSpPr>
          <p:spPr>
            <a:xfrm>
              <a:off x="21723248" y="11379716"/>
              <a:ext cx="758971" cy="758971"/>
            </a:xfrm>
            <a:prstGeom prst="ellipse">
              <a:avLst/>
            </a:prstGeom>
            <a:solidFill>
              <a:srgbClr val="D5E7E8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pPr>
              <a:endParaRPr/>
            </a:p>
          </p:txBody>
        </p:sp>
        <p:sp>
          <p:nvSpPr>
            <p:cNvPr id="14" name="Cirkel">
              <a:extLst>
                <a:ext uri="{FF2B5EF4-FFF2-40B4-BE49-F238E27FC236}">
                  <a16:creationId xmlns:a16="http://schemas.microsoft.com/office/drawing/2014/main" id="{9C6BAF1A-AFD0-D61E-E60B-9F744AABE840}"/>
                </a:ext>
              </a:extLst>
            </p:cNvPr>
            <p:cNvSpPr/>
            <p:nvPr/>
          </p:nvSpPr>
          <p:spPr>
            <a:xfrm>
              <a:off x="22492453" y="11974240"/>
              <a:ext cx="629131" cy="629131"/>
            </a:xfrm>
            <a:prstGeom prst="ellipse">
              <a:avLst/>
            </a:prstGeom>
            <a:solidFill>
              <a:srgbClr val="D5E7E8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pPr>
              <a:endParaRPr/>
            </a:p>
          </p:txBody>
        </p:sp>
        <p:sp>
          <p:nvSpPr>
            <p:cNvPr id="15" name="Cirkel">
              <a:extLst>
                <a:ext uri="{FF2B5EF4-FFF2-40B4-BE49-F238E27FC236}">
                  <a16:creationId xmlns:a16="http://schemas.microsoft.com/office/drawing/2014/main" id="{7535B75B-3532-C467-81B0-49F4E57A84D6}"/>
                </a:ext>
              </a:extLst>
            </p:cNvPr>
            <p:cNvSpPr/>
            <p:nvPr/>
          </p:nvSpPr>
          <p:spPr>
            <a:xfrm>
              <a:off x="23243451" y="12624858"/>
              <a:ext cx="496954" cy="496703"/>
            </a:xfrm>
            <a:prstGeom prst="ellipse">
              <a:avLst/>
            </a:prstGeom>
            <a:solidFill>
              <a:srgbClr val="D5E7E8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pPr>
              <a:endParaRPr/>
            </a:p>
          </p:txBody>
        </p:sp>
      </p:grpSp>
      <p:pic>
        <p:nvPicPr>
          <p:cNvPr id="1036" name="Picture 12" descr="vermicelli -">
            <a:extLst>
              <a:ext uri="{FF2B5EF4-FFF2-40B4-BE49-F238E27FC236}">
                <a16:creationId xmlns:a16="http://schemas.microsoft.com/office/drawing/2014/main" id="{3E8B3B8D-7798-9C2A-A4E3-580227598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641" y="7856905"/>
            <a:ext cx="5960532" cy="373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Zeemeermin"/>
          <p:cNvSpPr txBox="1">
            <a:spLocks noGrp="1"/>
          </p:cNvSpPr>
          <p:nvPr>
            <p:ph type="title"/>
          </p:nvPr>
        </p:nvSpPr>
        <p:spPr>
          <a:xfrm>
            <a:off x="0" y="231314"/>
            <a:ext cx="24384000" cy="2228811"/>
          </a:xfrm>
          <a:prstGeom prst="rect">
            <a:avLst/>
          </a:prstGeom>
        </p:spPr>
        <p:txBody>
          <a:bodyPr/>
          <a:lstStyle>
            <a:lvl1pPr>
              <a:defRPr sz="12100" spc="0">
                <a:latin typeface="Dover Sans Text"/>
                <a:ea typeface="Dover Sans Text"/>
                <a:cs typeface="Dover Sans Text"/>
                <a:sym typeface="Dover Sans Text"/>
              </a:defRPr>
            </a:lvl1pPr>
          </a:lstStyle>
          <a:p>
            <a:pPr algn="ctr"/>
            <a:r>
              <a:rPr lang="nl-NL" dirty="0">
                <a:latin typeface="Gill Sans MT" panose="020B0502020104020203" pitchFamily="34" charset="0"/>
              </a:rPr>
              <a:t>vermicelli</a:t>
            </a:r>
            <a:endParaRPr dirty="0">
              <a:latin typeface="Gill Sans MT" panose="020B0502020104020203" pitchFamily="34" charset="0"/>
            </a:endParaRPr>
          </a:p>
        </p:txBody>
      </p:sp>
      <p:pic>
        <p:nvPicPr>
          <p:cNvPr id="184" name="Logo-eenregelig.png" descr="Logo-eenregeli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25561" y="434348"/>
            <a:ext cx="3370126" cy="91137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Zeemeermin is een samenstelling van drie zelfstandig naamwoorden: zee, meer en min. Waarom zit zowel zee als meer in het woord? En wie of wat is die min?…">
            <a:extLst>
              <a:ext uri="{FF2B5EF4-FFF2-40B4-BE49-F238E27FC236}">
                <a16:creationId xmlns:a16="http://schemas.microsoft.com/office/drawing/2014/main" id="{8F6EB418-DAD5-4644-2B59-6F861FA18B43}"/>
              </a:ext>
            </a:extLst>
          </p:cNvPr>
          <p:cNvSpPr txBox="1">
            <a:spLocks/>
          </p:cNvSpPr>
          <p:nvPr/>
        </p:nvSpPr>
        <p:spPr>
          <a:xfrm>
            <a:off x="1542347" y="3966695"/>
            <a:ext cx="13900853" cy="22288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>
            <a:normAutofit/>
          </a:bodyPr>
          <a:lstStyle>
            <a:lvl1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all" spc="-104" baseline="0">
                <a:solidFill>
                  <a:srgbClr val="000000"/>
                </a:solidFill>
                <a:uFillTx/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marR="0" indent="4572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all" spc="-104" baseline="0">
                <a:solidFill>
                  <a:srgbClr val="000000"/>
                </a:solidFill>
                <a:uFillTx/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marR="0" indent="9144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all" spc="-104" baseline="0">
                <a:solidFill>
                  <a:srgbClr val="000000"/>
                </a:solidFill>
                <a:uFillTx/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marR="0" indent="13716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all" spc="-104" baseline="0">
                <a:solidFill>
                  <a:srgbClr val="000000"/>
                </a:solidFill>
                <a:uFillTx/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marR="0" indent="18288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all" spc="-104" baseline="0">
                <a:solidFill>
                  <a:srgbClr val="000000"/>
                </a:solidFill>
                <a:uFillTx/>
                <a:latin typeface="Graphik Semibold"/>
                <a:ea typeface="Graphik Semibold"/>
                <a:cs typeface="Graphik Semibold"/>
                <a:sym typeface="Graphik Semibold"/>
              </a:defRPr>
            </a:lvl5pPr>
            <a:lvl6pPr marL="0" marR="0" indent="22860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all" spc="-104" baseline="0">
                <a:solidFill>
                  <a:srgbClr val="000000"/>
                </a:solidFill>
                <a:uFillTx/>
                <a:latin typeface="Graphik Semibold"/>
                <a:ea typeface="Graphik Semibold"/>
                <a:cs typeface="Graphik Semibold"/>
                <a:sym typeface="Graphik Semibold"/>
              </a:defRPr>
            </a:lvl6pPr>
            <a:lvl7pPr marL="0" marR="0" indent="27432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all" spc="-104" baseline="0">
                <a:solidFill>
                  <a:srgbClr val="000000"/>
                </a:solidFill>
                <a:uFillTx/>
                <a:latin typeface="Graphik Semibold"/>
                <a:ea typeface="Graphik Semibold"/>
                <a:cs typeface="Graphik Semibold"/>
                <a:sym typeface="Graphik Semibold"/>
              </a:defRPr>
            </a:lvl7pPr>
            <a:lvl8pPr marL="0" marR="0" indent="32004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all" spc="-104" baseline="0">
                <a:solidFill>
                  <a:srgbClr val="000000"/>
                </a:solidFill>
                <a:uFillTx/>
                <a:latin typeface="Graphik Semibold"/>
                <a:ea typeface="Graphik Semibold"/>
                <a:cs typeface="Graphik Semibold"/>
                <a:sym typeface="Graphik Semibold"/>
              </a:defRPr>
            </a:lvl8pPr>
            <a:lvl9pPr marL="0" marR="0" indent="36576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all" spc="-104" baseline="0">
                <a:solidFill>
                  <a:srgbClr val="000000"/>
                </a:solidFill>
                <a:uFillTx/>
                <a:latin typeface="Graphik Semibold"/>
                <a:ea typeface="Graphik Semibold"/>
                <a:cs typeface="Graphik Semibold"/>
                <a:sym typeface="Graphik Semibold"/>
              </a:defRPr>
            </a:lvl9pPr>
          </a:lstStyle>
          <a:p>
            <a:pPr marL="857250" indent="-857250" defTabSz="914400" hangingPunct="1">
              <a:buFont typeface="Arial" panose="020B0604020202020204" pitchFamily="34" charset="0"/>
              <a:buChar char="•"/>
              <a:tabLst>
                <a:tab pos="241300" algn="l"/>
                <a:tab pos="495300" algn="l"/>
                <a:tab pos="749300" algn="l"/>
                <a:tab pos="1003300" algn="l"/>
                <a:tab pos="1257300" algn="l"/>
                <a:tab pos="1511300" algn="l"/>
                <a:tab pos="1765300" algn="l"/>
                <a:tab pos="2019300" algn="l"/>
                <a:tab pos="2260600" algn="l"/>
                <a:tab pos="2514600" algn="l"/>
                <a:tab pos="2768600" algn="l"/>
                <a:tab pos="3022600" algn="l"/>
              </a:tabLst>
              <a:defRPr sz="3550" cap="none" spc="0">
                <a:latin typeface="Dover Sans Text"/>
                <a:ea typeface="Dover Sans Text"/>
                <a:cs typeface="Dover Sans Text"/>
                <a:sym typeface="Dover Sans Text"/>
              </a:defRPr>
            </a:pPr>
            <a:r>
              <a:rPr lang="nl-NL" sz="7100" cap="none" spc="0" dirty="0">
                <a:latin typeface="Gill Sans MT"/>
                <a:ea typeface="Dover Sans Text"/>
                <a:cs typeface="Segoe UI"/>
                <a:sym typeface="Dover Sans Text"/>
              </a:rPr>
              <a:t>‘De Griezels’ van Roald Dahl</a:t>
            </a:r>
          </a:p>
          <a:p>
            <a:pPr defTabSz="914400" hangingPunct="1">
              <a:tabLst>
                <a:tab pos="241300" algn="l"/>
                <a:tab pos="495300" algn="l"/>
                <a:tab pos="749300" algn="l"/>
                <a:tab pos="1003300" algn="l"/>
                <a:tab pos="1257300" algn="l"/>
                <a:tab pos="1511300" algn="l"/>
                <a:tab pos="1765300" algn="l"/>
                <a:tab pos="2019300" algn="l"/>
                <a:tab pos="2260600" algn="l"/>
                <a:tab pos="2514600" algn="l"/>
                <a:tab pos="2768600" algn="l"/>
                <a:tab pos="3022600" algn="l"/>
              </a:tabLst>
              <a:defRPr sz="3550" cap="none" spc="0">
                <a:latin typeface="Dover Sans Text"/>
                <a:ea typeface="Dover Sans Text"/>
                <a:cs typeface="Dover Sans Text"/>
                <a:sym typeface="Dover Sans Text"/>
              </a:defRPr>
            </a:pPr>
            <a:endParaRPr lang="nl-NL" sz="7100" cap="none" spc="0" dirty="0">
              <a:latin typeface="Gill Sans MT" panose="020B0502020104020203" pitchFamily="34" charset="0"/>
              <a:ea typeface="Dover Sans Text"/>
              <a:cs typeface="Dover Sans Text"/>
              <a:sym typeface="Dover Sans Text"/>
            </a:endParaRPr>
          </a:p>
          <a:p>
            <a:pPr marL="571500" indent="-571500" defTabSz="914400" hangingPunct="1">
              <a:buFont typeface="Arial" panose="020B0604020202020204" pitchFamily="34" charset="0"/>
              <a:buChar char="•"/>
              <a:tabLst>
                <a:tab pos="241300" algn="l"/>
                <a:tab pos="495300" algn="l"/>
                <a:tab pos="749300" algn="l"/>
                <a:tab pos="1003300" algn="l"/>
                <a:tab pos="1257300" algn="l"/>
                <a:tab pos="1511300" algn="l"/>
                <a:tab pos="1765300" algn="l"/>
                <a:tab pos="2019300" algn="l"/>
                <a:tab pos="2260600" algn="l"/>
                <a:tab pos="2514600" algn="l"/>
                <a:tab pos="2768600" algn="l"/>
                <a:tab pos="3022600" algn="l"/>
              </a:tabLst>
              <a:defRPr sz="3550" cap="none" spc="0">
                <a:latin typeface="Dover Sans Text"/>
                <a:ea typeface="Dover Sans Text"/>
                <a:cs typeface="Dover Sans Text"/>
                <a:sym typeface="Dover Sans Text"/>
              </a:defRPr>
            </a:pPr>
            <a:endParaRPr lang="nl-NL" sz="7100" cap="none" spc="0" dirty="0">
              <a:latin typeface="Gill Sans MT" panose="020B0502020104020203" pitchFamily="34" charset="0"/>
              <a:ea typeface="Dover Sans Text"/>
              <a:cs typeface="Dover Sans Text"/>
              <a:sym typeface="Dover Sans Text"/>
            </a:endParaRPr>
          </a:p>
          <a:p>
            <a:pPr marL="571500" indent="-571500" defTabSz="914400" hangingPunct="1">
              <a:buFont typeface="Arial" panose="020B0604020202020204" pitchFamily="34" charset="0"/>
              <a:buChar char="•"/>
              <a:tabLst>
                <a:tab pos="241300" algn="l"/>
                <a:tab pos="495300" algn="l"/>
                <a:tab pos="749300" algn="l"/>
                <a:tab pos="1003300" algn="l"/>
                <a:tab pos="1257300" algn="l"/>
                <a:tab pos="1511300" algn="l"/>
                <a:tab pos="1765300" algn="l"/>
                <a:tab pos="2019300" algn="l"/>
                <a:tab pos="2260600" algn="l"/>
                <a:tab pos="2514600" algn="l"/>
                <a:tab pos="2768600" algn="l"/>
                <a:tab pos="3022600" algn="l"/>
              </a:tabLst>
              <a:defRPr sz="3550" cap="none" spc="0">
                <a:latin typeface="Dover Sans Text"/>
                <a:ea typeface="Dover Sans Text"/>
                <a:cs typeface="Dover Sans Text"/>
                <a:sym typeface="Dover Sans Text"/>
              </a:defRPr>
            </a:pPr>
            <a:endParaRPr lang="nl-NL" sz="4000" cap="none" spc="0" dirty="0">
              <a:latin typeface="Gill Sans MT" panose="020B0502020104020203" pitchFamily="34" charset="0"/>
              <a:ea typeface="Dover Sans Text"/>
              <a:cs typeface="Dover Sans Text"/>
              <a:sym typeface="Dover Sans Text"/>
            </a:endParaRPr>
          </a:p>
          <a:p>
            <a:pPr marL="571500" indent="-571500" defTabSz="914400" hangingPunct="1">
              <a:buFont typeface="Arial" panose="020B0604020202020204" pitchFamily="34" charset="0"/>
              <a:buChar char="•"/>
              <a:tabLst>
                <a:tab pos="241300" algn="l"/>
                <a:tab pos="495300" algn="l"/>
                <a:tab pos="749300" algn="l"/>
                <a:tab pos="1003300" algn="l"/>
                <a:tab pos="1257300" algn="l"/>
                <a:tab pos="1511300" algn="l"/>
                <a:tab pos="1765300" algn="l"/>
                <a:tab pos="2019300" algn="l"/>
                <a:tab pos="2260600" algn="l"/>
                <a:tab pos="2514600" algn="l"/>
                <a:tab pos="2768600" algn="l"/>
                <a:tab pos="3022600" algn="l"/>
              </a:tabLst>
              <a:defRPr sz="3550" cap="none" spc="0">
                <a:latin typeface="Dover Sans Text"/>
                <a:ea typeface="Dover Sans Text"/>
                <a:cs typeface="Dover Sans Text"/>
                <a:sym typeface="Dover Sans Text"/>
              </a:defRPr>
            </a:pPr>
            <a:endParaRPr lang="nl-NL" sz="4000" cap="none" spc="0" dirty="0">
              <a:latin typeface="Gill Sans MT" panose="020B0502020104020203" pitchFamily="34" charset="0"/>
              <a:ea typeface="Dover Sans Text"/>
              <a:cs typeface="Dover Sans Text"/>
              <a:sym typeface="Dover Sans Text"/>
            </a:endParaRPr>
          </a:p>
        </p:txBody>
      </p:sp>
      <p:sp>
        <p:nvSpPr>
          <p:cNvPr id="9" name="Zeemeermin is een samenstelling van drie zelfstandig naamwoorden: zee, meer en min. Waarom zit zowel zee als meer in het woord? En wie of wat is die min?…">
            <a:extLst>
              <a:ext uri="{FF2B5EF4-FFF2-40B4-BE49-F238E27FC236}">
                <a16:creationId xmlns:a16="http://schemas.microsoft.com/office/drawing/2014/main" id="{306CAEF1-3514-3869-BFAE-D5FDF2F2A9C1}"/>
              </a:ext>
            </a:extLst>
          </p:cNvPr>
          <p:cNvSpPr txBox="1">
            <a:spLocks/>
          </p:cNvSpPr>
          <p:nvPr/>
        </p:nvSpPr>
        <p:spPr>
          <a:xfrm>
            <a:off x="1542347" y="8299429"/>
            <a:ext cx="22407096" cy="342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>
            <a:normAutofit/>
          </a:bodyPr>
          <a:lstStyle>
            <a:lvl1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all" spc="-104" baseline="0">
                <a:solidFill>
                  <a:srgbClr val="000000"/>
                </a:solidFill>
                <a:uFillTx/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marR="0" indent="4572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all" spc="-104" baseline="0">
                <a:solidFill>
                  <a:srgbClr val="000000"/>
                </a:solidFill>
                <a:uFillTx/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marR="0" indent="9144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all" spc="-104" baseline="0">
                <a:solidFill>
                  <a:srgbClr val="000000"/>
                </a:solidFill>
                <a:uFillTx/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marR="0" indent="13716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all" spc="-104" baseline="0">
                <a:solidFill>
                  <a:srgbClr val="000000"/>
                </a:solidFill>
                <a:uFillTx/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marR="0" indent="18288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all" spc="-104" baseline="0">
                <a:solidFill>
                  <a:srgbClr val="000000"/>
                </a:solidFill>
                <a:uFillTx/>
                <a:latin typeface="Graphik Semibold"/>
                <a:ea typeface="Graphik Semibold"/>
                <a:cs typeface="Graphik Semibold"/>
                <a:sym typeface="Graphik Semibold"/>
              </a:defRPr>
            </a:lvl5pPr>
            <a:lvl6pPr marL="0" marR="0" indent="22860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all" spc="-104" baseline="0">
                <a:solidFill>
                  <a:srgbClr val="000000"/>
                </a:solidFill>
                <a:uFillTx/>
                <a:latin typeface="Graphik Semibold"/>
                <a:ea typeface="Graphik Semibold"/>
                <a:cs typeface="Graphik Semibold"/>
                <a:sym typeface="Graphik Semibold"/>
              </a:defRPr>
            </a:lvl6pPr>
            <a:lvl7pPr marL="0" marR="0" indent="27432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all" spc="-104" baseline="0">
                <a:solidFill>
                  <a:srgbClr val="000000"/>
                </a:solidFill>
                <a:uFillTx/>
                <a:latin typeface="Graphik Semibold"/>
                <a:ea typeface="Graphik Semibold"/>
                <a:cs typeface="Graphik Semibold"/>
                <a:sym typeface="Graphik Semibold"/>
              </a:defRPr>
            </a:lvl7pPr>
            <a:lvl8pPr marL="0" marR="0" indent="32004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all" spc="-104" baseline="0">
                <a:solidFill>
                  <a:srgbClr val="000000"/>
                </a:solidFill>
                <a:uFillTx/>
                <a:latin typeface="Graphik Semibold"/>
                <a:ea typeface="Graphik Semibold"/>
                <a:cs typeface="Graphik Semibold"/>
                <a:sym typeface="Graphik Semibold"/>
              </a:defRPr>
            </a:lvl8pPr>
            <a:lvl9pPr marL="0" marR="0" indent="36576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all" spc="-104" baseline="0">
                <a:solidFill>
                  <a:srgbClr val="000000"/>
                </a:solidFill>
                <a:uFillTx/>
                <a:latin typeface="Graphik Semibold"/>
                <a:ea typeface="Graphik Semibold"/>
                <a:cs typeface="Graphik Semibold"/>
                <a:sym typeface="Graphik Semibold"/>
              </a:defRPr>
            </a:lvl9pPr>
          </a:lstStyle>
          <a:p>
            <a:pPr marL="857250" indent="-857250" defTabSz="914400" hangingPunct="1">
              <a:buFont typeface="Arial" panose="020B0604020202020204" pitchFamily="34" charset="0"/>
              <a:buChar char="•"/>
              <a:tabLst>
                <a:tab pos="241300" algn="l"/>
                <a:tab pos="495300" algn="l"/>
                <a:tab pos="749300" algn="l"/>
                <a:tab pos="1003300" algn="l"/>
                <a:tab pos="1257300" algn="l"/>
                <a:tab pos="1511300" algn="l"/>
                <a:tab pos="1765300" algn="l"/>
                <a:tab pos="2019300" algn="l"/>
                <a:tab pos="2260600" algn="l"/>
                <a:tab pos="2514600" algn="l"/>
                <a:tab pos="2768600" algn="l"/>
                <a:tab pos="3022600" algn="l"/>
              </a:tabLst>
              <a:defRPr sz="3550" cap="none" spc="0">
                <a:latin typeface="Dover Sans Text"/>
                <a:ea typeface="Dover Sans Text"/>
                <a:cs typeface="Dover Sans Text"/>
                <a:sym typeface="Dover Sans Text"/>
              </a:defRPr>
            </a:pPr>
            <a:r>
              <a:rPr lang="nl-NL" sz="7100" i="1" cap="none" spc="0" dirty="0" err="1">
                <a:latin typeface="Gill Sans MT" panose="020B0502020104020203" pitchFamily="34" charset="0"/>
                <a:ea typeface="Dover Sans Text"/>
                <a:cs typeface="Dover Sans Text"/>
                <a:sym typeface="Dover Sans Text"/>
              </a:rPr>
              <a:t>Spago</a:t>
            </a:r>
            <a:r>
              <a:rPr lang="nl-NL" sz="7100" i="1" cap="none" spc="0" dirty="0">
                <a:latin typeface="Gill Sans MT" panose="020B0502020104020203" pitchFamily="34" charset="0"/>
                <a:ea typeface="Dover Sans Text"/>
                <a:cs typeface="Dover Sans Text"/>
                <a:sym typeface="Dover Sans Text"/>
              </a:rPr>
              <a:t> </a:t>
            </a:r>
            <a:r>
              <a:rPr lang="nl-NL" sz="7100" cap="none" spc="0" dirty="0">
                <a:latin typeface="Gill Sans MT" panose="020B0502020104020203" pitchFamily="34" charset="0"/>
                <a:ea typeface="Dover Sans Text"/>
                <a:cs typeface="Dover Sans Text"/>
                <a:sym typeface="Dover Sans Text"/>
              </a:rPr>
              <a:t>= ‘touw’</a:t>
            </a:r>
          </a:p>
          <a:p>
            <a:pPr marL="857250" indent="-857250" defTabSz="914400" hangingPunct="1">
              <a:buFont typeface="Arial" panose="020B0604020202020204" pitchFamily="34" charset="0"/>
              <a:buChar char="•"/>
              <a:tabLst>
                <a:tab pos="241300" algn="l"/>
                <a:tab pos="495300" algn="l"/>
                <a:tab pos="749300" algn="l"/>
                <a:tab pos="1003300" algn="l"/>
                <a:tab pos="1257300" algn="l"/>
                <a:tab pos="1511300" algn="l"/>
                <a:tab pos="1765300" algn="l"/>
                <a:tab pos="2019300" algn="l"/>
                <a:tab pos="2260600" algn="l"/>
                <a:tab pos="2514600" algn="l"/>
                <a:tab pos="2768600" algn="l"/>
                <a:tab pos="3022600" algn="l"/>
              </a:tabLst>
              <a:defRPr sz="3550" cap="none" spc="0">
                <a:latin typeface="Dover Sans Text"/>
                <a:ea typeface="Dover Sans Text"/>
                <a:cs typeface="Dover Sans Text"/>
                <a:sym typeface="Dover Sans Text"/>
              </a:defRPr>
            </a:pPr>
            <a:r>
              <a:rPr lang="nl-NL" sz="7100" i="1" cap="none" spc="0" dirty="0" err="1">
                <a:latin typeface="Gill Sans MT" panose="020B0502020104020203" pitchFamily="34" charset="0"/>
                <a:ea typeface="Dover Sans Text"/>
                <a:cs typeface="Dover Sans Text"/>
                <a:sym typeface="Dover Sans Text"/>
              </a:rPr>
              <a:t>Spaghetto</a:t>
            </a:r>
            <a:r>
              <a:rPr lang="nl-NL" sz="7100" i="1" cap="none" spc="0" dirty="0">
                <a:latin typeface="Gill Sans MT" panose="020B0502020104020203" pitchFamily="34" charset="0"/>
                <a:ea typeface="Dover Sans Text"/>
                <a:cs typeface="Dover Sans Text"/>
                <a:sym typeface="Dover Sans Text"/>
              </a:rPr>
              <a:t> </a:t>
            </a:r>
            <a:r>
              <a:rPr lang="nl-NL" sz="7100" cap="none" spc="0" dirty="0">
                <a:latin typeface="Gill Sans MT" panose="020B0502020104020203" pitchFamily="34" charset="0"/>
                <a:ea typeface="Dover Sans Text"/>
                <a:cs typeface="Dover Sans Text"/>
                <a:sym typeface="Dover Sans Text"/>
              </a:rPr>
              <a:t>= ‘touwtje’</a:t>
            </a:r>
            <a:endParaRPr lang="nl-NL" sz="7100" i="1" cap="none" spc="0" dirty="0">
              <a:latin typeface="Gill Sans MT" panose="020B0502020104020203" pitchFamily="34" charset="0"/>
              <a:ea typeface="Dover Sans Text"/>
              <a:cs typeface="Dover Sans Text"/>
              <a:sym typeface="Dover Sans Text"/>
            </a:endParaRPr>
          </a:p>
          <a:p>
            <a:pPr marL="857250" indent="-857250" defTabSz="914400" hangingPunct="1">
              <a:buFont typeface="Arial" panose="020B0604020202020204" pitchFamily="34" charset="0"/>
              <a:buChar char="•"/>
              <a:tabLst>
                <a:tab pos="241300" algn="l"/>
                <a:tab pos="495300" algn="l"/>
                <a:tab pos="749300" algn="l"/>
                <a:tab pos="1003300" algn="l"/>
                <a:tab pos="1257300" algn="l"/>
                <a:tab pos="1511300" algn="l"/>
                <a:tab pos="1765300" algn="l"/>
                <a:tab pos="2019300" algn="l"/>
                <a:tab pos="2260600" algn="l"/>
                <a:tab pos="2514600" algn="l"/>
                <a:tab pos="2768600" algn="l"/>
                <a:tab pos="3022600" algn="l"/>
              </a:tabLst>
              <a:defRPr sz="3550" cap="none" spc="0">
                <a:latin typeface="Dover Sans Text"/>
                <a:ea typeface="Dover Sans Text"/>
                <a:cs typeface="Dover Sans Text"/>
                <a:sym typeface="Dover Sans Text"/>
              </a:defRPr>
            </a:pPr>
            <a:endParaRPr lang="nl-NL" sz="7100" i="1" cap="none" spc="0" dirty="0">
              <a:latin typeface="Gill Sans MT" panose="020B0502020104020203" pitchFamily="34" charset="0"/>
              <a:ea typeface="Dover Sans Text"/>
              <a:cs typeface="Dover Sans Text"/>
              <a:sym typeface="Dover Sans Text"/>
            </a:endParaRPr>
          </a:p>
          <a:p>
            <a:pPr marL="571500" indent="-571500" defTabSz="914400" hangingPunct="1">
              <a:buFont typeface="Arial" panose="020B0604020202020204" pitchFamily="34" charset="0"/>
              <a:buChar char="•"/>
              <a:tabLst>
                <a:tab pos="241300" algn="l"/>
                <a:tab pos="495300" algn="l"/>
                <a:tab pos="749300" algn="l"/>
                <a:tab pos="1003300" algn="l"/>
                <a:tab pos="1257300" algn="l"/>
                <a:tab pos="1511300" algn="l"/>
                <a:tab pos="1765300" algn="l"/>
                <a:tab pos="2019300" algn="l"/>
                <a:tab pos="2260600" algn="l"/>
                <a:tab pos="2514600" algn="l"/>
                <a:tab pos="2768600" algn="l"/>
                <a:tab pos="3022600" algn="l"/>
              </a:tabLst>
              <a:defRPr sz="3550" cap="none" spc="0">
                <a:latin typeface="Dover Sans Text"/>
                <a:ea typeface="Dover Sans Text"/>
                <a:cs typeface="Dover Sans Text"/>
                <a:sym typeface="Dover Sans Text"/>
              </a:defRPr>
            </a:pPr>
            <a:endParaRPr lang="nl-NL" sz="4000" cap="none" spc="0" dirty="0">
              <a:latin typeface="Gill Sans MT" panose="020B0502020104020203" pitchFamily="34" charset="0"/>
              <a:ea typeface="Dover Sans Text"/>
              <a:cs typeface="Dover Sans Text"/>
              <a:sym typeface="Dover Sans Text"/>
            </a:endParaRPr>
          </a:p>
          <a:p>
            <a:pPr marL="571500" indent="-571500" defTabSz="914400" hangingPunct="1">
              <a:buFont typeface="Arial" panose="020B0604020202020204" pitchFamily="34" charset="0"/>
              <a:buChar char="•"/>
              <a:tabLst>
                <a:tab pos="241300" algn="l"/>
                <a:tab pos="495300" algn="l"/>
                <a:tab pos="749300" algn="l"/>
                <a:tab pos="1003300" algn="l"/>
                <a:tab pos="1257300" algn="l"/>
                <a:tab pos="1511300" algn="l"/>
                <a:tab pos="1765300" algn="l"/>
                <a:tab pos="2019300" algn="l"/>
                <a:tab pos="2260600" algn="l"/>
                <a:tab pos="2514600" algn="l"/>
                <a:tab pos="2768600" algn="l"/>
                <a:tab pos="3022600" algn="l"/>
              </a:tabLst>
              <a:defRPr sz="3550" cap="none" spc="0">
                <a:latin typeface="Dover Sans Text"/>
                <a:ea typeface="Dover Sans Text"/>
                <a:cs typeface="Dover Sans Text"/>
                <a:sym typeface="Dover Sans Text"/>
              </a:defRPr>
            </a:pPr>
            <a:endParaRPr lang="nl-NL" sz="4000" cap="none" spc="0" dirty="0">
              <a:latin typeface="Gill Sans MT" panose="020B0502020104020203" pitchFamily="34" charset="0"/>
              <a:ea typeface="Dover Sans Text"/>
              <a:cs typeface="Dover Sans Text"/>
              <a:sym typeface="Dover Sans Text"/>
            </a:endParaRPr>
          </a:p>
          <a:p>
            <a:pPr marL="571500" indent="-571500" defTabSz="914400" hangingPunct="1">
              <a:buFont typeface="Arial" panose="020B0604020202020204" pitchFamily="34" charset="0"/>
              <a:buChar char="•"/>
              <a:tabLst>
                <a:tab pos="241300" algn="l"/>
                <a:tab pos="495300" algn="l"/>
                <a:tab pos="749300" algn="l"/>
                <a:tab pos="1003300" algn="l"/>
                <a:tab pos="1257300" algn="l"/>
                <a:tab pos="1511300" algn="l"/>
                <a:tab pos="1765300" algn="l"/>
                <a:tab pos="2019300" algn="l"/>
                <a:tab pos="2260600" algn="l"/>
                <a:tab pos="2514600" algn="l"/>
                <a:tab pos="2768600" algn="l"/>
                <a:tab pos="3022600" algn="l"/>
              </a:tabLst>
              <a:defRPr sz="3550" cap="none" spc="0">
                <a:latin typeface="Dover Sans Text"/>
                <a:ea typeface="Dover Sans Text"/>
                <a:cs typeface="Dover Sans Text"/>
                <a:sym typeface="Dover Sans Text"/>
              </a:defRPr>
            </a:pPr>
            <a:endParaRPr lang="nl-NL" sz="4000" cap="none" spc="0" dirty="0">
              <a:latin typeface="Gill Sans MT" panose="020B0502020104020203" pitchFamily="34" charset="0"/>
              <a:ea typeface="Dover Sans Text"/>
              <a:cs typeface="Dover Sans Text"/>
              <a:sym typeface="Dover Sans Text"/>
            </a:endParaRPr>
          </a:p>
        </p:txBody>
      </p:sp>
      <p:sp>
        <p:nvSpPr>
          <p:cNvPr id="3" name="Zeemeermin is een samenstelling van drie zelfstandig naamwoorden: zee, meer en min. Waarom zit zowel zee als meer in het woord? En wie of wat is die min?…">
            <a:extLst>
              <a:ext uri="{FF2B5EF4-FFF2-40B4-BE49-F238E27FC236}">
                <a16:creationId xmlns:a16="http://schemas.microsoft.com/office/drawing/2014/main" id="{826FD59E-526D-5ED7-9777-12C8FBCF7CB1}"/>
              </a:ext>
            </a:extLst>
          </p:cNvPr>
          <p:cNvSpPr txBox="1">
            <a:spLocks/>
          </p:cNvSpPr>
          <p:nvPr/>
        </p:nvSpPr>
        <p:spPr>
          <a:xfrm>
            <a:off x="1542347" y="5743595"/>
            <a:ext cx="22453340" cy="22288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>
            <a:normAutofit lnSpcReduction="10000"/>
          </a:bodyPr>
          <a:lstStyle>
            <a:lvl1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all" spc="-104" baseline="0">
                <a:solidFill>
                  <a:srgbClr val="000000"/>
                </a:solidFill>
                <a:uFillTx/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marR="0" indent="4572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all" spc="-104" baseline="0">
                <a:solidFill>
                  <a:srgbClr val="000000"/>
                </a:solidFill>
                <a:uFillTx/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marR="0" indent="9144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all" spc="-104" baseline="0">
                <a:solidFill>
                  <a:srgbClr val="000000"/>
                </a:solidFill>
                <a:uFillTx/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marR="0" indent="13716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all" spc="-104" baseline="0">
                <a:solidFill>
                  <a:srgbClr val="000000"/>
                </a:solidFill>
                <a:uFillTx/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marR="0" indent="18288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all" spc="-104" baseline="0">
                <a:solidFill>
                  <a:srgbClr val="000000"/>
                </a:solidFill>
                <a:uFillTx/>
                <a:latin typeface="Graphik Semibold"/>
                <a:ea typeface="Graphik Semibold"/>
                <a:cs typeface="Graphik Semibold"/>
                <a:sym typeface="Graphik Semibold"/>
              </a:defRPr>
            </a:lvl5pPr>
            <a:lvl6pPr marL="0" marR="0" indent="22860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all" spc="-104" baseline="0">
                <a:solidFill>
                  <a:srgbClr val="000000"/>
                </a:solidFill>
                <a:uFillTx/>
                <a:latin typeface="Graphik Semibold"/>
                <a:ea typeface="Graphik Semibold"/>
                <a:cs typeface="Graphik Semibold"/>
                <a:sym typeface="Graphik Semibold"/>
              </a:defRPr>
            </a:lvl6pPr>
            <a:lvl7pPr marL="0" marR="0" indent="27432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all" spc="-104" baseline="0">
                <a:solidFill>
                  <a:srgbClr val="000000"/>
                </a:solidFill>
                <a:uFillTx/>
                <a:latin typeface="Graphik Semibold"/>
                <a:ea typeface="Graphik Semibold"/>
                <a:cs typeface="Graphik Semibold"/>
                <a:sym typeface="Graphik Semibold"/>
              </a:defRPr>
            </a:lvl7pPr>
            <a:lvl8pPr marL="0" marR="0" indent="32004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all" spc="-104" baseline="0">
                <a:solidFill>
                  <a:srgbClr val="000000"/>
                </a:solidFill>
                <a:uFillTx/>
                <a:latin typeface="Graphik Semibold"/>
                <a:ea typeface="Graphik Semibold"/>
                <a:cs typeface="Graphik Semibold"/>
                <a:sym typeface="Graphik Semibold"/>
              </a:defRPr>
            </a:lvl8pPr>
            <a:lvl9pPr marL="0" marR="0" indent="36576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all" spc="-104" baseline="0">
                <a:solidFill>
                  <a:srgbClr val="000000"/>
                </a:solidFill>
                <a:uFillTx/>
                <a:latin typeface="Graphik Semibold"/>
                <a:ea typeface="Graphik Semibold"/>
                <a:cs typeface="Graphik Semibold"/>
                <a:sym typeface="Graphik Semibold"/>
              </a:defRPr>
            </a:lvl9pPr>
          </a:lstStyle>
          <a:p>
            <a:pPr marL="857250" indent="-857250" defTabSz="914400" hangingPunct="1">
              <a:buFont typeface="Arial" panose="020B0604020202020204" pitchFamily="34" charset="0"/>
              <a:buChar char="•"/>
              <a:tabLst>
                <a:tab pos="241300" algn="l"/>
                <a:tab pos="495300" algn="l"/>
                <a:tab pos="749300" algn="l"/>
                <a:tab pos="1003300" algn="l"/>
                <a:tab pos="1257300" algn="l"/>
                <a:tab pos="1511300" algn="l"/>
                <a:tab pos="1765300" algn="l"/>
                <a:tab pos="2019300" algn="l"/>
                <a:tab pos="2260600" algn="l"/>
                <a:tab pos="2514600" algn="l"/>
                <a:tab pos="2768600" algn="l"/>
                <a:tab pos="3022600" algn="l"/>
              </a:tabLst>
              <a:defRPr sz="3550" cap="none" spc="0">
                <a:latin typeface="Dover Sans Text"/>
                <a:ea typeface="Dover Sans Text"/>
                <a:cs typeface="Dover Sans Text"/>
                <a:sym typeface="Dover Sans Text"/>
              </a:defRPr>
            </a:pPr>
            <a:r>
              <a:rPr lang="nl-NL" sz="7100" i="1" cap="none" spc="0" dirty="0" err="1">
                <a:latin typeface="Gill Sans MT" panose="020B0502020104020203" pitchFamily="34" charset="0"/>
                <a:ea typeface="Dover Sans Text"/>
                <a:cs typeface="Dover Sans Text"/>
                <a:sym typeface="Dover Sans Text"/>
              </a:rPr>
              <a:t>Verme</a:t>
            </a:r>
            <a:r>
              <a:rPr lang="nl-NL" sz="7100" i="1" cap="none" spc="0" dirty="0">
                <a:latin typeface="Gill Sans MT" panose="020B0502020104020203" pitchFamily="34" charset="0"/>
                <a:ea typeface="Dover Sans Text"/>
                <a:cs typeface="Dover Sans Text"/>
                <a:sym typeface="Dover Sans Text"/>
              </a:rPr>
              <a:t> </a:t>
            </a:r>
            <a:r>
              <a:rPr lang="nl-NL" sz="7100" cap="none" spc="0" dirty="0">
                <a:latin typeface="Gill Sans MT" panose="020B0502020104020203" pitchFamily="34" charset="0"/>
                <a:ea typeface="Dover Sans Text"/>
                <a:cs typeface="Dover Sans Text"/>
                <a:sym typeface="Dover Sans Text"/>
              </a:rPr>
              <a:t>= ‘worm’</a:t>
            </a:r>
          </a:p>
          <a:p>
            <a:pPr marL="857250" indent="-857250" defTabSz="914400" hangingPunct="1">
              <a:buFont typeface="Arial" panose="020B0604020202020204" pitchFamily="34" charset="0"/>
              <a:buChar char="•"/>
              <a:tabLst>
                <a:tab pos="241300" algn="l"/>
                <a:tab pos="495300" algn="l"/>
                <a:tab pos="749300" algn="l"/>
                <a:tab pos="1003300" algn="l"/>
                <a:tab pos="1257300" algn="l"/>
                <a:tab pos="1511300" algn="l"/>
                <a:tab pos="1765300" algn="l"/>
                <a:tab pos="2019300" algn="l"/>
                <a:tab pos="2260600" algn="l"/>
                <a:tab pos="2514600" algn="l"/>
                <a:tab pos="2768600" algn="l"/>
                <a:tab pos="3022600" algn="l"/>
              </a:tabLst>
              <a:defRPr sz="3550" cap="none" spc="0">
                <a:latin typeface="Dover Sans Text"/>
                <a:ea typeface="Dover Sans Text"/>
                <a:cs typeface="Dover Sans Text"/>
                <a:sym typeface="Dover Sans Text"/>
              </a:defRPr>
            </a:pPr>
            <a:r>
              <a:rPr lang="nl-NL" sz="7100" i="1" cap="none" spc="0" dirty="0">
                <a:latin typeface="Gill Sans MT" panose="020B0502020104020203" pitchFamily="34" charset="0"/>
                <a:ea typeface="Dover Sans Text"/>
                <a:cs typeface="Dover Sans Text"/>
                <a:sym typeface="Dover Sans Text"/>
              </a:rPr>
              <a:t>Vermicelli</a:t>
            </a:r>
            <a:r>
              <a:rPr lang="nl-NL" sz="7100" cap="none" spc="0" dirty="0">
                <a:latin typeface="Gill Sans MT" panose="020B0502020104020203" pitchFamily="34" charset="0"/>
                <a:ea typeface="Dover Sans Text"/>
                <a:cs typeface="Dover Sans Text"/>
                <a:sym typeface="Dover Sans Text"/>
              </a:rPr>
              <a:t> = ‘wormpjes’</a:t>
            </a:r>
          </a:p>
          <a:p>
            <a:pPr marL="571500" indent="-571500" defTabSz="914400" hangingPunct="1">
              <a:buFont typeface="Arial" panose="020B0604020202020204" pitchFamily="34" charset="0"/>
              <a:buChar char="•"/>
              <a:tabLst>
                <a:tab pos="241300" algn="l"/>
                <a:tab pos="495300" algn="l"/>
                <a:tab pos="749300" algn="l"/>
                <a:tab pos="1003300" algn="l"/>
                <a:tab pos="1257300" algn="l"/>
                <a:tab pos="1511300" algn="l"/>
                <a:tab pos="1765300" algn="l"/>
                <a:tab pos="2019300" algn="l"/>
                <a:tab pos="2260600" algn="l"/>
                <a:tab pos="2514600" algn="l"/>
                <a:tab pos="2768600" algn="l"/>
                <a:tab pos="3022600" algn="l"/>
              </a:tabLst>
              <a:defRPr sz="3550" cap="none" spc="0">
                <a:latin typeface="Dover Sans Text"/>
                <a:ea typeface="Dover Sans Text"/>
                <a:cs typeface="Dover Sans Text"/>
                <a:sym typeface="Dover Sans Text"/>
              </a:defRPr>
            </a:pPr>
            <a:endParaRPr lang="nl-NL" sz="7100" cap="none" spc="0" dirty="0">
              <a:latin typeface="Gill Sans MT" panose="020B0502020104020203" pitchFamily="34" charset="0"/>
              <a:ea typeface="Dover Sans Text"/>
              <a:cs typeface="Dover Sans Text"/>
              <a:sym typeface="Dover Sans Text"/>
            </a:endParaRPr>
          </a:p>
          <a:p>
            <a:pPr marL="571500" indent="-571500" defTabSz="914400" hangingPunct="1">
              <a:buFont typeface="Arial" panose="020B0604020202020204" pitchFamily="34" charset="0"/>
              <a:buChar char="•"/>
              <a:tabLst>
                <a:tab pos="241300" algn="l"/>
                <a:tab pos="495300" algn="l"/>
                <a:tab pos="749300" algn="l"/>
                <a:tab pos="1003300" algn="l"/>
                <a:tab pos="1257300" algn="l"/>
                <a:tab pos="1511300" algn="l"/>
                <a:tab pos="1765300" algn="l"/>
                <a:tab pos="2019300" algn="l"/>
                <a:tab pos="2260600" algn="l"/>
                <a:tab pos="2514600" algn="l"/>
                <a:tab pos="2768600" algn="l"/>
                <a:tab pos="3022600" algn="l"/>
              </a:tabLst>
              <a:defRPr sz="3550" cap="none" spc="0">
                <a:latin typeface="Dover Sans Text"/>
                <a:ea typeface="Dover Sans Text"/>
                <a:cs typeface="Dover Sans Text"/>
                <a:sym typeface="Dover Sans Text"/>
              </a:defRPr>
            </a:pPr>
            <a:endParaRPr lang="nl-NL" sz="4000" cap="none" spc="0" dirty="0">
              <a:latin typeface="Gill Sans MT" panose="020B0502020104020203" pitchFamily="34" charset="0"/>
              <a:ea typeface="Dover Sans Text"/>
              <a:cs typeface="Dover Sans Text"/>
              <a:sym typeface="Dover Sans Text"/>
            </a:endParaRPr>
          </a:p>
          <a:p>
            <a:pPr marL="571500" indent="-571500" defTabSz="914400" hangingPunct="1">
              <a:buFont typeface="Arial" panose="020B0604020202020204" pitchFamily="34" charset="0"/>
              <a:buChar char="•"/>
              <a:tabLst>
                <a:tab pos="241300" algn="l"/>
                <a:tab pos="495300" algn="l"/>
                <a:tab pos="749300" algn="l"/>
                <a:tab pos="1003300" algn="l"/>
                <a:tab pos="1257300" algn="l"/>
                <a:tab pos="1511300" algn="l"/>
                <a:tab pos="1765300" algn="l"/>
                <a:tab pos="2019300" algn="l"/>
                <a:tab pos="2260600" algn="l"/>
                <a:tab pos="2514600" algn="l"/>
                <a:tab pos="2768600" algn="l"/>
                <a:tab pos="3022600" algn="l"/>
              </a:tabLst>
              <a:defRPr sz="3550" cap="none" spc="0">
                <a:latin typeface="Dover Sans Text"/>
                <a:ea typeface="Dover Sans Text"/>
                <a:cs typeface="Dover Sans Text"/>
                <a:sym typeface="Dover Sans Text"/>
              </a:defRPr>
            </a:pPr>
            <a:endParaRPr lang="nl-NL" sz="4000" cap="none" spc="0" dirty="0">
              <a:latin typeface="Gill Sans MT" panose="020B0502020104020203" pitchFamily="34" charset="0"/>
              <a:ea typeface="Dover Sans Text"/>
              <a:cs typeface="Dover Sans Text"/>
              <a:sym typeface="Dover Sans Tex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62C1B1-3506-44EA-D464-145C281A7B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31514" y="3406054"/>
            <a:ext cx="9268978" cy="802841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VraAG"/>
          <p:cNvSpPr txBox="1">
            <a:spLocks noGrp="1"/>
          </p:cNvSpPr>
          <p:nvPr>
            <p:ph type="title"/>
          </p:nvPr>
        </p:nvSpPr>
        <p:spPr>
          <a:xfrm>
            <a:off x="1257300" y="2210179"/>
            <a:ext cx="21869400" cy="2228812"/>
          </a:xfrm>
          <a:prstGeom prst="rect">
            <a:avLst/>
          </a:prstGeom>
        </p:spPr>
        <p:txBody>
          <a:bodyPr/>
          <a:lstStyle>
            <a:lvl1pPr>
              <a:defRPr sz="12100" spc="0">
                <a:latin typeface="Dover Sans Text"/>
                <a:ea typeface="Dover Sans Text"/>
                <a:cs typeface="Dover Sans Text"/>
                <a:sym typeface="Dover Sans Text"/>
              </a:defRPr>
            </a:lvl1pPr>
          </a:lstStyle>
          <a:p>
            <a:r>
              <a:rPr dirty="0" err="1">
                <a:latin typeface="Gill Sans MT" panose="020B0502020104020203" pitchFamily="34" charset="0"/>
              </a:rPr>
              <a:t>VraAG</a:t>
            </a:r>
            <a:endParaRPr dirty="0">
              <a:latin typeface="Gill Sans MT" panose="020B0502020104020203" pitchFamily="34" charset="0"/>
            </a:endParaRPr>
          </a:p>
        </p:txBody>
      </p:sp>
      <p:sp>
        <p:nvSpPr>
          <p:cNvPr id="186" name="Vorm"/>
          <p:cNvSpPr/>
          <p:nvPr/>
        </p:nvSpPr>
        <p:spPr>
          <a:xfrm>
            <a:off x="432311" y="5107322"/>
            <a:ext cx="12988774" cy="68243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49" h="19903" extrusionOk="0">
                <a:moveTo>
                  <a:pt x="11813" y="277"/>
                </a:moveTo>
                <a:cubicBezTo>
                  <a:pt x="13265" y="853"/>
                  <a:pt x="14467" y="2318"/>
                  <a:pt x="15102" y="4284"/>
                </a:cubicBezTo>
                <a:cubicBezTo>
                  <a:pt x="17359" y="2698"/>
                  <a:pt x="20066" y="4406"/>
                  <a:pt x="20786" y="7871"/>
                </a:cubicBezTo>
                <a:cubicBezTo>
                  <a:pt x="21297" y="10327"/>
                  <a:pt x="20574" y="12969"/>
                  <a:pt x="19037" y="14263"/>
                </a:cubicBezTo>
                <a:cubicBezTo>
                  <a:pt x="18567" y="17176"/>
                  <a:pt x="16783" y="19257"/>
                  <a:pt x="14707" y="19314"/>
                </a:cubicBezTo>
                <a:cubicBezTo>
                  <a:pt x="13215" y="19356"/>
                  <a:pt x="11811" y="18303"/>
                  <a:pt x="10978" y="16519"/>
                </a:cubicBezTo>
                <a:cubicBezTo>
                  <a:pt x="9573" y="19921"/>
                  <a:pt x="6476" y="20936"/>
                  <a:pt x="4187" y="18744"/>
                </a:cubicBezTo>
                <a:cubicBezTo>
                  <a:pt x="2881" y="17492"/>
                  <a:pt x="2123" y="15349"/>
                  <a:pt x="2188" y="13091"/>
                </a:cubicBezTo>
                <a:cubicBezTo>
                  <a:pt x="1336" y="12870"/>
                  <a:pt x="612" y="12062"/>
                  <a:pt x="251" y="10928"/>
                </a:cubicBezTo>
                <a:cubicBezTo>
                  <a:pt x="-303" y="9187"/>
                  <a:pt x="83" y="7125"/>
                  <a:pt x="1170" y="6020"/>
                </a:cubicBezTo>
                <a:cubicBezTo>
                  <a:pt x="925" y="5108"/>
                  <a:pt x="1005" y="4082"/>
                  <a:pt x="1383" y="3270"/>
                </a:cubicBezTo>
                <a:cubicBezTo>
                  <a:pt x="2488" y="893"/>
                  <a:pt x="4992" y="1280"/>
                  <a:pt x="5722" y="3941"/>
                </a:cubicBezTo>
                <a:cubicBezTo>
                  <a:pt x="6926" y="848"/>
                  <a:pt x="9439" y="-664"/>
                  <a:pt x="11813" y="277"/>
                </a:cubicBezTo>
                <a:close/>
              </a:path>
            </a:pathLst>
          </a:custGeom>
          <a:solidFill>
            <a:srgbClr val="FFFFFF"/>
          </a:solidFill>
          <a:ln w="152400">
            <a:solidFill>
              <a:srgbClr val="D5E7E8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821530" rtl="0" eaLnBrk="1" fontAlgn="auto" latinLnBrk="0" hangingPunct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12800" algn="l"/>
              </a:tabLst>
              <a:defRPr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pPr>
            <a:endParaRPr kumimoji="0" sz="2600" b="0" i="0" u="none" strike="noStrike" kern="0" cap="none" spc="-26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 Compact Regular"/>
              <a:sym typeface="Graphik Compact Regular"/>
            </a:endParaRPr>
          </a:p>
        </p:txBody>
      </p:sp>
      <p:sp>
        <p:nvSpPr>
          <p:cNvPr id="187" name="Cirkel"/>
          <p:cNvSpPr/>
          <p:nvPr/>
        </p:nvSpPr>
        <p:spPr>
          <a:xfrm>
            <a:off x="12639834" y="10348155"/>
            <a:ext cx="1183831" cy="1183831"/>
          </a:xfrm>
          <a:prstGeom prst="ellipse">
            <a:avLst/>
          </a:prstGeom>
          <a:solidFill>
            <a:srgbClr val="FFFFFF"/>
          </a:solidFill>
          <a:ln w="152400">
            <a:solidFill>
              <a:srgbClr val="D1E8E8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8215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 kumimoji="0" sz="2200" b="0" i="0" u="none" strike="noStrike" kern="0" cap="none" spc="-44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 Semibold"/>
              <a:sym typeface="Graphik Semibold"/>
            </a:endParaRPr>
          </a:p>
        </p:txBody>
      </p:sp>
      <p:sp>
        <p:nvSpPr>
          <p:cNvPr id="188" name="Cirkel"/>
          <p:cNvSpPr/>
          <p:nvPr/>
        </p:nvSpPr>
        <p:spPr>
          <a:xfrm>
            <a:off x="13735076" y="11503696"/>
            <a:ext cx="804739" cy="804739"/>
          </a:xfrm>
          <a:prstGeom prst="ellipse">
            <a:avLst/>
          </a:prstGeom>
          <a:solidFill>
            <a:srgbClr val="FFFFFF"/>
          </a:solidFill>
          <a:ln w="152400">
            <a:solidFill>
              <a:srgbClr val="D1E8E8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8215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 kumimoji="0" sz="2200" b="0" i="0" u="none" strike="noStrike" kern="0" cap="none" spc="-44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 Semibold"/>
              <a:sym typeface="Graphik Semibold"/>
            </a:endParaRPr>
          </a:p>
        </p:txBody>
      </p:sp>
      <p:sp>
        <p:nvSpPr>
          <p:cNvPr id="189" name="Cirkel"/>
          <p:cNvSpPr/>
          <p:nvPr/>
        </p:nvSpPr>
        <p:spPr>
          <a:xfrm>
            <a:off x="14508765" y="12466046"/>
            <a:ext cx="496957" cy="496703"/>
          </a:xfrm>
          <a:prstGeom prst="ellipse">
            <a:avLst/>
          </a:prstGeom>
          <a:solidFill>
            <a:srgbClr val="FFFFFF"/>
          </a:solidFill>
          <a:ln w="152400">
            <a:solidFill>
              <a:srgbClr val="D1E8E8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8215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 kumimoji="0" sz="2200" b="0" i="0" u="none" strike="noStrike" kern="0" cap="none" spc="-44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 Semibold"/>
              <a:sym typeface="Graphik Semibold"/>
            </a:endParaRPr>
          </a:p>
        </p:txBody>
      </p:sp>
      <p:sp>
        <p:nvSpPr>
          <p:cNvPr id="190" name="Zou de uitdrukking ‘min of meer’ dan ook iets met een meermin te maken hebben?"/>
          <p:cNvSpPr txBox="1"/>
          <p:nvPr/>
        </p:nvSpPr>
        <p:spPr>
          <a:xfrm>
            <a:off x="2036065" y="6858000"/>
            <a:ext cx="10982861" cy="7991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lvl="0" algn="l" defTabSz="12700">
              <a:lnSpc>
                <a:spcPct val="10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 b="1" spc="0">
                <a:latin typeface="Dover Sans Text"/>
                <a:ea typeface="Dover Sans Text"/>
                <a:cs typeface="Dover Sans Text"/>
                <a:sym typeface="Dover Sans Text"/>
              </a:defRPr>
            </a:pPr>
            <a:r>
              <a:rPr lang="nl-NL" sz="6000" spc="0" dirty="0">
                <a:latin typeface="Gill Sans MT" panose="020B0502020104020203" pitchFamily="34" charset="0"/>
                <a:sym typeface="Dover Sans Text"/>
              </a:rPr>
              <a:t>Weten jullie waar de naam </a:t>
            </a:r>
            <a:r>
              <a:rPr lang="nl-NL" sz="6000" i="1" spc="0" dirty="0">
                <a:latin typeface="Gill Sans MT" panose="020B0502020104020203" pitchFamily="34" charset="0"/>
                <a:sym typeface="Dover Sans Text"/>
              </a:rPr>
              <a:t>macaroni</a:t>
            </a:r>
            <a:r>
              <a:rPr lang="nl-NL" sz="6000" spc="0" dirty="0">
                <a:latin typeface="Gill Sans MT" panose="020B0502020104020203" pitchFamily="34" charset="0"/>
                <a:sym typeface="Dover Sans Text"/>
              </a:rPr>
              <a:t> vandaan komt?</a:t>
            </a:r>
            <a:endParaRPr kumimoji="0" lang="nl-NL" sz="4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 pitchFamily="34" charset="0"/>
              <a:sym typeface="Dover Sans Text"/>
            </a:endParaRPr>
          </a:p>
        </p:txBody>
      </p:sp>
      <p:pic>
        <p:nvPicPr>
          <p:cNvPr id="191" name="Logo-eenregelig.png" descr="Logo-eenregeli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25561" y="434348"/>
            <a:ext cx="3370127" cy="911372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 descr="Macaroni">
            <a:extLst>
              <a:ext uri="{FF2B5EF4-FFF2-40B4-BE49-F238E27FC236}">
                <a16:creationId xmlns:a16="http://schemas.microsoft.com/office/drawing/2014/main" id="{86346448-B350-D5C9-506F-82AD90DE71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15160" y="2213495"/>
            <a:ext cx="7777018" cy="770774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Vorm"/>
          <p:cNvSpPr/>
          <p:nvPr/>
        </p:nvSpPr>
        <p:spPr>
          <a:xfrm>
            <a:off x="156995" y="4441449"/>
            <a:ext cx="13421085" cy="74927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49" h="19903" extrusionOk="0">
                <a:moveTo>
                  <a:pt x="11813" y="277"/>
                </a:moveTo>
                <a:cubicBezTo>
                  <a:pt x="13265" y="853"/>
                  <a:pt x="14467" y="2318"/>
                  <a:pt x="15102" y="4284"/>
                </a:cubicBezTo>
                <a:cubicBezTo>
                  <a:pt x="17359" y="2698"/>
                  <a:pt x="20066" y="4406"/>
                  <a:pt x="20786" y="7871"/>
                </a:cubicBezTo>
                <a:cubicBezTo>
                  <a:pt x="21297" y="10327"/>
                  <a:pt x="20574" y="12969"/>
                  <a:pt x="19037" y="14263"/>
                </a:cubicBezTo>
                <a:cubicBezTo>
                  <a:pt x="18567" y="17176"/>
                  <a:pt x="16783" y="19257"/>
                  <a:pt x="14707" y="19314"/>
                </a:cubicBezTo>
                <a:cubicBezTo>
                  <a:pt x="13215" y="19356"/>
                  <a:pt x="11811" y="18303"/>
                  <a:pt x="10978" y="16519"/>
                </a:cubicBezTo>
                <a:cubicBezTo>
                  <a:pt x="9573" y="19921"/>
                  <a:pt x="6476" y="20936"/>
                  <a:pt x="4187" y="18744"/>
                </a:cubicBezTo>
                <a:cubicBezTo>
                  <a:pt x="2881" y="17492"/>
                  <a:pt x="2123" y="15349"/>
                  <a:pt x="2188" y="13091"/>
                </a:cubicBezTo>
                <a:cubicBezTo>
                  <a:pt x="1336" y="12870"/>
                  <a:pt x="612" y="12062"/>
                  <a:pt x="251" y="10928"/>
                </a:cubicBezTo>
                <a:cubicBezTo>
                  <a:pt x="-303" y="9187"/>
                  <a:pt x="83" y="7125"/>
                  <a:pt x="1170" y="6020"/>
                </a:cubicBezTo>
                <a:cubicBezTo>
                  <a:pt x="925" y="5108"/>
                  <a:pt x="1005" y="4082"/>
                  <a:pt x="1383" y="3270"/>
                </a:cubicBezTo>
                <a:cubicBezTo>
                  <a:pt x="2488" y="893"/>
                  <a:pt x="4992" y="1280"/>
                  <a:pt x="5722" y="3941"/>
                </a:cubicBezTo>
                <a:cubicBezTo>
                  <a:pt x="6926" y="848"/>
                  <a:pt x="9439" y="-664"/>
                  <a:pt x="11813" y="277"/>
                </a:cubicBezTo>
                <a:close/>
              </a:path>
            </a:pathLst>
          </a:custGeom>
          <a:solidFill>
            <a:srgbClr val="FFFFFF"/>
          </a:solidFill>
          <a:ln w="152400">
            <a:solidFill>
              <a:srgbClr val="FDF396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821530" rtl="0" eaLnBrk="1" fontAlgn="auto" latinLnBrk="0" hangingPunct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12800" algn="l"/>
              </a:tabLst>
              <a:defRPr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pPr>
            <a:endParaRPr kumimoji="0" sz="2600" b="0" i="0" u="none" strike="noStrike" kern="0" cap="none" spc="-26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 Compact Regular"/>
              <a:sym typeface="Graphik Compact Regular"/>
            </a:endParaRPr>
          </a:p>
        </p:txBody>
      </p:sp>
      <p:sp>
        <p:nvSpPr>
          <p:cNvPr id="194" name="Cirkel"/>
          <p:cNvSpPr/>
          <p:nvPr/>
        </p:nvSpPr>
        <p:spPr>
          <a:xfrm>
            <a:off x="12639834" y="10348155"/>
            <a:ext cx="1183831" cy="1183831"/>
          </a:xfrm>
          <a:prstGeom prst="ellipse">
            <a:avLst/>
          </a:prstGeom>
          <a:solidFill>
            <a:srgbClr val="FFFFFF"/>
          </a:solidFill>
          <a:ln w="152400">
            <a:solidFill>
              <a:srgbClr val="FDF396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8215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 kumimoji="0" sz="2200" b="0" i="0" u="none" strike="noStrike" kern="0" cap="none" spc="-44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 Semibold"/>
              <a:sym typeface="Graphik Semibold"/>
            </a:endParaRPr>
          </a:p>
        </p:txBody>
      </p:sp>
      <p:sp>
        <p:nvSpPr>
          <p:cNvPr id="195" name="Cirkel"/>
          <p:cNvSpPr/>
          <p:nvPr/>
        </p:nvSpPr>
        <p:spPr>
          <a:xfrm>
            <a:off x="13735076" y="11503696"/>
            <a:ext cx="804739" cy="804739"/>
          </a:xfrm>
          <a:prstGeom prst="ellipse">
            <a:avLst/>
          </a:prstGeom>
          <a:solidFill>
            <a:srgbClr val="FFFFFF"/>
          </a:solidFill>
          <a:ln w="152400">
            <a:solidFill>
              <a:srgbClr val="FDF396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8215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 kumimoji="0" sz="2200" b="0" i="0" u="none" strike="noStrike" kern="0" cap="none" spc="-44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 Semibold"/>
              <a:sym typeface="Graphik Semibold"/>
            </a:endParaRPr>
          </a:p>
        </p:txBody>
      </p:sp>
      <p:sp>
        <p:nvSpPr>
          <p:cNvPr id="196" name="Cirkel"/>
          <p:cNvSpPr/>
          <p:nvPr/>
        </p:nvSpPr>
        <p:spPr>
          <a:xfrm>
            <a:off x="14508765" y="12466046"/>
            <a:ext cx="496957" cy="496703"/>
          </a:xfrm>
          <a:prstGeom prst="ellipse">
            <a:avLst/>
          </a:prstGeom>
          <a:solidFill>
            <a:srgbClr val="FFFFFF"/>
          </a:solidFill>
          <a:ln w="152400">
            <a:solidFill>
              <a:srgbClr val="FDF396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8215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 kumimoji="0" sz="2200" b="0" i="0" u="none" strike="noStrike" kern="0" cap="none" spc="-44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 Semibold"/>
              <a:sym typeface="Graphik Semibold"/>
            </a:endParaRPr>
          </a:p>
        </p:txBody>
      </p:sp>
      <p:sp>
        <p:nvSpPr>
          <p:cNvPr id="197" name="Nee, min is hier een verkorting van minder. En meer betekent hier een grotere hoeveelheid."/>
          <p:cNvSpPr txBox="1"/>
          <p:nvPr/>
        </p:nvSpPr>
        <p:spPr>
          <a:xfrm>
            <a:off x="1816463" y="6445515"/>
            <a:ext cx="11761617" cy="65172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marL="0" marR="0" lvl="0" indent="0" algn="l" defTabSz="127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5000" spc="0">
                <a:latin typeface="Dover Sans Text"/>
                <a:ea typeface="Dover Sans Text"/>
                <a:cs typeface="Dover Sans Text"/>
                <a:sym typeface="Dover Sans Text"/>
              </a:defRPr>
            </a:pPr>
            <a:r>
              <a:rPr kumimoji="0" lang="nl-NL" sz="6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sym typeface="Dover Sans Text"/>
              </a:rPr>
              <a:t>Het woord is afgeleid van het oude Griekse woord μακα</a:t>
            </a:r>
            <a:r>
              <a:rPr kumimoji="0" lang="nl-NL" sz="6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sym typeface="Dover Sans Text"/>
              </a:rPr>
              <a:t>ρώνει</a:t>
            </a:r>
            <a:r>
              <a:rPr kumimoji="0" lang="nl-NL" sz="6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sym typeface="Dover Sans Text"/>
              </a:rPr>
              <a:t>α (makarōneia), een maaltijd die werd geserveerd op begrafenissen. </a:t>
            </a:r>
            <a:endParaRPr kumimoji="0" lang="nl-NL" sz="60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 pitchFamily="34" charset="0"/>
              <a:sym typeface="Dover Sans Text"/>
            </a:endParaRPr>
          </a:p>
        </p:txBody>
      </p:sp>
      <p:pic>
        <p:nvPicPr>
          <p:cNvPr id="198" name="Logo-eenregelig.png" descr="Logo-eenregeli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25561" y="434348"/>
            <a:ext cx="3370127" cy="911372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Antwoord"/>
          <p:cNvSpPr txBox="1">
            <a:spLocks noGrp="1"/>
          </p:cNvSpPr>
          <p:nvPr>
            <p:ph type="title"/>
          </p:nvPr>
        </p:nvSpPr>
        <p:spPr>
          <a:xfrm>
            <a:off x="1257300" y="2210179"/>
            <a:ext cx="21869400" cy="2228812"/>
          </a:xfrm>
          <a:prstGeom prst="rect">
            <a:avLst/>
          </a:prstGeom>
        </p:spPr>
        <p:txBody>
          <a:bodyPr/>
          <a:lstStyle>
            <a:lvl1pPr>
              <a:defRPr sz="12100" spc="0">
                <a:latin typeface="Dover Sans Text"/>
                <a:ea typeface="Dover Sans Text"/>
                <a:cs typeface="Dover Sans Text"/>
                <a:sym typeface="Dover Sans Text"/>
              </a:defRPr>
            </a:lvl1pPr>
          </a:lstStyle>
          <a:p>
            <a:r>
              <a:rPr dirty="0">
                <a:latin typeface="Gill Sans MT" panose="020B0502020104020203" pitchFamily="34" charset="0"/>
              </a:rPr>
              <a:t>Antwoord</a:t>
            </a:r>
          </a:p>
        </p:txBody>
      </p:sp>
      <p:sp>
        <p:nvSpPr>
          <p:cNvPr id="4" name="Gedachtewolkje: wolk 3">
            <a:extLst>
              <a:ext uri="{FF2B5EF4-FFF2-40B4-BE49-F238E27FC236}">
                <a16:creationId xmlns:a16="http://schemas.microsoft.com/office/drawing/2014/main" id="{94799DFF-5E9F-C172-9825-BB01AA0FB681}"/>
              </a:ext>
            </a:extLst>
          </p:cNvPr>
          <p:cNvSpPr/>
          <p:nvPr/>
        </p:nvSpPr>
        <p:spPr>
          <a:xfrm rot="511841">
            <a:off x="15123506" y="2529972"/>
            <a:ext cx="8674033" cy="5572157"/>
          </a:xfrm>
          <a:prstGeom prst="cloudCallout">
            <a:avLst>
              <a:gd name="adj1" fmla="val -37523"/>
              <a:gd name="adj2" fmla="val 64164"/>
            </a:avLst>
          </a:prstGeom>
          <a:solidFill>
            <a:srgbClr val="FFFFFF"/>
          </a:solidFill>
          <a:ln w="76200" cap="flat">
            <a:solidFill>
              <a:srgbClr val="FDF396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12800" algn="l"/>
              </a:tabLst>
            </a:pPr>
            <a:endParaRPr kumimoji="0" lang="nl-NL" sz="4400" b="0" i="0" u="none" strike="noStrike" cap="none" spc="-26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raphik"/>
              <a:ea typeface="Graphik"/>
              <a:cs typeface="Graphik"/>
              <a:sym typeface="Graphik"/>
            </a:endParaRPr>
          </a:p>
          <a:p>
            <a:pPr marL="0" marR="0" indent="0" algn="ctr" defTabSz="821530" rtl="0" fontAlgn="auto" latinLnBrk="0" hangingPunct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12800" algn="l"/>
              </a:tabLst>
            </a:pPr>
            <a:endParaRPr lang="nl-NL" sz="4400" dirty="0">
              <a:latin typeface="Graphik"/>
              <a:ea typeface="Graphik"/>
              <a:cs typeface="Graphik"/>
              <a:sym typeface="Graphik"/>
            </a:endParaRPr>
          </a:p>
          <a:p>
            <a:pPr marL="0" marR="0" indent="0" algn="ctr" defTabSz="821530" rtl="0" fontAlgn="auto" latinLnBrk="0" hangingPunct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12800" algn="l"/>
              </a:tabLst>
            </a:pPr>
            <a:endParaRPr kumimoji="0" lang="nl-NL" sz="4400" b="0" i="0" u="none" strike="noStrike" cap="none" spc="-26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raphik"/>
              <a:ea typeface="Graphik"/>
              <a:cs typeface="Graphik"/>
              <a:sym typeface="Graphik"/>
            </a:endParaRPr>
          </a:p>
          <a:p>
            <a:pPr marL="0" marR="0" indent="0" algn="ctr" defTabSz="821530" rtl="0" fontAlgn="auto" latinLnBrk="0" hangingPunct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12800" algn="l"/>
              </a:tabLst>
            </a:pPr>
            <a:endParaRPr lang="nl-NL" sz="4400" dirty="0">
              <a:latin typeface="Graphik"/>
              <a:ea typeface="Graphik"/>
              <a:cs typeface="Graphik"/>
              <a:sym typeface="Graphik"/>
            </a:endParaRPr>
          </a:p>
          <a:p>
            <a:pPr marL="0" marR="0" indent="0" algn="ctr" defTabSz="821530" rtl="0" fontAlgn="auto" latinLnBrk="0" hangingPunct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12800" algn="l"/>
              </a:tabLst>
            </a:pPr>
            <a:endParaRPr kumimoji="0" lang="nl-NL" sz="4400" b="0" i="0" u="none" strike="noStrike" cap="none" spc="-26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raphik"/>
              <a:ea typeface="Graphik"/>
              <a:cs typeface="Graphik"/>
              <a:sym typeface="Graphik"/>
            </a:endParaRPr>
          </a:p>
          <a:p>
            <a:pPr marL="0" marR="0" indent="0" algn="ctr" defTabSz="821530" rtl="0" fontAlgn="auto" latinLnBrk="0" hangingPunct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12800" algn="l"/>
              </a:tabLst>
            </a:pPr>
            <a:endParaRPr kumimoji="0" lang="nl-NL" sz="4400" b="0" i="0" u="none" strike="noStrike" cap="none" spc="-26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raphik"/>
              <a:ea typeface="Graphik"/>
              <a:cs typeface="Graphik"/>
              <a:sym typeface="Graphik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5EFF17E-7350-E6E9-2C66-2524E7D35501}"/>
              </a:ext>
            </a:extLst>
          </p:cNvPr>
          <p:cNvSpPr txBox="1"/>
          <p:nvPr/>
        </p:nvSpPr>
        <p:spPr>
          <a:xfrm>
            <a:off x="15778394" y="3829414"/>
            <a:ext cx="7484534" cy="26161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1530"/>
            <a:r>
              <a:rPr kumimoji="0" lang="nl-NL" sz="5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sym typeface="Dover Sans Text"/>
              </a:rPr>
              <a:t>Dat komt dan weer van </a:t>
            </a:r>
            <a:r>
              <a:rPr kumimoji="0" lang="nl-NL" sz="5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sym typeface="Dover Sans Text"/>
              </a:rPr>
              <a:t>μάκ</a:t>
            </a:r>
            <a:r>
              <a:rPr kumimoji="0" lang="nl-NL" sz="5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sym typeface="Dover Sans Text"/>
              </a:rPr>
              <a:t>αρες (makares), wat ‘gezegend zijn de doden’ betekent.</a:t>
            </a:r>
            <a:endParaRPr kumimoji="0" lang="nl-NL" sz="5000" b="0" i="0" u="none" strike="noStrike" cap="none" spc="-26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raphik"/>
              <a:ea typeface="Graphik"/>
              <a:cs typeface="Graphik"/>
              <a:sym typeface="Graphik"/>
            </a:endParaRPr>
          </a:p>
        </p:txBody>
      </p:sp>
      <p:pic>
        <p:nvPicPr>
          <p:cNvPr id="3" name="Picture 2" descr="Macaroni">
            <a:extLst>
              <a:ext uri="{FF2B5EF4-FFF2-40B4-BE49-F238E27FC236}">
                <a16:creationId xmlns:a16="http://schemas.microsoft.com/office/drawing/2014/main" id="{63352D5B-350D-82D8-8661-05FC9012F2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24878" y="8877531"/>
            <a:ext cx="4244110" cy="412865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54103E-1717-5BD8-E700-292A1980C0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VraAG">
            <a:extLst>
              <a:ext uri="{FF2B5EF4-FFF2-40B4-BE49-F238E27FC236}">
                <a16:creationId xmlns:a16="http://schemas.microsoft.com/office/drawing/2014/main" id="{00A977E3-63EB-8684-3101-DA44F83D3B9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57300" y="2210179"/>
            <a:ext cx="21869400" cy="2228812"/>
          </a:xfrm>
          <a:prstGeom prst="rect">
            <a:avLst/>
          </a:prstGeom>
        </p:spPr>
        <p:txBody>
          <a:bodyPr/>
          <a:lstStyle>
            <a:lvl1pPr>
              <a:defRPr sz="12100" spc="0">
                <a:latin typeface="Dover Sans Text"/>
                <a:ea typeface="Dover Sans Text"/>
                <a:cs typeface="Dover Sans Text"/>
                <a:sym typeface="Dover Sans Text"/>
              </a:defRPr>
            </a:lvl1pPr>
          </a:lstStyle>
          <a:p>
            <a:r>
              <a:rPr dirty="0" err="1">
                <a:latin typeface="Gill Sans MT" panose="020B0502020104020203" pitchFamily="34" charset="0"/>
              </a:rPr>
              <a:t>VraAG</a:t>
            </a:r>
            <a:endParaRPr dirty="0">
              <a:latin typeface="Gill Sans MT" panose="020B0502020104020203" pitchFamily="34" charset="0"/>
            </a:endParaRPr>
          </a:p>
        </p:txBody>
      </p:sp>
      <p:sp>
        <p:nvSpPr>
          <p:cNvPr id="186" name="Vorm">
            <a:extLst>
              <a:ext uri="{FF2B5EF4-FFF2-40B4-BE49-F238E27FC236}">
                <a16:creationId xmlns:a16="http://schemas.microsoft.com/office/drawing/2014/main" id="{34A071E9-CB5B-3BC1-2C04-C2708FBF1C81}"/>
              </a:ext>
            </a:extLst>
          </p:cNvPr>
          <p:cNvSpPr/>
          <p:nvPr/>
        </p:nvSpPr>
        <p:spPr>
          <a:xfrm>
            <a:off x="432311" y="5107322"/>
            <a:ext cx="12988774" cy="68243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49" h="19903" extrusionOk="0">
                <a:moveTo>
                  <a:pt x="11813" y="277"/>
                </a:moveTo>
                <a:cubicBezTo>
                  <a:pt x="13265" y="853"/>
                  <a:pt x="14467" y="2318"/>
                  <a:pt x="15102" y="4284"/>
                </a:cubicBezTo>
                <a:cubicBezTo>
                  <a:pt x="17359" y="2698"/>
                  <a:pt x="20066" y="4406"/>
                  <a:pt x="20786" y="7871"/>
                </a:cubicBezTo>
                <a:cubicBezTo>
                  <a:pt x="21297" y="10327"/>
                  <a:pt x="20574" y="12969"/>
                  <a:pt x="19037" y="14263"/>
                </a:cubicBezTo>
                <a:cubicBezTo>
                  <a:pt x="18567" y="17176"/>
                  <a:pt x="16783" y="19257"/>
                  <a:pt x="14707" y="19314"/>
                </a:cubicBezTo>
                <a:cubicBezTo>
                  <a:pt x="13215" y="19356"/>
                  <a:pt x="11811" y="18303"/>
                  <a:pt x="10978" y="16519"/>
                </a:cubicBezTo>
                <a:cubicBezTo>
                  <a:pt x="9573" y="19921"/>
                  <a:pt x="6476" y="20936"/>
                  <a:pt x="4187" y="18744"/>
                </a:cubicBezTo>
                <a:cubicBezTo>
                  <a:pt x="2881" y="17492"/>
                  <a:pt x="2123" y="15349"/>
                  <a:pt x="2188" y="13091"/>
                </a:cubicBezTo>
                <a:cubicBezTo>
                  <a:pt x="1336" y="12870"/>
                  <a:pt x="612" y="12062"/>
                  <a:pt x="251" y="10928"/>
                </a:cubicBezTo>
                <a:cubicBezTo>
                  <a:pt x="-303" y="9187"/>
                  <a:pt x="83" y="7125"/>
                  <a:pt x="1170" y="6020"/>
                </a:cubicBezTo>
                <a:cubicBezTo>
                  <a:pt x="925" y="5108"/>
                  <a:pt x="1005" y="4082"/>
                  <a:pt x="1383" y="3270"/>
                </a:cubicBezTo>
                <a:cubicBezTo>
                  <a:pt x="2488" y="893"/>
                  <a:pt x="4992" y="1280"/>
                  <a:pt x="5722" y="3941"/>
                </a:cubicBezTo>
                <a:cubicBezTo>
                  <a:pt x="6926" y="848"/>
                  <a:pt x="9439" y="-664"/>
                  <a:pt x="11813" y="277"/>
                </a:cubicBezTo>
                <a:close/>
              </a:path>
            </a:pathLst>
          </a:custGeom>
          <a:solidFill>
            <a:srgbClr val="FFFFFF"/>
          </a:solidFill>
          <a:ln w="152400">
            <a:solidFill>
              <a:srgbClr val="D5E7E8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821530" rtl="0" eaLnBrk="1" fontAlgn="auto" latinLnBrk="0" hangingPunct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12800" algn="l"/>
              </a:tabLst>
              <a:defRPr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pPr>
            <a:endParaRPr kumimoji="0" sz="2600" b="0" i="0" u="none" strike="noStrike" kern="0" cap="none" spc="-26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 Compact Regular"/>
              <a:sym typeface="Graphik Compact Regular"/>
            </a:endParaRPr>
          </a:p>
        </p:txBody>
      </p:sp>
      <p:sp>
        <p:nvSpPr>
          <p:cNvPr id="187" name="Cirkel">
            <a:extLst>
              <a:ext uri="{FF2B5EF4-FFF2-40B4-BE49-F238E27FC236}">
                <a16:creationId xmlns:a16="http://schemas.microsoft.com/office/drawing/2014/main" id="{A2EAAA69-BEDC-6259-53EC-A4C5B56B4960}"/>
              </a:ext>
            </a:extLst>
          </p:cNvPr>
          <p:cNvSpPr/>
          <p:nvPr/>
        </p:nvSpPr>
        <p:spPr>
          <a:xfrm>
            <a:off x="12639834" y="10348155"/>
            <a:ext cx="1183831" cy="1183831"/>
          </a:xfrm>
          <a:prstGeom prst="ellipse">
            <a:avLst/>
          </a:prstGeom>
          <a:solidFill>
            <a:srgbClr val="FFFFFF"/>
          </a:solidFill>
          <a:ln w="152400">
            <a:solidFill>
              <a:srgbClr val="D1E8E8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8215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 kumimoji="0" sz="2200" b="0" i="0" u="none" strike="noStrike" kern="0" cap="none" spc="-44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 Semibold"/>
              <a:sym typeface="Graphik Semibold"/>
            </a:endParaRPr>
          </a:p>
        </p:txBody>
      </p:sp>
      <p:sp>
        <p:nvSpPr>
          <p:cNvPr id="188" name="Cirkel">
            <a:extLst>
              <a:ext uri="{FF2B5EF4-FFF2-40B4-BE49-F238E27FC236}">
                <a16:creationId xmlns:a16="http://schemas.microsoft.com/office/drawing/2014/main" id="{B9FA08F8-521A-C712-B8D8-942590441CE0}"/>
              </a:ext>
            </a:extLst>
          </p:cNvPr>
          <p:cNvSpPr/>
          <p:nvPr/>
        </p:nvSpPr>
        <p:spPr>
          <a:xfrm>
            <a:off x="13735076" y="11503696"/>
            <a:ext cx="804739" cy="804739"/>
          </a:xfrm>
          <a:prstGeom prst="ellipse">
            <a:avLst/>
          </a:prstGeom>
          <a:solidFill>
            <a:srgbClr val="FFFFFF"/>
          </a:solidFill>
          <a:ln w="152400">
            <a:solidFill>
              <a:srgbClr val="D1E8E8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8215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 kumimoji="0" sz="2200" b="0" i="0" u="none" strike="noStrike" kern="0" cap="none" spc="-44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 Semibold"/>
              <a:sym typeface="Graphik Semibold"/>
            </a:endParaRPr>
          </a:p>
        </p:txBody>
      </p:sp>
      <p:sp>
        <p:nvSpPr>
          <p:cNvPr id="189" name="Cirkel">
            <a:extLst>
              <a:ext uri="{FF2B5EF4-FFF2-40B4-BE49-F238E27FC236}">
                <a16:creationId xmlns:a16="http://schemas.microsoft.com/office/drawing/2014/main" id="{16C4C80C-D415-97D8-6E42-732AA1A66A4C}"/>
              </a:ext>
            </a:extLst>
          </p:cNvPr>
          <p:cNvSpPr/>
          <p:nvPr/>
        </p:nvSpPr>
        <p:spPr>
          <a:xfrm>
            <a:off x="14508765" y="12466046"/>
            <a:ext cx="496957" cy="496703"/>
          </a:xfrm>
          <a:prstGeom prst="ellipse">
            <a:avLst/>
          </a:prstGeom>
          <a:solidFill>
            <a:srgbClr val="FFFFFF"/>
          </a:solidFill>
          <a:ln w="152400">
            <a:solidFill>
              <a:srgbClr val="D1E8E8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8215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 kumimoji="0" sz="2200" b="0" i="0" u="none" strike="noStrike" kern="0" cap="none" spc="-44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 Semibold"/>
              <a:sym typeface="Graphik Semibold"/>
            </a:endParaRPr>
          </a:p>
        </p:txBody>
      </p:sp>
      <p:sp>
        <p:nvSpPr>
          <p:cNvPr id="190" name="Zou de uitdrukking ‘min of meer’ dan ook iets met een meermin te maken hebben?">
            <a:extLst>
              <a:ext uri="{FF2B5EF4-FFF2-40B4-BE49-F238E27FC236}">
                <a16:creationId xmlns:a16="http://schemas.microsoft.com/office/drawing/2014/main" id="{E15DBAB4-D062-5300-4699-CD967970EECF}"/>
              </a:ext>
            </a:extLst>
          </p:cNvPr>
          <p:cNvSpPr txBox="1"/>
          <p:nvPr/>
        </p:nvSpPr>
        <p:spPr>
          <a:xfrm>
            <a:off x="2036065" y="6858000"/>
            <a:ext cx="10982861" cy="7991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lvl="0" algn="l" defTabSz="12700">
              <a:lnSpc>
                <a:spcPct val="10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 b="1" spc="0">
                <a:latin typeface="Dover Sans Text"/>
                <a:ea typeface="Dover Sans Text"/>
                <a:cs typeface="Dover Sans Text"/>
                <a:sym typeface="Dover Sans Text"/>
              </a:defRPr>
            </a:pPr>
            <a:r>
              <a:rPr lang="nl-NL" sz="6000" spc="0" dirty="0">
                <a:latin typeface="Gill Sans MT" panose="020B0502020104020203" pitchFamily="34" charset="0"/>
                <a:sym typeface="Dover Sans Text"/>
              </a:rPr>
              <a:t>Welke pastasoort heeft de vorm van een vlinder?</a:t>
            </a:r>
            <a:endParaRPr kumimoji="0" lang="nl-NL" sz="4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 pitchFamily="34" charset="0"/>
              <a:sym typeface="Dover Sans Text"/>
            </a:endParaRPr>
          </a:p>
        </p:txBody>
      </p:sp>
      <p:pic>
        <p:nvPicPr>
          <p:cNvPr id="191" name="Logo-eenregelig.png" descr="Logo-eenregelig.png">
            <a:extLst>
              <a:ext uri="{FF2B5EF4-FFF2-40B4-BE49-F238E27FC236}">
                <a16:creationId xmlns:a16="http://schemas.microsoft.com/office/drawing/2014/main" id="{009D30E8-B90B-9F76-A3A8-3293573DC3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25561" y="434348"/>
            <a:ext cx="3370127" cy="911372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 descr="vlinder. hand getekende lente pictogrammen. 6549805 Vectorkunst bij Vecteezy">
            <a:extLst>
              <a:ext uri="{FF2B5EF4-FFF2-40B4-BE49-F238E27FC236}">
                <a16:creationId xmlns:a16="http://schemas.microsoft.com/office/drawing/2014/main" id="{D43BDC18-DF26-BF7E-67F5-FAB5FD5456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03880" y="2221115"/>
            <a:ext cx="6576290" cy="694574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662214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A70B41-7AD4-3CED-E7E8-9943C7AEE8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Vorm">
            <a:extLst>
              <a:ext uri="{FF2B5EF4-FFF2-40B4-BE49-F238E27FC236}">
                <a16:creationId xmlns:a16="http://schemas.microsoft.com/office/drawing/2014/main" id="{3B3642F2-AFC8-8A2E-4EE4-E06404E71E1A}"/>
              </a:ext>
            </a:extLst>
          </p:cNvPr>
          <p:cNvSpPr/>
          <p:nvPr/>
        </p:nvSpPr>
        <p:spPr>
          <a:xfrm>
            <a:off x="432311" y="5107322"/>
            <a:ext cx="12988774" cy="68243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49" h="19903" extrusionOk="0">
                <a:moveTo>
                  <a:pt x="11813" y="277"/>
                </a:moveTo>
                <a:cubicBezTo>
                  <a:pt x="13265" y="853"/>
                  <a:pt x="14467" y="2318"/>
                  <a:pt x="15102" y="4284"/>
                </a:cubicBezTo>
                <a:cubicBezTo>
                  <a:pt x="17359" y="2698"/>
                  <a:pt x="20066" y="4406"/>
                  <a:pt x="20786" y="7871"/>
                </a:cubicBezTo>
                <a:cubicBezTo>
                  <a:pt x="21297" y="10327"/>
                  <a:pt x="20574" y="12969"/>
                  <a:pt x="19037" y="14263"/>
                </a:cubicBezTo>
                <a:cubicBezTo>
                  <a:pt x="18567" y="17176"/>
                  <a:pt x="16783" y="19257"/>
                  <a:pt x="14707" y="19314"/>
                </a:cubicBezTo>
                <a:cubicBezTo>
                  <a:pt x="13215" y="19356"/>
                  <a:pt x="11811" y="18303"/>
                  <a:pt x="10978" y="16519"/>
                </a:cubicBezTo>
                <a:cubicBezTo>
                  <a:pt x="9573" y="19921"/>
                  <a:pt x="6476" y="20936"/>
                  <a:pt x="4187" y="18744"/>
                </a:cubicBezTo>
                <a:cubicBezTo>
                  <a:pt x="2881" y="17492"/>
                  <a:pt x="2123" y="15349"/>
                  <a:pt x="2188" y="13091"/>
                </a:cubicBezTo>
                <a:cubicBezTo>
                  <a:pt x="1336" y="12870"/>
                  <a:pt x="612" y="12062"/>
                  <a:pt x="251" y="10928"/>
                </a:cubicBezTo>
                <a:cubicBezTo>
                  <a:pt x="-303" y="9187"/>
                  <a:pt x="83" y="7125"/>
                  <a:pt x="1170" y="6020"/>
                </a:cubicBezTo>
                <a:cubicBezTo>
                  <a:pt x="925" y="5108"/>
                  <a:pt x="1005" y="4082"/>
                  <a:pt x="1383" y="3270"/>
                </a:cubicBezTo>
                <a:cubicBezTo>
                  <a:pt x="2488" y="893"/>
                  <a:pt x="4992" y="1280"/>
                  <a:pt x="5722" y="3941"/>
                </a:cubicBezTo>
                <a:cubicBezTo>
                  <a:pt x="6926" y="848"/>
                  <a:pt x="9439" y="-664"/>
                  <a:pt x="11813" y="277"/>
                </a:cubicBezTo>
                <a:close/>
              </a:path>
            </a:pathLst>
          </a:custGeom>
          <a:solidFill>
            <a:srgbClr val="FFFFFF"/>
          </a:solidFill>
          <a:ln w="152400">
            <a:solidFill>
              <a:srgbClr val="FDF396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821530" rtl="0" eaLnBrk="1" fontAlgn="auto" latinLnBrk="0" hangingPunct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12800" algn="l"/>
              </a:tabLst>
              <a:defRPr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pPr>
            <a:endParaRPr kumimoji="0" sz="2600" b="0" i="0" u="none" strike="noStrike" kern="0" cap="none" spc="-26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 Compact Regular"/>
              <a:sym typeface="Graphik Compact Regular"/>
            </a:endParaRPr>
          </a:p>
        </p:txBody>
      </p:sp>
      <p:sp>
        <p:nvSpPr>
          <p:cNvPr id="194" name="Cirkel">
            <a:extLst>
              <a:ext uri="{FF2B5EF4-FFF2-40B4-BE49-F238E27FC236}">
                <a16:creationId xmlns:a16="http://schemas.microsoft.com/office/drawing/2014/main" id="{63DC7674-1C12-6D6A-4DD1-43A6C3D711D1}"/>
              </a:ext>
            </a:extLst>
          </p:cNvPr>
          <p:cNvSpPr/>
          <p:nvPr/>
        </p:nvSpPr>
        <p:spPr>
          <a:xfrm>
            <a:off x="12639834" y="10348155"/>
            <a:ext cx="1183831" cy="1183831"/>
          </a:xfrm>
          <a:prstGeom prst="ellipse">
            <a:avLst/>
          </a:prstGeom>
          <a:solidFill>
            <a:srgbClr val="FFFFFF"/>
          </a:solidFill>
          <a:ln w="152400">
            <a:solidFill>
              <a:srgbClr val="FDF396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8215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 kumimoji="0" sz="2200" b="0" i="0" u="none" strike="noStrike" kern="0" cap="none" spc="-44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 Semibold"/>
              <a:sym typeface="Graphik Semibold"/>
            </a:endParaRPr>
          </a:p>
        </p:txBody>
      </p:sp>
      <p:sp>
        <p:nvSpPr>
          <p:cNvPr id="195" name="Cirkel">
            <a:extLst>
              <a:ext uri="{FF2B5EF4-FFF2-40B4-BE49-F238E27FC236}">
                <a16:creationId xmlns:a16="http://schemas.microsoft.com/office/drawing/2014/main" id="{4C220480-C5B1-E3DA-CF3F-D506D55BEF2E}"/>
              </a:ext>
            </a:extLst>
          </p:cNvPr>
          <p:cNvSpPr/>
          <p:nvPr/>
        </p:nvSpPr>
        <p:spPr>
          <a:xfrm>
            <a:off x="13735076" y="11503696"/>
            <a:ext cx="804739" cy="804739"/>
          </a:xfrm>
          <a:prstGeom prst="ellipse">
            <a:avLst/>
          </a:prstGeom>
          <a:solidFill>
            <a:srgbClr val="FFFFFF"/>
          </a:solidFill>
          <a:ln w="152400">
            <a:solidFill>
              <a:srgbClr val="FDF396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8215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 kumimoji="0" sz="2200" b="0" i="0" u="none" strike="noStrike" kern="0" cap="none" spc="-44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 Semibold"/>
              <a:sym typeface="Graphik Semibold"/>
            </a:endParaRPr>
          </a:p>
        </p:txBody>
      </p:sp>
      <p:sp>
        <p:nvSpPr>
          <p:cNvPr id="196" name="Cirkel">
            <a:extLst>
              <a:ext uri="{FF2B5EF4-FFF2-40B4-BE49-F238E27FC236}">
                <a16:creationId xmlns:a16="http://schemas.microsoft.com/office/drawing/2014/main" id="{E28FBC3F-E930-7772-A6D4-F406DCCABC34}"/>
              </a:ext>
            </a:extLst>
          </p:cNvPr>
          <p:cNvSpPr/>
          <p:nvPr/>
        </p:nvSpPr>
        <p:spPr>
          <a:xfrm>
            <a:off x="14508765" y="12466046"/>
            <a:ext cx="496957" cy="496703"/>
          </a:xfrm>
          <a:prstGeom prst="ellipse">
            <a:avLst/>
          </a:prstGeom>
          <a:solidFill>
            <a:srgbClr val="FFFFFF"/>
          </a:solidFill>
          <a:ln w="152400">
            <a:solidFill>
              <a:srgbClr val="FDF396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8215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 kumimoji="0" sz="2200" b="0" i="0" u="none" strike="noStrike" kern="0" cap="none" spc="-44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 Semibold"/>
              <a:sym typeface="Graphik Semibold"/>
            </a:endParaRPr>
          </a:p>
        </p:txBody>
      </p:sp>
      <p:sp>
        <p:nvSpPr>
          <p:cNvPr id="197" name="Nee, min is hier een verkorting van minder. En meer betekent hier een grotere hoeveelheid.">
            <a:extLst>
              <a:ext uri="{FF2B5EF4-FFF2-40B4-BE49-F238E27FC236}">
                <a16:creationId xmlns:a16="http://schemas.microsoft.com/office/drawing/2014/main" id="{58736FC5-9B15-6549-ADEB-C8F99B2801D2}"/>
              </a:ext>
            </a:extLst>
          </p:cNvPr>
          <p:cNvSpPr txBox="1"/>
          <p:nvPr/>
        </p:nvSpPr>
        <p:spPr>
          <a:xfrm>
            <a:off x="2078182" y="6582409"/>
            <a:ext cx="10247661" cy="49212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marL="0" marR="0" lvl="0" indent="0" algn="l" defTabSz="127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5000" spc="0">
                <a:latin typeface="Dover Sans Text"/>
                <a:ea typeface="Dover Sans Text"/>
                <a:cs typeface="Dover Sans Text"/>
                <a:sym typeface="Dover Sans Text"/>
              </a:defRPr>
            </a:pPr>
            <a:r>
              <a:rPr kumimoji="0" lang="nl-NL" sz="6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sym typeface="Dover Sans Text"/>
              </a:rPr>
              <a:t>Farfalle</a:t>
            </a:r>
            <a:r>
              <a:rPr kumimoji="0" lang="nl-NL" sz="6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sym typeface="Dover Sans Text"/>
              </a:rPr>
              <a:t>. </a:t>
            </a:r>
          </a:p>
          <a:p>
            <a:pPr marL="0" marR="0" lvl="0" indent="0" algn="l" defTabSz="127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5000" spc="0">
                <a:latin typeface="Dover Sans Text"/>
                <a:ea typeface="Dover Sans Text"/>
                <a:cs typeface="Dover Sans Text"/>
                <a:sym typeface="Dover Sans Text"/>
              </a:defRPr>
            </a:pPr>
            <a:r>
              <a:rPr kumimoji="0" lang="nl-NL" sz="6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sym typeface="Dover Sans Text"/>
              </a:rPr>
              <a:t>Dit betekent ook ‘vlinder’ in het Italiaans!</a:t>
            </a:r>
            <a:endParaRPr kumimoji="0" lang="nl-NL" sz="6000" b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 pitchFamily="34" charset="0"/>
              <a:sym typeface="Dover Sans Text"/>
            </a:endParaRPr>
          </a:p>
        </p:txBody>
      </p:sp>
      <p:pic>
        <p:nvPicPr>
          <p:cNvPr id="198" name="Logo-eenregelig.png" descr="Logo-eenregelig.png">
            <a:extLst>
              <a:ext uri="{FF2B5EF4-FFF2-40B4-BE49-F238E27FC236}">
                <a16:creationId xmlns:a16="http://schemas.microsoft.com/office/drawing/2014/main" id="{38050FDC-74F2-89B2-3FAA-1AA27CF67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25561" y="434348"/>
            <a:ext cx="3370127" cy="911372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Antwoord">
            <a:extLst>
              <a:ext uri="{FF2B5EF4-FFF2-40B4-BE49-F238E27FC236}">
                <a16:creationId xmlns:a16="http://schemas.microsoft.com/office/drawing/2014/main" id="{232FE909-8801-22EC-787B-9DC8913C10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57300" y="2210179"/>
            <a:ext cx="21869400" cy="2228812"/>
          </a:xfrm>
          <a:prstGeom prst="rect">
            <a:avLst/>
          </a:prstGeom>
        </p:spPr>
        <p:txBody>
          <a:bodyPr/>
          <a:lstStyle>
            <a:lvl1pPr>
              <a:defRPr sz="12100" spc="0">
                <a:latin typeface="Dover Sans Text"/>
                <a:ea typeface="Dover Sans Text"/>
                <a:cs typeface="Dover Sans Text"/>
                <a:sym typeface="Dover Sans Text"/>
              </a:defRPr>
            </a:lvl1pPr>
          </a:lstStyle>
          <a:p>
            <a:r>
              <a:rPr dirty="0">
                <a:latin typeface="Gill Sans MT" panose="020B0502020104020203" pitchFamily="34" charset="0"/>
              </a:rPr>
              <a:t>Antwoord</a:t>
            </a:r>
          </a:p>
        </p:txBody>
      </p:sp>
      <p:pic>
        <p:nvPicPr>
          <p:cNvPr id="5" name="Picture 4" descr="Pasta PNG transparent image download, size: 853x718px">
            <a:extLst>
              <a:ext uri="{FF2B5EF4-FFF2-40B4-BE49-F238E27FC236}">
                <a16:creationId xmlns:a16="http://schemas.microsoft.com/office/drawing/2014/main" id="{90DE84B8-4741-4DB2-D835-46B6EB5832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69540" y="3175715"/>
            <a:ext cx="7015017" cy="591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66970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Vorm"/>
          <p:cNvSpPr/>
          <p:nvPr/>
        </p:nvSpPr>
        <p:spPr>
          <a:xfrm>
            <a:off x="432311" y="4527812"/>
            <a:ext cx="17212222" cy="79382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49" h="19903" extrusionOk="0">
                <a:moveTo>
                  <a:pt x="11813" y="277"/>
                </a:moveTo>
                <a:cubicBezTo>
                  <a:pt x="13265" y="853"/>
                  <a:pt x="14467" y="2318"/>
                  <a:pt x="15102" y="4284"/>
                </a:cubicBezTo>
                <a:cubicBezTo>
                  <a:pt x="17359" y="2698"/>
                  <a:pt x="20066" y="4406"/>
                  <a:pt x="20786" y="7871"/>
                </a:cubicBezTo>
                <a:cubicBezTo>
                  <a:pt x="21297" y="10327"/>
                  <a:pt x="20574" y="12969"/>
                  <a:pt x="19037" y="14263"/>
                </a:cubicBezTo>
                <a:cubicBezTo>
                  <a:pt x="18567" y="17176"/>
                  <a:pt x="16783" y="19257"/>
                  <a:pt x="14707" y="19314"/>
                </a:cubicBezTo>
                <a:cubicBezTo>
                  <a:pt x="13215" y="19356"/>
                  <a:pt x="11811" y="18303"/>
                  <a:pt x="10978" y="16519"/>
                </a:cubicBezTo>
                <a:cubicBezTo>
                  <a:pt x="9573" y="19921"/>
                  <a:pt x="6476" y="20936"/>
                  <a:pt x="4187" y="18744"/>
                </a:cubicBezTo>
                <a:cubicBezTo>
                  <a:pt x="2881" y="17492"/>
                  <a:pt x="2123" y="15349"/>
                  <a:pt x="2188" y="13091"/>
                </a:cubicBezTo>
                <a:cubicBezTo>
                  <a:pt x="1336" y="12870"/>
                  <a:pt x="612" y="12062"/>
                  <a:pt x="251" y="10928"/>
                </a:cubicBezTo>
                <a:cubicBezTo>
                  <a:pt x="-303" y="9187"/>
                  <a:pt x="83" y="7125"/>
                  <a:pt x="1170" y="6020"/>
                </a:cubicBezTo>
                <a:cubicBezTo>
                  <a:pt x="925" y="5108"/>
                  <a:pt x="1005" y="4082"/>
                  <a:pt x="1383" y="3270"/>
                </a:cubicBezTo>
                <a:cubicBezTo>
                  <a:pt x="2488" y="893"/>
                  <a:pt x="4992" y="1280"/>
                  <a:pt x="5722" y="3941"/>
                </a:cubicBezTo>
                <a:cubicBezTo>
                  <a:pt x="6926" y="848"/>
                  <a:pt x="9439" y="-664"/>
                  <a:pt x="11813" y="277"/>
                </a:cubicBezTo>
                <a:close/>
              </a:path>
            </a:pathLst>
          </a:custGeom>
          <a:solidFill>
            <a:srgbClr val="FFFFFF"/>
          </a:solidFill>
          <a:ln w="152400">
            <a:solidFill>
              <a:srgbClr val="D5E7E8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821530" rtl="0" eaLnBrk="1" fontAlgn="auto" latinLnBrk="0" hangingPunct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12800" algn="l"/>
              </a:tabLst>
              <a:defRPr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pPr>
            <a:endParaRPr kumimoji="0" sz="2600" b="0" i="0" u="none" strike="noStrike" kern="0" cap="none" spc="-26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 Compact Regular"/>
              <a:sym typeface="Graphik Compact Regular"/>
            </a:endParaRPr>
          </a:p>
        </p:txBody>
      </p:sp>
      <p:sp>
        <p:nvSpPr>
          <p:cNvPr id="203" name="Cirkel"/>
          <p:cNvSpPr/>
          <p:nvPr/>
        </p:nvSpPr>
        <p:spPr>
          <a:xfrm>
            <a:off x="12639834" y="10348155"/>
            <a:ext cx="1183831" cy="1183831"/>
          </a:xfrm>
          <a:prstGeom prst="ellipse">
            <a:avLst/>
          </a:prstGeom>
          <a:solidFill>
            <a:srgbClr val="FFFFFF"/>
          </a:solidFill>
          <a:ln w="152400">
            <a:solidFill>
              <a:srgbClr val="D1E8E8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8215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 kumimoji="0" sz="2200" b="0" i="0" u="none" strike="noStrike" kern="0" cap="none" spc="-44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 Semibold"/>
              <a:sym typeface="Graphik Semibold"/>
            </a:endParaRPr>
          </a:p>
        </p:txBody>
      </p:sp>
      <p:sp>
        <p:nvSpPr>
          <p:cNvPr id="204" name="Cirkel"/>
          <p:cNvSpPr/>
          <p:nvPr/>
        </p:nvSpPr>
        <p:spPr>
          <a:xfrm>
            <a:off x="13735076" y="11503696"/>
            <a:ext cx="804739" cy="804739"/>
          </a:xfrm>
          <a:prstGeom prst="ellipse">
            <a:avLst/>
          </a:prstGeom>
          <a:solidFill>
            <a:srgbClr val="FFFFFF"/>
          </a:solidFill>
          <a:ln w="152400">
            <a:solidFill>
              <a:srgbClr val="D1E8E8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8215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 kumimoji="0" sz="2200" b="0" i="0" u="none" strike="noStrike" kern="0" cap="none" spc="-44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 Semibold"/>
              <a:sym typeface="Graphik Semibold"/>
            </a:endParaRPr>
          </a:p>
        </p:txBody>
      </p:sp>
      <p:sp>
        <p:nvSpPr>
          <p:cNvPr id="205" name="Cirkel"/>
          <p:cNvSpPr/>
          <p:nvPr/>
        </p:nvSpPr>
        <p:spPr>
          <a:xfrm>
            <a:off x="14508765" y="12466046"/>
            <a:ext cx="496957" cy="496703"/>
          </a:xfrm>
          <a:prstGeom prst="ellipse">
            <a:avLst/>
          </a:prstGeom>
          <a:solidFill>
            <a:srgbClr val="FFFFFF"/>
          </a:solidFill>
          <a:ln w="152400">
            <a:solidFill>
              <a:srgbClr val="D1E8E8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8215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 kumimoji="0" sz="2200" b="0" i="0" u="none" strike="noStrike" kern="0" cap="none" spc="-44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 Semibold"/>
              <a:sym typeface="Graphik Semibold"/>
            </a:endParaRPr>
          </a:p>
        </p:txBody>
      </p:sp>
      <p:sp>
        <p:nvSpPr>
          <p:cNvPr id="206" name="Is een zeemeermin in andere talen ook een mens en dus zowel een man als een vrouw?"/>
          <p:cNvSpPr txBox="1"/>
          <p:nvPr/>
        </p:nvSpPr>
        <p:spPr>
          <a:xfrm>
            <a:off x="2614017" y="6646213"/>
            <a:ext cx="13912916" cy="7403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marL="0" marR="0" lvl="0" indent="0" algn="l" defTabSz="127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 b="1" spc="0">
                <a:latin typeface="Dover Sans Text"/>
                <a:ea typeface="Dover Sans Text"/>
                <a:cs typeface="Dover Sans Text"/>
                <a:sym typeface="Dover Sans Text"/>
              </a:defRPr>
            </a:pPr>
            <a:r>
              <a:rPr kumimoji="0" lang="nl-NL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sym typeface="Dover Sans Text"/>
              </a:rPr>
              <a:t>Stel je voor dat pasta geen Italiaanse uitvinding was, maar Nederlands. Wat voor namen zouden wij dan geven aan vermicelli, spaghetti en macaroni?</a:t>
            </a:r>
            <a:endParaRPr kumimoji="0" lang="nl-NL" sz="4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 pitchFamily="34" charset="0"/>
              <a:sym typeface="Dover Sans Text"/>
            </a:endParaRPr>
          </a:p>
        </p:txBody>
      </p:sp>
      <p:pic>
        <p:nvPicPr>
          <p:cNvPr id="207" name="Logo-eenregelig.png" descr="Logo-eenregeli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25561" y="434348"/>
            <a:ext cx="3370127" cy="911372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VraAG"/>
          <p:cNvSpPr txBox="1">
            <a:spLocks noGrp="1"/>
          </p:cNvSpPr>
          <p:nvPr>
            <p:ph type="title"/>
          </p:nvPr>
        </p:nvSpPr>
        <p:spPr>
          <a:xfrm>
            <a:off x="1257300" y="2210179"/>
            <a:ext cx="21869400" cy="2228812"/>
          </a:xfrm>
          <a:prstGeom prst="rect">
            <a:avLst/>
          </a:prstGeom>
        </p:spPr>
        <p:txBody>
          <a:bodyPr/>
          <a:lstStyle>
            <a:lvl1pPr>
              <a:defRPr sz="12100" spc="0">
                <a:latin typeface="Dover Sans Text"/>
                <a:ea typeface="Dover Sans Text"/>
                <a:cs typeface="Dover Sans Text"/>
                <a:sym typeface="Dover Sans Text"/>
              </a:defRPr>
            </a:lvl1pPr>
          </a:lstStyle>
          <a:p>
            <a:r>
              <a:rPr dirty="0" err="1">
                <a:latin typeface="Gill Sans MT" panose="020B0502020104020203" pitchFamily="34" charset="0"/>
              </a:rPr>
              <a:t>VraAG</a:t>
            </a:r>
            <a:endParaRPr dirty="0">
              <a:latin typeface="Gill Sans MT" panose="020B0502020104020203" pitchFamily="34" charset="0"/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Klik hier om samen een woord in te sturen"/>
          <p:cNvSpPr txBox="1"/>
          <p:nvPr/>
        </p:nvSpPr>
        <p:spPr>
          <a:xfrm>
            <a:off x="1452379" y="10302946"/>
            <a:ext cx="15843656" cy="7403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l" defTabSz="12700">
              <a:lnSpc>
                <a:spcPct val="10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500" b="1" u="sng" spc="0">
                <a:latin typeface="Dover Sans Text"/>
                <a:ea typeface="Dover Sans Text"/>
                <a:cs typeface="Dover Sans Text"/>
                <a:sym typeface="Dover Sans Text"/>
                <a:hlinkClick r:id="" action="ppaction://noaction"/>
              </a:defRPr>
            </a:lvl1pPr>
          </a:lstStyle>
          <a:p>
            <a:pPr marL="0" marR="0" lvl="0" indent="0" algn="l" defTabSz="127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u="none"/>
            </a:pPr>
            <a:r>
              <a:rPr kumimoji="0" sz="60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ill Sans MT" panose="020B0502020104020203" pitchFamily="34" charset="0"/>
                <a:sym typeface="Dover Sans Tex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Klik</a:t>
            </a:r>
            <a:r>
              <a:rPr kumimoji="0" sz="6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ill Sans MT" panose="020B0502020104020203" pitchFamily="34" charset="0"/>
                <a:sym typeface="Dover Sans Tex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sz="60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ill Sans MT" panose="020B0502020104020203" pitchFamily="34" charset="0"/>
                <a:sym typeface="Dover Sans Tex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hier</a:t>
            </a:r>
            <a:r>
              <a:rPr kumimoji="0" sz="6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ill Sans MT" panose="020B0502020104020203" pitchFamily="34" charset="0"/>
                <a:sym typeface="Dover Sans Tex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om </a:t>
            </a:r>
            <a:r>
              <a:rPr kumimoji="0" lang="nl-NL" sz="6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ill Sans MT" panose="020B0502020104020203" pitchFamily="34" charset="0"/>
                <a:sym typeface="Dover Sans Tex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als klas</a:t>
            </a:r>
            <a:r>
              <a:rPr kumimoji="0" sz="6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ill Sans MT" panose="020B0502020104020203" pitchFamily="34" charset="0"/>
                <a:sym typeface="Dover Sans Tex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sz="60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ill Sans MT" panose="020B0502020104020203" pitchFamily="34" charset="0"/>
                <a:sym typeface="Dover Sans Tex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een</a:t>
            </a:r>
            <a:r>
              <a:rPr kumimoji="0" sz="6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ill Sans MT" panose="020B0502020104020203" pitchFamily="34" charset="0"/>
                <a:sym typeface="Dover Sans Tex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sz="60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ill Sans MT" panose="020B0502020104020203" pitchFamily="34" charset="0"/>
                <a:sym typeface="Dover Sans Tex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woord</a:t>
            </a:r>
            <a:r>
              <a:rPr kumimoji="0" sz="6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ill Sans MT" panose="020B0502020104020203" pitchFamily="34" charset="0"/>
                <a:sym typeface="Dover Sans Tex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in </a:t>
            </a:r>
            <a:r>
              <a:rPr kumimoji="0" sz="60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ill Sans MT" panose="020B0502020104020203" pitchFamily="34" charset="0"/>
                <a:sym typeface="Dover Sans Tex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</a:t>
            </a:r>
            <a:r>
              <a:rPr kumimoji="0" sz="6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ill Sans MT" panose="020B0502020104020203" pitchFamily="34" charset="0"/>
                <a:sym typeface="Dover Sans Tex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sz="60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ill Sans MT" panose="020B0502020104020203" pitchFamily="34" charset="0"/>
                <a:sym typeface="Dover Sans Tex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sturen</a:t>
            </a:r>
            <a:r>
              <a:rPr kumimoji="0" lang="nl-NL" sz="6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ill Sans MT" panose="020B0502020104020203" pitchFamily="34" charset="0"/>
                <a:sym typeface="Dover Sans Tex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 Je krijgt dan  persoonlijk antwoord van een van onze taaladviseurs</a:t>
            </a:r>
            <a:endParaRPr kumimoji="0" sz="6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 pitchFamily="34" charset="0"/>
              <a:sym typeface="Dover Sans Text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205" name="Cirkel"/>
          <p:cNvSpPr/>
          <p:nvPr/>
        </p:nvSpPr>
        <p:spPr>
          <a:xfrm>
            <a:off x="18059644" y="7774735"/>
            <a:ext cx="4665923" cy="4520780"/>
          </a:xfrm>
          <a:prstGeom prst="ellipse">
            <a:avLst/>
          </a:prstGeom>
          <a:solidFill>
            <a:srgbClr val="D1E8E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 kumimoji="0" sz="2200" b="0" i="0" u="none" strike="noStrike" kern="0" cap="none" spc="-44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 Semibold"/>
              <a:sym typeface="Graphik Semibold"/>
            </a:endParaRPr>
          </a:p>
        </p:txBody>
      </p:sp>
      <p:sp>
        <p:nvSpPr>
          <p:cNvPr id="206" name="Onze Taal  zoek het voor…"/>
          <p:cNvSpPr txBox="1"/>
          <p:nvPr/>
        </p:nvSpPr>
        <p:spPr>
          <a:xfrm>
            <a:off x="13716612" y="8722578"/>
            <a:ext cx="13092664" cy="2595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0" marR="0" lvl="0" indent="0" algn="ctr" defTabSz="127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500" spc="0">
                <a:latin typeface="Antonia H3 Regular"/>
                <a:ea typeface="Antonia H3 Regular"/>
                <a:cs typeface="Antonia H3 Regular"/>
                <a:sym typeface="Antonia H3 Regular"/>
              </a:defRPr>
            </a:pPr>
            <a:r>
              <a:rPr kumimoji="0" lang="nl-NL" sz="5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sym typeface="Antonia H3 Regular"/>
              </a:rPr>
              <a:t>Onze Taal </a:t>
            </a:r>
            <a:br>
              <a:rPr kumimoji="0" lang="nl-NL" sz="5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sym typeface="Antonia H3 Regular"/>
              </a:rPr>
            </a:br>
            <a:r>
              <a:rPr kumimoji="0" lang="nl-NL" sz="5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sym typeface="Antonia H3 Regular"/>
              </a:rPr>
              <a:t>zoekt het voor </a:t>
            </a:r>
          </a:p>
          <a:p>
            <a:pPr marL="0" marR="0" lvl="0" indent="0" algn="ctr" defTabSz="127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500" spc="0">
                <a:latin typeface="Antonia H3 Regular"/>
                <a:ea typeface="Antonia H3 Regular"/>
                <a:cs typeface="Antonia H3 Regular"/>
                <a:sym typeface="Antonia H3 Regular"/>
              </a:defRPr>
            </a:pPr>
            <a:r>
              <a:rPr kumimoji="0" lang="nl-NL" sz="5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sym typeface="Antonia H3 Regular"/>
              </a:rPr>
              <a:t>jullie uit!</a:t>
            </a:r>
          </a:p>
        </p:txBody>
      </p:sp>
      <p:sp>
        <p:nvSpPr>
          <p:cNvPr id="207" name="Zoeken"/>
          <p:cNvSpPr/>
          <p:nvPr/>
        </p:nvSpPr>
        <p:spPr>
          <a:xfrm>
            <a:off x="17483985" y="7218252"/>
            <a:ext cx="6928432" cy="81204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00" h="21502" extrusionOk="0">
                <a:moveTo>
                  <a:pt x="7928" y="4"/>
                </a:moveTo>
                <a:cubicBezTo>
                  <a:pt x="6343" y="54"/>
                  <a:pt x="4758" y="513"/>
                  <a:pt x="3383" y="1414"/>
                </a:cubicBezTo>
                <a:cubicBezTo>
                  <a:pt x="-286" y="3816"/>
                  <a:pt x="-1098" y="8454"/>
                  <a:pt x="1573" y="11753"/>
                </a:cubicBezTo>
                <a:cubicBezTo>
                  <a:pt x="3866" y="14587"/>
                  <a:pt x="8102" y="15587"/>
                  <a:pt x="11645" y="14130"/>
                </a:cubicBezTo>
                <a:lnTo>
                  <a:pt x="11895" y="14028"/>
                </a:lnTo>
                <a:lnTo>
                  <a:pt x="12039" y="14238"/>
                </a:lnTo>
                <a:cubicBezTo>
                  <a:pt x="12051" y="14256"/>
                  <a:pt x="12060" y="14269"/>
                  <a:pt x="12071" y="14282"/>
                </a:cubicBezTo>
                <a:lnTo>
                  <a:pt x="17686" y="21218"/>
                </a:lnTo>
                <a:cubicBezTo>
                  <a:pt x="17806" y="21366"/>
                  <a:pt x="17984" y="21464"/>
                  <a:pt x="18188" y="21493"/>
                </a:cubicBezTo>
                <a:cubicBezTo>
                  <a:pt x="18392" y="21522"/>
                  <a:pt x="18597" y="21479"/>
                  <a:pt x="18762" y="21371"/>
                </a:cubicBezTo>
                <a:lnTo>
                  <a:pt x="20082" y="20505"/>
                </a:lnTo>
                <a:cubicBezTo>
                  <a:pt x="20425" y="20281"/>
                  <a:pt x="20502" y="19847"/>
                  <a:pt x="20252" y="19538"/>
                </a:cubicBezTo>
                <a:lnTo>
                  <a:pt x="14637" y="12602"/>
                </a:lnTo>
                <a:cubicBezTo>
                  <a:pt x="14613" y="12572"/>
                  <a:pt x="14586" y="12546"/>
                  <a:pt x="14559" y="12521"/>
                </a:cubicBezTo>
                <a:lnTo>
                  <a:pt x="14359" y="12340"/>
                </a:lnTo>
                <a:lnTo>
                  <a:pt x="14540" y="12143"/>
                </a:lnTo>
                <a:cubicBezTo>
                  <a:pt x="16964" y="9533"/>
                  <a:pt x="17103" y="5790"/>
                  <a:pt x="14878" y="3042"/>
                </a:cubicBezTo>
                <a:cubicBezTo>
                  <a:pt x="13209" y="980"/>
                  <a:pt x="10569" y="-78"/>
                  <a:pt x="7928" y="4"/>
                </a:cubicBezTo>
                <a:close/>
                <a:moveTo>
                  <a:pt x="7952" y="1548"/>
                </a:moveTo>
                <a:cubicBezTo>
                  <a:pt x="8377" y="1533"/>
                  <a:pt x="8807" y="1556"/>
                  <a:pt x="9237" y="1617"/>
                </a:cubicBezTo>
                <a:cubicBezTo>
                  <a:pt x="10956" y="1861"/>
                  <a:pt x="12466" y="2690"/>
                  <a:pt x="13488" y="3952"/>
                </a:cubicBezTo>
                <a:cubicBezTo>
                  <a:pt x="15601" y="6562"/>
                  <a:pt x="14959" y="10231"/>
                  <a:pt x="12058" y="12131"/>
                </a:cubicBezTo>
                <a:cubicBezTo>
                  <a:pt x="10904" y="12887"/>
                  <a:pt x="9563" y="13250"/>
                  <a:pt x="8234" y="13250"/>
                </a:cubicBezTo>
                <a:cubicBezTo>
                  <a:pt x="6221" y="13250"/>
                  <a:pt x="4235" y="12415"/>
                  <a:pt x="2963" y="10843"/>
                </a:cubicBezTo>
                <a:cubicBezTo>
                  <a:pt x="850" y="8233"/>
                  <a:pt x="1491" y="4565"/>
                  <a:pt x="4393" y="2665"/>
                </a:cubicBezTo>
                <a:cubicBezTo>
                  <a:pt x="5446" y="1976"/>
                  <a:pt x="6677" y="1593"/>
                  <a:pt x="7952" y="1548"/>
                </a:cubicBezTo>
                <a:close/>
              </a:path>
            </a:pathLst>
          </a:custGeom>
          <a:noFill/>
          <a:ln w="57150">
            <a:solidFill>
              <a:srgbClr val="FDF396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 kumimoji="0" sz="2200" b="0" i="0" u="none" strike="noStrike" kern="0" cap="none" spc="-44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 Semibold"/>
              <a:sym typeface="Graphik Semibold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D5822218-4340-69FC-63E3-D2D2ABC75BC4}"/>
              </a:ext>
            </a:extLst>
          </p:cNvPr>
          <p:cNvSpPr txBox="1"/>
          <p:nvPr/>
        </p:nvSpPr>
        <p:spPr>
          <a:xfrm>
            <a:off x="1452379" y="3071101"/>
            <a:ext cx="13541188" cy="3799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821531" rtl="0" eaLnBrk="1" fontAlgn="auto" latinLnBrk="0" hangingPunct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12800" algn="l"/>
              </a:tabLst>
              <a:defRPr/>
            </a:pPr>
            <a:r>
              <a:rPr kumimoji="0" lang="nl-NL" sz="6000" b="0" i="0" u="none" strike="noStrike" kern="0" cap="none" spc="-2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sym typeface="Graphik Compact Regular"/>
              </a:rPr>
              <a:t>Uitzoeken waar woorden vandaan komen noemen we </a:t>
            </a:r>
            <a:r>
              <a:rPr kumimoji="0" lang="nl-NL" sz="6000" b="0" i="1" u="none" strike="noStrike" kern="0" cap="none" spc="-2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sym typeface="Graphik Compact Regular"/>
              </a:rPr>
              <a:t>etymologie</a:t>
            </a:r>
            <a:r>
              <a:rPr kumimoji="0" lang="nl-NL" sz="6000" b="0" i="0" u="none" strike="noStrike" kern="0" cap="none" spc="-2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sym typeface="Graphik Compact Regular"/>
              </a:rPr>
              <a:t>. </a:t>
            </a:r>
            <a:br>
              <a:rPr lang="nl-NL" sz="6000" b="0" i="0" u="none" strike="noStrike" kern="0" cap="none" spc="-26" normalizeH="0" baseline="0" noProof="0" dirty="0">
                <a:ln>
                  <a:noFill/>
                </a:ln>
                <a:effectLst/>
                <a:uLnTx/>
                <a:uFillTx/>
                <a:latin typeface="Gill Sans MT" panose="020B0502020104020203" pitchFamily="34" charset="0"/>
              </a:rPr>
            </a:br>
            <a:br>
              <a:rPr lang="nl-NL" sz="6000" b="0" i="0" u="none" strike="noStrike" kern="0" cap="none" spc="-26" normalizeH="0" baseline="0" noProof="0" dirty="0">
                <a:ln>
                  <a:noFill/>
                </a:ln>
                <a:effectLst/>
                <a:uLnTx/>
                <a:uFillTx/>
                <a:latin typeface="Gill Sans MT" panose="020B0502020104020203" pitchFamily="34" charset="0"/>
              </a:rPr>
            </a:br>
            <a:r>
              <a:rPr kumimoji="0" lang="nl-NL" sz="6000" b="0" i="0" u="none" strike="noStrike" kern="0" cap="none" spc="-2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sym typeface="Graphik Compact Regular"/>
              </a:rPr>
              <a:t>Van welk woord zouden jullie de etymologie willen weten</a:t>
            </a:r>
            <a:r>
              <a:rPr lang="nl-NL" sz="6000" dirty="0">
                <a:latin typeface="Gill Sans MT"/>
              </a:rPr>
              <a:t>?</a:t>
            </a:r>
            <a:r>
              <a:rPr kumimoji="0" lang="nl-NL" sz="6000" b="0" i="0" u="none" strike="noStrike" kern="0" cap="none" spc="-2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sym typeface="Graphik Compact Regular"/>
              </a:rPr>
              <a:t> </a:t>
            </a:r>
            <a:endParaRPr lang="nl-NL" sz="6000" b="0" i="0" u="none" strike="noStrike" kern="0" cap="none" spc="-2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</a:endParaRPr>
          </a:p>
        </p:txBody>
      </p:sp>
      <p:pic>
        <p:nvPicPr>
          <p:cNvPr id="2" name="Logo-eenregelig.png" descr="Logo-eenregelig.png">
            <a:extLst>
              <a:ext uri="{FF2B5EF4-FFF2-40B4-BE49-F238E27FC236}">
                <a16:creationId xmlns:a16="http://schemas.microsoft.com/office/drawing/2014/main" id="{966BA99A-FF55-4EE8-E281-605941C4E6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25561" y="434348"/>
            <a:ext cx="3370127" cy="9113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" grpId="0" animBg="1"/>
      <p:bldP spid="205" grpId="0" animBg="1"/>
      <p:bldP spid="206" grpId="0" animBg="1"/>
      <p:bldP spid="207" grpId="0" animBg="1"/>
    </p:bldLst>
  </p:timing>
</p:sld>
</file>

<file path=ppt/theme/theme1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Graphik"/>
        <a:ea typeface="Graphik"/>
        <a:cs typeface="Graphik"/>
      </a:majorFont>
      <a:minorFont>
        <a:latin typeface="Graphik"/>
        <a:ea typeface="Graphik"/>
        <a:cs typeface="Graphik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-44" normalizeH="0" baseline="0">
            <a:ln>
              <a:noFill/>
            </a:ln>
            <a:solidFill>
              <a:srgbClr val="FFFFFF"/>
            </a:solidFill>
            <a:effectLst/>
            <a:uFillTx/>
            <a:latin typeface="Graphik Semibold"/>
            <a:ea typeface="Graphik Semibold"/>
            <a:cs typeface="Graphik Semibold"/>
            <a:sym typeface="Graphik Semi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Graphik Compact Regular"/>
            <a:ea typeface="Graphik Compact Regular"/>
            <a:cs typeface="Graphik Compact Regular"/>
            <a:sym typeface="Graphik Compac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8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30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30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Graphik"/>
        <a:ea typeface="Graphik"/>
        <a:cs typeface="Graphik"/>
      </a:majorFont>
      <a:minorFont>
        <a:latin typeface="Graphik"/>
        <a:ea typeface="Graphik"/>
        <a:cs typeface="Graphik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-44" normalizeH="0" baseline="0">
            <a:ln>
              <a:noFill/>
            </a:ln>
            <a:solidFill>
              <a:srgbClr val="FFFFFF"/>
            </a:solidFill>
            <a:effectLst/>
            <a:uFillTx/>
            <a:latin typeface="Graphik Semibold"/>
            <a:ea typeface="Graphik Semibold"/>
            <a:cs typeface="Graphik Semibold"/>
            <a:sym typeface="Graphik Semi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Graphik Compact Regular"/>
            <a:ea typeface="Graphik Compact Regular"/>
            <a:cs typeface="Graphik Compact Regular"/>
            <a:sym typeface="Graphik Compac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346</Words>
  <Application>Microsoft Office PowerPoint</Application>
  <PresentationFormat>Custom</PresentationFormat>
  <Paragraphs>46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27_Showcase</vt:lpstr>
      <vt:lpstr>28_Showcase</vt:lpstr>
      <vt:lpstr>vermicelli … vermicelli? Ver-mi-cel-li?</vt:lpstr>
      <vt:lpstr>vermicelli</vt:lpstr>
      <vt:lpstr>VraAG</vt:lpstr>
      <vt:lpstr>Antwoord</vt:lpstr>
      <vt:lpstr>VraAG</vt:lpstr>
      <vt:lpstr>Antwoord</vt:lpstr>
      <vt:lpstr>VraAG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Louk Röell</dc:creator>
  <cp:lastModifiedBy>Gabel, J.E. (Judith)</cp:lastModifiedBy>
  <cp:revision>145</cp:revision>
  <dcterms:modified xsi:type="dcterms:W3CDTF">2025-05-20T14:26:43Z</dcterms:modified>
</cp:coreProperties>
</file>