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2"/>
  </p:sldMasterIdLst>
  <p:notesMasterIdLst>
    <p:notesMasterId r:id="rId12"/>
  </p:notesMasterIdLst>
  <p:sldIdLst>
    <p:sldId id="256" r:id="rId3"/>
    <p:sldId id="257" r:id="rId4"/>
    <p:sldId id="265" r:id="rId5"/>
    <p:sldId id="259" r:id="rId6"/>
    <p:sldId id="271" r:id="rId7"/>
    <p:sldId id="272" r:id="rId8"/>
    <p:sldId id="266" r:id="rId9"/>
    <p:sldId id="273" r:id="rId10"/>
    <p:sldId id="270" r:id="rId1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lvl1pPr>
    <a:lvl2pPr marL="0" marR="0" indent="45720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lvl2pPr>
    <a:lvl3pPr marL="0" marR="0" indent="91440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lvl3pPr>
    <a:lvl4pPr marL="0" marR="0" indent="137160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lvl4pPr>
    <a:lvl5pPr marL="0" marR="0" indent="182880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lvl5pPr>
    <a:lvl6pPr marL="0" marR="0" indent="228600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lvl6pPr>
    <a:lvl7pPr marL="0" marR="0" indent="274320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lvl7pPr>
    <a:lvl8pPr marL="0" marR="0" indent="320040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lvl8pPr>
    <a:lvl9pPr marL="0" marR="0" indent="365760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17332F-AB16-C6E1-E071-A0578319236D}" name="Roos de Bruyn" initials="RB" userId="S::roos@onzetaal.nl::6056debc-6b08-4ad7-a6a9-b6b851362383" providerId="AD"/>
  <p188:author id="{0EE820EB-E62B-76E6-CF55-F6E1872031AE}" name="Louk Röell" initials="LR" userId="S::louk@onzetaal.nl::fcefd4d8-3f59-4040-97ab-b762cea6601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DA3"/>
    <a:srgbClr val="BD92DE"/>
    <a:srgbClr val="FDF396"/>
    <a:srgbClr val="D5E7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534C94-CA8A-66D9-A93E-B854B98215D5}" v="169" dt="2025-09-10T11:21:53.145"/>
    <p1510:client id="{584032DD-A39B-B244-39C6-6F2A9D0A3E8B}" v="2" dt="2025-09-09T12:31:58.140"/>
    <p1510:client id="{909DCF02-EFDB-477E-BB83-DC40209F5FFE}" v="440" dt="2025-09-09T12:13:13.902"/>
    <p1510:client id="{C9E9B67D-0A2E-4762-AC70-05830CF3975E}" v="147" dt="2025-09-09T12:05:44.454"/>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4"/>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EFA07"/>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4D4D4D"/>
              </a:solidFill>
              <a:prstDash val="solid"/>
              <a:miter lim="400000"/>
            </a:ln>
          </a:left>
          <a:right>
            <a:ln w="254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254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chemeClr val="accent4">
              <a:hueOff val="3712597"/>
              <a:satOff val="-23099"/>
              <a:lumOff val="5802"/>
            </a:schemeClr>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5E5E5E"/>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9BCEF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E5E5E"/>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5E5E5E"/>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2871FF"/>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FFFF"/>
          </a:solidFill>
        </a:fill>
      </a:tcStyle>
    </a:wholeTbl>
    <a:band2H>
      <a:tcTxStyle/>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D1F6"/>
          </a:solidFill>
        </a:fill>
      </a:tcStyle>
    </a:firstCol>
    <a:la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E7FE9"/>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D5D5D5"/>
          </a:solidFill>
        </a:fill>
      </a:tcStyle>
    </a:wholeTbl>
    <a:band2H>
      <a:tcTxStyle/>
      <a:tcStyle>
        <a:tcBdr/>
        <a:fill>
          <a:solidFill>
            <a:srgbClr val="EAEAEA"/>
          </a:solidFill>
        </a:fill>
      </a:tcStyle>
    </a:band2H>
    <a:firstCol>
      <a:tcTxStyle b="on" i="off">
        <a:font>
          <a:latin typeface="Graphik Semibold"/>
          <a:ea typeface="Graphik Semibold"/>
          <a:cs typeface="Graphik Semibold"/>
        </a:font>
        <a:srgbClr val="FFFFFF"/>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929292"/>
          </a:solidFill>
        </a:fill>
      </a:tcStyle>
    </a:firstCol>
    <a:la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D5D5D5"/>
          </a:solidFill>
        </a:fill>
      </a:tcStyle>
    </a:lastRow>
    <a:firstRow>
      <a:tcTxStyle b="on" i="off">
        <a:font>
          <a:latin typeface="Graphik Semibold"/>
          <a:ea typeface="Graphik Semibold"/>
          <a:cs typeface="Graphik Semibold"/>
        </a:font>
        <a:srgbClr val="FFFFFF"/>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92929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19"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te Adriaansen" userId="S::jente@onzetaal.nl::b57a3f83-33b0-41d1-a980-9298cdd71239" providerId="AD" clId="Web-{1AD5F8BA-786B-ACCB-C452-1B5440F0EAF1}"/>
    <pc:docChg chg="modSld">
      <pc:chgData name="Jente Adriaansen" userId="S::jente@onzetaal.nl::b57a3f83-33b0-41d1-a980-9298cdd71239" providerId="AD" clId="Web-{1AD5F8BA-786B-ACCB-C452-1B5440F0EAF1}" dt="2025-09-03T07:36:02.092" v="10"/>
      <pc:docMkLst>
        <pc:docMk/>
      </pc:docMkLst>
      <pc:sldChg chg="modSp">
        <pc:chgData name="Jente Adriaansen" userId="S::jente@onzetaal.nl::b57a3f83-33b0-41d1-a980-9298cdd71239" providerId="AD" clId="Web-{1AD5F8BA-786B-ACCB-C452-1B5440F0EAF1}" dt="2025-09-03T07:34:29.310" v="8" actId="1076"/>
        <pc:sldMkLst>
          <pc:docMk/>
          <pc:sldMk cId="0" sldId="256"/>
        </pc:sldMkLst>
        <pc:picChg chg="mod ord modCrop">
          <ac:chgData name="Jente Adriaansen" userId="S::jente@onzetaal.nl::b57a3f83-33b0-41d1-a980-9298cdd71239" providerId="AD" clId="Web-{1AD5F8BA-786B-ACCB-C452-1B5440F0EAF1}" dt="2025-09-03T07:34:29.310" v="8" actId="1076"/>
          <ac:picMkLst>
            <pc:docMk/>
            <pc:sldMk cId="0" sldId="256"/>
            <ac:picMk id="19" creationId="{E003EAB8-7F1F-2463-2DF9-54A979092CAA}"/>
          </ac:picMkLst>
        </pc:picChg>
      </pc:sldChg>
      <pc:sldChg chg="delSp">
        <pc:chgData name="Jente Adriaansen" userId="S::jente@onzetaal.nl::b57a3f83-33b0-41d1-a980-9298cdd71239" providerId="AD" clId="Web-{1AD5F8BA-786B-ACCB-C452-1B5440F0EAF1}" dt="2025-09-03T07:36:02.092" v="10"/>
        <pc:sldMkLst>
          <pc:docMk/>
          <pc:sldMk cId="0" sldId="266"/>
        </pc:sldMkLst>
      </pc:sldChg>
      <pc:sldChg chg="delSp">
        <pc:chgData name="Jente Adriaansen" userId="S::jente@onzetaal.nl::b57a3f83-33b0-41d1-a980-9298cdd71239" providerId="AD" clId="Web-{1AD5F8BA-786B-ACCB-C452-1B5440F0EAF1}" dt="2025-09-03T07:36:00.061" v="9"/>
        <pc:sldMkLst>
          <pc:docMk/>
          <pc:sldMk cId="2195038705" sldId="273"/>
        </pc:sldMkLst>
      </pc:sldChg>
    </pc:docChg>
  </pc:docChgLst>
  <pc:docChgLst>
    <pc:chgData name="Louk Röell" userId="fcefd4d8-3f59-4040-97ab-b762cea6601f" providerId="ADAL" clId="{512ADEB1-3D6C-4C0F-B55B-006BFA1E892C}"/>
    <pc:docChg chg="undo custSel modSld">
      <pc:chgData name="Louk Röell" userId="fcefd4d8-3f59-4040-97ab-b762cea6601f" providerId="ADAL" clId="{512ADEB1-3D6C-4C0F-B55B-006BFA1E892C}" dt="2025-09-09T12:05:44.454" v="322" actId="20577"/>
      <pc:docMkLst>
        <pc:docMk/>
      </pc:docMkLst>
      <pc:sldChg chg="modSp mod">
        <pc:chgData name="Louk Röell" userId="fcefd4d8-3f59-4040-97ab-b762cea6601f" providerId="ADAL" clId="{512ADEB1-3D6C-4C0F-B55B-006BFA1E892C}" dt="2025-09-09T11:54:46.945" v="184" actId="1038"/>
        <pc:sldMkLst>
          <pc:docMk/>
          <pc:sldMk cId="0" sldId="256"/>
        </pc:sldMkLst>
        <pc:picChg chg="mod">
          <ac:chgData name="Louk Röell" userId="fcefd4d8-3f59-4040-97ab-b762cea6601f" providerId="ADAL" clId="{512ADEB1-3D6C-4C0F-B55B-006BFA1E892C}" dt="2025-09-09T11:54:46.945" v="184" actId="1038"/>
          <ac:picMkLst>
            <pc:docMk/>
            <pc:sldMk cId="0" sldId="256"/>
            <ac:picMk id="3" creationId="{709501ED-1CAE-5A2F-2068-A438480D57EC}"/>
          </ac:picMkLst>
        </pc:picChg>
      </pc:sldChg>
      <pc:sldChg chg="modSp modNotesTx">
        <pc:chgData name="Louk Röell" userId="fcefd4d8-3f59-4040-97ab-b762cea6601f" providerId="ADAL" clId="{512ADEB1-3D6C-4C0F-B55B-006BFA1E892C}" dt="2025-09-09T12:00:29.237" v="185" actId="20577"/>
        <pc:sldMkLst>
          <pc:docMk/>
          <pc:sldMk cId="0" sldId="257"/>
        </pc:sldMkLst>
        <pc:spChg chg="mod">
          <ac:chgData name="Louk Röell" userId="fcefd4d8-3f59-4040-97ab-b762cea6601f" providerId="ADAL" clId="{512ADEB1-3D6C-4C0F-B55B-006BFA1E892C}" dt="2025-09-09T09:29:48.251" v="160" actId="20577"/>
          <ac:spMkLst>
            <pc:docMk/>
            <pc:sldMk cId="0" sldId="257"/>
            <ac:spMk id="2" creationId="{8F6EB418-DAD5-4644-2B59-6F861FA18B43}"/>
          </ac:spMkLst>
        </pc:spChg>
      </pc:sldChg>
      <pc:sldChg chg="modSp mod modNotesTx">
        <pc:chgData name="Louk Röell" userId="fcefd4d8-3f59-4040-97ab-b762cea6601f" providerId="ADAL" clId="{512ADEB1-3D6C-4C0F-B55B-006BFA1E892C}" dt="2025-09-09T12:03:17.401" v="303" actId="20577"/>
        <pc:sldMkLst>
          <pc:docMk/>
          <pc:sldMk cId="0" sldId="259"/>
        </pc:sldMkLst>
        <pc:spChg chg="mod">
          <ac:chgData name="Louk Röell" userId="fcefd4d8-3f59-4040-97ab-b762cea6601f" providerId="ADAL" clId="{512ADEB1-3D6C-4C0F-B55B-006BFA1E892C}" dt="2025-09-09T12:02:19.265" v="195" actId="20577"/>
          <ac:spMkLst>
            <pc:docMk/>
            <pc:sldMk cId="0" sldId="259"/>
            <ac:spMk id="197" creationId="{00000000-0000-0000-0000-000000000000}"/>
          </ac:spMkLst>
        </pc:spChg>
      </pc:sldChg>
      <pc:sldChg chg="modNotesTx">
        <pc:chgData name="Louk Röell" userId="fcefd4d8-3f59-4040-97ab-b762cea6601f" providerId="ADAL" clId="{512ADEB1-3D6C-4C0F-B55B-006BFA1E892C}" dt="2025-09-09T09:23:05.561" v="36" actId="114"/>
        <pc:sldMkLst>
          <pc:docMk/>
          <pc:sldMk cId="0" sldId="265"/>
        </pc:sldMkLst>
      </pc:sldChg>
      <pc:sldChg chg="modSp mod">
        <pc:chgData name="Louk Röell" userId="fcefd4d8-3f59-4040-97ab-b762cea6601f" providerId="ADAL" clId="{512ADEB1-3D6C-4C0F-B55B-006BFA1E892C}" dt="2025-09-09T09:28:05.591" v="138" actId="20577"/>
        <pc:sldMkLst>
          <pc:docMk/>
          <pc:sldMk cId="0" sldId="266"/>
        </pc:sldMkLst>
        <pc:spChg chg="mod">
          <ac:chgData name="Louk Röell" userId="fcefd4d8-3f59-4040-97ab-b762cea6601f" providerId="ADAL" clId="{512ADEB1-3D6C-4C0F-B55B-006BFA1E892C}" dt="2025-09-09T09:28:05.591" v="138" actId="20577"/>
          <ac:spMkLst>
            <pc:docMk/>
            <pc:sldMk cId="0" sldId="266"/>
            <ac:spMk id="206" creationId="{00000000-0000-0000-0000-000000000000}"/>
          </ac:spMkLst>
        </pc:spChg>
      </pc:sldChg>
      <pc:sldChg chg="modSp mod">
        <pc:chgData name="Louk Röell" userId="fcefd4d8-3f59-4040-97ab-b762cea6601f" providerId="ADAL" clId="{512ADEB1-3D6C-4C0F-B55B-006BFA1E892C}" dt="2025-09-09T12:04:52.879" v="321" actId="20577"/>
        <pc:sldMkLst>
          <pc:docMk/>
          <pc:sldMk cId="2456622141" sldId="271"/>
        </pc:sldMkLst>
        <pc:spChg chg="mod">
          <ac:chgData name="Louk Röell" userId="fcefd4d8-3f59-4040-97ab-b762cea6601f" providerId="ADAL" clId="{512ADEB1-3D6C-4C0F-B55B-006BFA1E892C}" dt="2025-09-09T12:04:52.879" v="321" actId="20577"/>
          <ac:spMkLst>
            <pc:docMk/>
            <pc:sldMk cId="2456622141" sldId="271"/>
            <ac:spMk id="190" creationId="{E15DBAB4-D062-5300-4699-CD967970EECF}"/>
          </ac:spMkLst>
        </pc:spChg>
      </pc:sldChg>
      <pc:sldChg chg="modSp mod">
        <pc:chgData name="Louk Röell" userId="fcefd4d8-3f59-4040-97ab-b762cea6601f" providerId="ADAL" clId="{512ADEB1-3D6C-4C0F-B55B-006BFA1E892C}" dt="2025-09-09T12:05:44.454" v="322" actId="20577"/>
        <pc:sldMkLst>
          <pc:docMk/>
          <pc:sldMk cId="2195038705" sldId="273"/>
        </pc:sldMkLst>
        <pc:spChg chg="mod">
          <ac:chgData name="Louk Röell" userId="fcefd4d8-3f59-4040-97ab-b762cea6601f" providerId="ADAL" clId="{512ADEB1-3D6C-4C0F-B55B-006BFA1E892C}" dt="2025-09-09T12:05:44.454" v="322" actId="20577"/>
          <ac:spMkLst>
            <pc:docMk/>
            <pc:sldMk cId="2195038705" sldId="273"/>
            <ac:spMk id="197" creationId="{A6527FDB-EA2C-FBEF-035D-38C47F304AAB}"/>
          </ac:spMkLst>
        </pc:spChg>
      </pc:sldChg>
    </pc:docChg>
  </pc:docChgLst>
  <pc:docChgLst>
    <pc:chgData name="Jente Adriaansen" userId="b57a3f83-33b0-41d1-a980-9298cdd71239" providerId="ADAL" clId="{909DCF02-EFDB-477E-BB83-DC40209F5FFE}"/>
    <pc:docChg chg="undo custSel modSld">
      <pc:chgData name="Jente Adriaansen" userId="b57a3f83-33b0-41d1-a980-9298cdd71239" providerId="ADAL" clId="{909DCF02-EFDB-477E-BB83-DC40209F5FFE}" dt="2025-09-09T12:13:13.902" v="1161" actId="20577"/>
      <pc:docMkLst>
        <pc:docMk/>
      </pc:docMkLst>
      <pc:sldChg chg="addSp modSp mod">
        <pc:chgData name="Jente Adriaansen" userId="b57a3f83-33b0-41d1-a980-9298cdd71239" providerId="ADAL" clId="{909DCF02-EFDB-477E-BB83-DC40209F5FFE}" dt="2025-09-09T10:16:43.456" v="39" actId="167"/>
        <pc:sldMkLst>
          <pc:docMk/>
          <pc:sldMk cId="0" sldId="256"/>
        </pc:sldMkLst>
        <pc:picChg chg="add mod ord modCrop">
          <ac:chgData name="Jente Adriaansen" userId="b57a3f83-33b0-41d1-a980-9298cdd71239" providerId="ADAL" clId="{909DCF02-EFDB-477E-BB83-DC40209F5FFE}" dt="2025-09-09T10:16:43.456" v="39" actId="167"/>
          <ac:picMkLst>
            <pc:docMk/>
            <pc:sldMk cId="0" sldId="256"/>
            <ac:picMk id="3" creationId="{709501ED-1CAE-5A2F-2068-A438480D57EC}"/>
          </ac:picMkLst>
        </pc:picChg>
        <pc:picChg chg="mod">
          <ac:chgData name="Jente Adriaansen" userId="b57a3f83-33b0-41d1-a980-9298cdd71239" providerId="ADAL" clId="{909DCF02-EFDB-477E-BB83-DC40209F5FFE}" dt="2025-09-09T10:16:28.436" v="37" actId="688"/>
          <ac:picMkLst>
            <pc:docMk/>
            <pc:sldMk cId="0" sldId="256"/>
            <ac:picMk id="19" creationId="{E003EAB8-7F1F-2463-2DF9-54A979092CAA}"/>
          </ac:picMkLst>
        </pc:picChg>
      </pc:sldChg>
      <pc:sldChg chg="modSp modAnim modNotesTx">
        <pc:chgData name="Jente Adriaansen" userId="b57a3f83-33b0-41d1-a980-9298cdd71239" providerId="ADAL" clId="{909DCF02-EFDB-477E-BB83-DC40209F5FFE}" dt="2025-09-09T11:49:46.916" v="829" actId="20577"/>
        <pc:sldMkLst>
          <pc:docMk/>
          <pc:sldMk cId="0" sldId="257"/>
        </pc:sldMkLst>
        <pc:spChg chg="mod">
          <ac:chgData name="Jente Adriaansen" userId="b57a3f83-33b0-41d1-a980-9298cdd71239" providerId="ADAL" clId="{909DCF02-EFDB-477E-BB83-DC40209F5FFE}" dt="2025-09-09T11:49:46.916" v="829" actId="20577"/>
          <ac:spMkLst>
            <pc:docMk/>
            <pc:sldMk cId="0" sldId="257"/>
            <ac:spMk id="2" creationId="{8F6EB418-DAD5-4644-2B59-6F861FA18B43}"/>
          </ac:spMkLst>
        </pc:spChg>
      </pc:sldChg>
      <pc:sldChg chg="modSp mod modNotesTx">
        <pc:chgData name="Jente Adriaansen" userId="b57a3f83-33b0-41d1-a980-9298cdd71239" providerId="ADAL" clId="{909DCF02-EFDB-477E-BB83-DC40209F5FFE}" dt="2025-09-09T12:13:13.902" v="1161" actId="20577"/>
        <pc:sldMkLst>
          <pc:docMk/>
          <pc:sldMk cId="0" sldId="259"/>
        </pc:sldMkLst>
        <pc:spChg chg="mod">
          <ac:chgData name="Jente Adriaansen" userId="b57a3f83-33b0-41d1-a980-9298cdd71239" providerId="ADAL" clId="{909DCF02-EFDB-477E-BB83-DC40209F5FFE}" dt="2025-09-09T10:11:52.363" v="26" actId="20577"/>
          <ac:spMkLst>
            <pc:docMk/>
            <pc:sldMk cId="0" sldId="259"/>
            <ac:spMk id="197" creationId="{00000000-0000-0000-0000-000000000000}"/>
          </ac:spMkLst>
        </pc:spChg>
      </pc:sldChg>
    </pc:docChg>
  </pc:docChgLst>
  <pc:docChgLst>
    <pc:chgData name="judith.gabel" userId="S::judith.gabel_gmail.com#ext#@onzetaal.onmicrosoft.com::2e56cd29-53f1-44e0-bf34-ea66d01e823d" providerId="AD" clId="Web-{88EDBD58-7671-2E2F-6F71-6F5D432E9268}"/>
    <pc:docChg chg="modSld">
      <pc:chgData name="judith.gabel" userId="S::judith.gabel_gmail.com#ext#@onzetaal.onmicrosoft.com::2e56cd29-53f1-44e0-bf34-ea66d01e823d" providerId="AD" clId="Web-{88EDBD58-7671-2E2F-6F71-6F5D432E9268}" dt="2025-05-19T14:07:25.482" v="33"/>
      <pc:docMkLst>
        <pc:docMk/>
      </pc:docMkLst>
      <pc:sldChg chg="addSp modSp addAnim modAnim modNotes">
        <pc:chgData name="judith.gabel" userId="S::judith.gabel_gmail.com#ext#@onzetaal.onmicrosoft.com::2e56cd29-53f1-44e0-bf34-ea66d01e823d" providerId="AD" clId="Web-{88EDBD58-7671-2E2F-6F71-6F5D432E9268}" dt="2025-05-19T14:07:25.482" v="33"/>
        <pc:sldMkLst>
          <pc:docMk/>
          <pc:sldMk cId="0" sldId="257"/>
        </pc:sldMkLst>
      </pc:sldChg>
      <pc:sldChg chg="modSp modNotes">
        <pc:chgData name="judith.gabel" userId="S::judith.gabel_gmail.com#ext#@onzetaal.onmicrosoft.com::2e56cd29-53f1-44e0-bf34-ea66d01e823d" providerId="AD" clId="Web-{88EDBD58-7671-2E2F-6F71-6F5D432E9268}" dt="2025-05-19T14:04:11.499" v="27" actId="20577"/>
        <pc:sldMkLst>
          <pc:docMk/>
          <pc:sldMk cId="983669708" sldId="272"/>
        </pc:sldMkLst>
      </pc:sldChg>
    </pc:docChg>
  </pc:docChgLst>
  <pc:docChgLst>
    <pc:chgData name="Gastgebruiker" userId="S::urn:spo:tenantanon#35018c61-f5ab-4ec8-9635-96e388e4ff74::" providerId="AD" clId="Web-{1E534C94-CA8A-66D9-A93E-B854B98215D5}"/>
    <pc:docChg chg="modSld">
      <pc:chgData name="Gastgebruiker" userId="S::urn:spo:tenantanon#35018c61-f5ab-4ec8-9635-96e388e4ff74::" providerId="AD" clId="Web-{1E534C94-CA8A-66D9-A93E-B854B98215D5}" dt="2025-09-10T11:21:53.145" v="164" actId="20577"/>
      <pc:docMkLst>
        <pc:docMk/>
      </pc:docMkLst>
      <pc:sldChg chg="modSp">
        <pc:chgData name="Gastgebruiker" userId="S::urn:spo:tenantanon#35018c61-f5ab-4ec8-9635-96e388e4ff74::" providerId="AD" clId="Web-{1E534C94-CA8A-66D9-A93E-B854B98215D5}" dt="2025-09-10T11:21:53.145" v="164" actId="20577"/>
        <pc:sldMkLst>
          <pc:docMk/>
          <pc:sldMk cId="0" sldId="256"/>
        </pc:sldMkLst>
        <pc:spChg chg="mod">
          <ac:chgData name="Gastgebruiker" userId="S::urn:spo:tenantanon#35018c61-f5ab-4ec8-9635-96e388e4ff74::" providerId="AD" clId="Web-{1E534C94-CA8A-66D9-A93E-B854B98215D5}" dt="2025-09-10T11:21:53.145" v="164" actId="20577"/>
          <ac:spMkLst>
            <pc:docMk/>
            <pc:sldMk cId="0" sldId="256"/>
            <ac:spMk id="167" creationId="{00000000-0000-0000-0000-000000000000}"/>
          </ac:spMkLst>
        </pc:spChg>
      </pc:sldChg>
      <pc:sldChg chg="modSp modNotes">
        <pc:chgData name="Gastgebruiker" userId="S::urn:spo:tenantanon#35018c61-f5ab-4ec8-9635-96e388e4ff74::" providerId="AD" clId="Web-{1E534C94-CA8A-66D9-A93E-B854B98215D5}" dt="2025-09-10T11:12:19.533" v="10" actId="20577"/>
        <pc:sldMkLst>
          <pc:docMk/>
          <pc:sldMk cId="0" sldId="257"/>
        </pc:sldMkLst>
        <pc:spChg chg="mod">
          <ac:chgData name="Gastgebruiker" userId="S::urn:spo:tenantanon#35018c61-f5ab-4ec8-9635-96e388e4ff74::" providerId="AD" clId="Web-{1E534C94-CA8A-66D9-A93E-B854B98215D5}" dt="2025-09-10T11:12:19.533" v="10" actId="20577"/>
          <ac:spMkLst>
            <pc:docMk/>
            <pc:sldMk cId="0" sldId="257"/>
            <ac:spMk id="2" creationId="{8F6EB418-DAD5-4644-2B59-6F861FA18B43}"/>
          </ac:spMkLst>
        </pc:spChg>
      </pc:sldChg>
      <pc:sldChg chg="modSp">
        <pc:chgData name="Gastgebruiker" userId="S::urn:spo:tenantanon#35018c61-f5ab-4ec8-9635-96e388e4ff74::" providerId="AD" clId="Web-{1E534C94-CA8A-66D9-A93E-B854B98215D5}" dt="2025-09-10T11:13:21.331" v="39" actId="14100"/>
        <pc:sldMkLst>
          <pc:docMk/>
          <pc:sldMk cId="0" sldId="259"/>
        </pc:sldMkLst>
        <pc:spChg chg="mod">
          <ac:chgData name="Gastgebruiker" userId="S::urn:spo:tenantanon#35018c61-f5ab-4ec8-9635-96e388e4ff74::" providerId="AD" clId="Web-{1E534C94-CA8A-66D9-A93E-B854B98215D5}" dt="2025-09-10T11:13:21.331" v="39" actId="14100"/>
          <ac:spMkLst>
            <pc:docMk/>
            <pc:sldMk cId="0" sldId="259"/>
            <ac:spMk id="197" creationId="{00000000-0000-0000-0000-000000000000}"/>
          </ac:spMkLst>
        </pc:spChg>
      </pc:sldChg>
      <pc:sldChg chg="modSp">
        <pc:chgData name="Gastgebruiker" userId="S::urn:spo:tenantanon#35018c61-f5ab-4ec8-9635-96e388e4ff74::" providerId="AD" clId="Web-{1E534C94-CA8A-66D9-A93E-B854B98215D5}" dt="2025-09-10T11:11:59.438" v="6" actId="20577"/>
        <pc:sldMkLst>
          <pc:docMk/>
          <pc:sldMk cId="0" sldId="265"/>
        </pc:sldMkLst>
        <pc:spChg chg="mod">
          <ac:chgData name="Gastgebruiker" userId="S::urn:spo:tenantanon#35018c61-f5ab-4ec8-9635-96e388e4ff74::" providerId="AD" clId="Web-{1E534C94-CA8A-66D9-A93E-B854B98215D5}" dt="2025-09-10T11:11:59.438" v="6" actId="20577"/>
          <ac:spMkLst>
            <pc:docMk/>
            <pc:sldMk cId="0" sldId="265"/>
            <ac:spMk id="190" creationId="{00000000-0000-0000-0000-000000000000}"/>
          </ac:spMkLst>
        </pc:spChg>
      </pc:sldChg>
      <pc:sldChg chg="modSp">
        <pc:chgData name="Gastgebruiker" userId="S::urn:spo:tenantanon#35018c61-f5ab-4ec8-9635-96e388e4ff74::" providerId="AD" clId="Web-{1E534C94-CA8A-66D9-A93E-B854B98215D5}" dt="2025-09-10T11:20:33.597" v="163" actId="20577"/>
        <pc:sldMkLst>
          <pc:docMk/>
          <pc:sldMk cId="0" sldId="270"/>
        </pc:sldMkLst>
        <pc:spChg chg="mod">
          <ac:chgData name="Gastgebruiker" userId="S::urn:spo:tenantanon#35018c61-f5ab-4ec8-9635-96e388e4ff74::" providerId="AD" clId="Web-{1E534C94-CA8A-66D9-A93E-B854B98215D5}" dt="2025-09-10T11:20:33.597" v="163" actId="20577"/>
          <ac:spMkLst>
            <pc:docMk/>
            <pc:sldMk cId="0" sldId="270"/>
            <ac:spMk id="203" creationId="{00000000-0000-0000-0000-000000000000}"/>
          </ac:spMkLst>
        </pc:spChg>
      </pc:sldChg>
      <pc:sldChg chg="modSp">
        <pc:chgData name="Gastgebruiker" userId="S::urn:spo:tenantanon#35018c61-f5ab-4ec8-9635-96e388e4ff74::" providerId="AD" clId="Web-{1E534C94-CA8A-66D9-A93E-B854B98215D5}" dt="2025-09-10T11:13:54.894" v="47" actId="20577"/>
        <pc:sldMkLst>
          <pc:docMk/>
          <pc:sldMk cId="2456622141" sldId="271"/>
        </pc:sldMkLst>
        <pc:spChg chg="mod">
          <ac:chgData name="Gastgebruiker" userId="S::urn:spo:tenantanon#35018c61-f5ab-4ec8-9635-96e388e4ff74::" providerId="AD" clId="Web-{1E534C94-CA8A-66D9-A93E-B854B98215D5}" dt="2025-09-10T11:13:54.894" v="47" actId="20577"/>
          <ac:spMkLst>
            <pc:docMk/>
            <pc:sldMk cId="2456622141" sldId="271"/>
            <ac:spMk id="190" creationId="{E15DBAB4-D062-5300-4699-CD967970EECF}"/>
          </ac:spMkLst>
        </pc:spChg>
      </pc:sldChg>
      <pc:sldChg chg="addSp delSp modSp">
        <pc:chgData name="Gastgebruiker" userId="S::urn:spo:tenantanon#35018c61-f5ab-4ec8-9635-96e388e4ff74::" providerId="AD" clId="Web-{1E534C94-CA8A-66D9-A93E-B854B98215D5}" dt="2025-09-10T11:14:29.613" v="63" actId="20577"/>
        <pc:sldMkLst>
          <pc:docMk/>
          <pc:sldMk cId="983669708" sldId="272"/>
        </pc:sldMkLst>
        <pc:spChg chg="add mod">
          <ac:chgData name="Gastgebruiker" userId="S::urn:spo:tenantanon#35018c61-f5ab-4ec8-9635-96e388e4ff74::" providerId="AD" clId="Web-{1E534C94-CA8A-66D9-A93E-B854B98215D5}" dt="2025-09-10T11:14:29.613" v="63" actId="20577"/>
          <ac:spMkLst>
            <pc:docMk/>
            <pc:sldMk cId="983669708" sldId="272"/>
            <ac:spMk id="4" creationId="{0CAE1217-1AE7-B64A-55BF-BAF04DBEB070}"/>
          </ac:spMkLst>
        </pc:spChg>
        <pc:spChg chg="del">
          <ac:chgData name="Gastgebruiker" userId="S::urn:spo:tenantanon#35018c61-f5ab-4ec8-9635-96e388e4ff74::" providerId="AD" clId="Web-{1E534C94-CA8A-66D9-A93E-B854B98215D5}" dt="2025-09-10T11:14:24.488" v="61"/>
          <ac:spMkLst>
            <pc:docMk/>
            <pc:sldMk cId="983669708" sldId="272"/>
            <ac:spMk id="197" creationId="{58736FC5-9B15-6549-ADEB-C8F99B2801D2}"/>
          </ac:spMkLst>
        </pc:spChg>
      </pc:sldChg>
      <pc:sldChg chg="addSp delSp modSp">
        <pc:chgData name="Gastgebruiker" userId="S::urn:spo:tenantanon#35018c61-f5ab-4ec8-9635-96e388e4ff74::" providerId="AD" clId="Web-{1E534C94-CA8A-66D9-A93E-B854B98215D5}" dt="2025-09-10T11:20:17.643" v="160" actId="20577"/>
        <pc:sldMkLst>
          <pc:docMk/>
          <pc:sldMk cId="2195038705" sldId="273"/>
        </pc:sldMkLst>
        <pc:spChg chg="add mod">
          <ac:chgData name="Gastgebruiker" userId="S::urn:spo:tenantanon#35018c61-f5ab-4ec8-9635-96e388e4ff74::" providerId="AD" clId="Web-{1E534C94-CA8A-66D9-A93E-B854B98215D5}" dt="2025-09-10T11:18:02.202" v="127" actId="20577"/>
          <ac:spMkLst>
            <pc:docMk/>
            <pc:sldMk cId="2195038705" sldId="273"/>
            <ac:spMk id="4" creationId="{13540BC0-6730-31A8-3C54-14A943C496D7}"/>
          </ac:spMkLst>
        </pc:spChg>
        <pc:spChg chg="add mod">
          <ac:chgData name="Gastgebruiker" userId="S::urn:spo:tenantanon#35018c61-f5ab-4ec8-9635-96e388e4ff74::" providerId="AD" clId="Web-{1E534C94-CA8A-66D9-A93E-B854B98215D5}" dt="2025-09-10T11:20:17.643" v="160" actId="20577"/>
          <ac:spMkLst>
            <pc:docMk/>
            <pc:sldMk cId="2195038705" sldId="273"/>
            <ac:spMk id="6" creationId="{B3A617BE-5869-3D90-11D3-33B1A42576DD}"/>
          </ac:spMkLst>
        </pc:spChg>
        <pc:spChg chg="add del mod">
          <ac:chgData name="Gastgebruiker" userId="S::urn:spo:tenantanon#35018c61-f5ab-4ec8-9635-96e388e4ff74::" providerId="AD" clId="Web-{1E534C94-CA8A-66D9-A93E-B854B98215D5}" dt="2025-09-10T11:17:50.858" v="124"/>
          <ac:spMkLst>
            <pc:docMk/>
            <pc:sldMk cId="2195038705" sldId="273"/>
            <ac:spMk id="197" creationId="{A6527FDB-EA2C-FBEF-035D-38C47F304AAB}"/>
          </ac:spMkLst>
        </pc:spChg>
      </pc:sldChg>
    </pc:docChg>
  </pc:docChgLst>
  <pc:docChgLst>
    <pc:chgData name="judith.gabel" userId="S::judith.gabel_gmail.com#ext#@onzetaal.onmicrosoft.com::2e56cd29-53f1-44e0-bf34-ea66d01e823d" providerId="AD" clId="Web-{30545831-A61E-D1BF-4134-D424CB02AC66}"/>
    <pc:docChg chg="modSld modMainMaster">
      <pc:chgData name="judith.gabel" userId="S::judith.gabel_gmail.com#ext#@onzetaal.onmicrosoft.com::2e56cd29-53f1-44e0-bf34-ea66d01e823d" providerId="AD" clId="Web-{30545831-A61E-D1BF-4134-D424CB02AC66}" dt="2025-05-20T12:59:33.131" v="38"/>
      <pc:docMkLst>
        <pc:docMk/>
      </pc:docMkLst>
      <pc:sldChg chg="modSp mod setBg">
        <pc:chgData name="judith.gabel" userId="S::judith.gabel_gmail.com#ext#@onzetaal.onmicrosoft.com::2e56cd29-53f1-44e0-bf34-ea66d01e823d" providerId="AD" clId="Web-{30545831-A61E-D1BF-4134-D424CB02AC66}" dt="2025-05-20T12:52:23.036" v="6" actId="14100"/>
        <pc:sldMkLst>
          <pc:docMk/>
          <pc:sldMk cId="0" sldId="256"/>
        </pc:sldMkLst>
      </pc:sldChg>
      <pc:sldChg chg="modSp mod">
        <pc:chgData name="judith.gabel" userId="S::judith.gabel_gmail.com#ext#@onzetaal.onmicrosoft.com::2e56cd29-53f1-44e0-bf34-ea66d01e823d" providerId="AD" clId="Web-{30545831-A61E-D1BF-4134-D424CB02AC66}" dt="2025-05-20T12:53:49.383" v="17" actId="14100"/>
        <pc:sldMkLst>
          <pc:docMk/>
          <pc:sldMk cId="0" sldId="257"/>
        </pc:sldMkLst>
      </pc:sldChg>
      <pc:sldChg chg="addSp modSp mod">
        <pc:chgData name="judith.gabel" userId="S::judith.gabel_gmail.com#ext#@onzetaal.onmicrosoft.com::2e56cd29-53f1-44e0-bf34-ea66d01e823d" providerId="AD" clId="Web-{30545831-A61E-D1BF-4134-D424CB02AC66}" dt="2025-05-20T12:57:27.641" v="32"/>
        <pc:sldMkLst>
          <pc:docMk/>
          <pc:sldMk cId="0" sldId="259"/>
        </pc:sldMkLst>
      </pc:sldChg>
      <pc:sldChg chg="addSp modSp mod">
        <pc:chgData name="judith.gabel" userId="S::judith.gabel_gmail.com#ext#@onzetaal.onmicrosoft.com::2e56cd29-53f1-44e0-bf34-ea66d01e823d" providerId="AD" clId="Web-{30545831-A61E-D1BF-4134-D424CB02AC66}" dt="2025-05-20T12:55:20.902" v="27" actId="1076"/>
        <pc:sldMkLst>
          <pc:docMk/>
          <pc:sldMk cId="0" sldId="265"/>
        </pc:sldMkLst>
      </pc:sldChg>
      <pc:sldChg chg="addSp mod">
        <pc:chgData name="judith.gabel" userId="S::judith.gabel_gmail.com#ext#@onzetaal.onmicrosoft.com::2e56cd29-53f1-44e0-bf34-ea66d01e823d" providerId="AD" clId="Web-{30545831-A61E-D1BF-4134-D424CB02AC66}" dt="2025-05-20T12:58:36.269" v="36"/>
        <pc:sldMkLst>
          <pc:docMk/>
          <pc:sldMk cId="0" sldId="266"/>
        </pc:sldMkLst>
      </pc:sldChg>
      <pc:sldChg chg="modSp mod">
        <pc:chgData name="judith.gabel" userId="S::judith.gabel_gmail.com#ext#@onzetaal.onmicrosoft.com::2e56cd29-53f1-44e0-bf34-ea66d01e823d" providerId="AD" clId="Web-{30545831-A61E-D1BF-4134-D424CB02AC66}" dt="2025-05-20T12:59:33.131" v="38"/>
        <pc:sldMkLst>
          <pc:docMk/>
          <pc:sldMk cId="0" sldId="270"/>
        </pc:sldMkLst>
      </pc:sldChg>
      <pc:sldChg chg="mod">
        <pc:chgData name="judith.gabel" userId="S::judith.gabel_gmail.com#ext#@onzetaal.onmicrosoft.com::2e56cd29-53f1-44e0-bf34-ea66d01e823d" providerId="AD" clId="Web-{30545831-A61E-D1BF-4134-D424CB02AC66}" dt="2025-05-20T12:52:12.770" v="3"/>
        <pc:sldMkLst>
          <pc:docMk/>
          <pc:sldMk cId="2456622141" sldId="271"/>
        </pc:sldMkLst>
      </pc:sldChg>
      <pc:sldChg chg="mod">
        <pc:chgData name="judith.gabel" userId="S::judith.gabel_gmail.com#ext#@onzetaal.onmicrosoft.com::2e56cd29-53f1-44e0-bf34-ea66d01e823d" providerId="AD" clId="Web-{30545831-A61E-D1BF-4134-D424CB02AC66}" dt="2025-05-20T12:52:12.770" v="3"/>
        <pc:sldMkLst>
          <pc:docMk/>
          <pc:sldMk cId="983669708" sldId="272"/>
        </pc:sldMkLst>
      </pc:sldChg>
      <pc:sldChg chg="modSp mod">
        <pc:chgData name="judith.gabel" userId="S::judith.gabel_gmail.com#ext#@onzetaal.onmicrosoft.com::2e56cd29-53f1-44e0-bf34-ea66d01e823d" providerId="AD" clId="Web-{30545831-A61E-D1BF-4134-D424CB02AC66}" dt="2025-05-20T12:58:34.019" v="35" actId="1076"/>
        <pc:sldMkLst>
          <pc:docMk/>
          <pc:sldMk cId="2195038705" sldId="273"/>
        </pc:sldMkLst>
      </pc:sldChg>
      <pc:sldMasterChg chg="mod setBg modSldLayout">
        <pc:chgData name="judith.gabel" userId="S::judith.gabel_gmail.com#ext#@onzetaal.onmicrosoft.com::2e56cd29-53f1-44e0-bf34-ea66d01e823d" providerId="AD" clId="Web-{30545831-A61E-D1BF-4134-D424CB02AC66}" dt="2025-05-20T12:52:12.770" v="3"/>
        <pc:sldMasterMkLst>
          <pc:docMk/>
          <pc:sldMasterMk cId="0" sldId="2147483680"/>
        </pc:sldMasterMkLst>
        <pc:sldLayoutChg chg="mod">
          <pc:chgData name="judith.gabel" userId="S::judith.gabel_gmail.com#ext#@onzetaal.onmicrosoft.com::2e56cd29-53f1-44e0-bf34-ea66d01e823d" providerId="AD" clId="Web-{30545831-A61E-D1BF-4134-D424CB02AC66}" dt="2025-05-20T12:52:12.770" v="3"/>
          <pc:sldLayoutMkLst>
            <pc:docMk/>
            <pc:sldMasterMk cId="0" sldId="2147483648"/>
            <pc:sldLayoutMk cId="0" sldId="2147483649"/>
          </pc:sldLayoutMkLst>
        </pc:sldLayoutChg>
        <pc:sldLayoutChg chg="mod">
          <pc:chgData name="judith.gabel" userId="S::judith.gabel_gmail.com#ext#@onzetaal.onmicrosoft.com::2e56cd29-53f1-44e0-bf34-ea66d01e823d" providerId="AD" clId="Web-{30545831-A61E-D1BF-4134-D424CB02AC66}" dt="2025-05-20T12:52:12.770" v="3"/>
          <pc:sldLayoutMkLst>
            <pc:docMk/>
            <pc:sldMasterMk cId="0" sldId="2147483648"/>
            <pc:sldLayoutMk cId="0" sldId="2147483650"/>
          </pc:sldLayoutMkLst>
        </pc:sldLayoutChg>
        <pc:sldLayoutChg chg="mod">
          <pc:chgData name="judith.gabel" userId="S::judith.gabel_gmail.com#ext#@onzetaal.onmicrosoft.com::2e56cd29-53f1-44e0-bf34-ea66d01e823d" providerId="AD" clId="Web-{30545831-A61E-D1BF-4134-D424CB02AC66}" dt="2025-05-20T12:52:12.770" v="3"/>
          <pc:sldLayoutMkLst>
            <pc:docMk/>
            <pc:sldMasterMk cId="0" sldId="2147483648"/>
            <pc:sldLayoutMk cId="0" sldId="2147483651"/>
          </pc:sldLayoutMkLst>
        </pc:sldLayoutChg>
        <pc:sldLayoutChg chg="mod">
          <pc:chgData name="judith.gabel" userId="S::judith.gabel_gmail.com#ext#@onzetaal.onmicrosoft.com::2e56cd29-53f1-44e0-bf34-ea66d01e823d" providerId="AD" clId="Web-{30545831-A61E-D1BF-4134-D424CB02AC66}" dt="2025-05-20T12:52:12.770" v="3"/>
          <pc:sldLayoutMkLst>
            <pc:docMk/>
            <pc:sldMasterMk cId="0" sldId="2147483648"/>
            <pc:sldLayoutMk cId="0" sldId="2147483652"/>
          </pc:sldLayoutMkLst>
        </pc:sldLayoutChg>
        <pc:sldLayoutChg chg="mod">
          <pc:chgData name="judith.gabel" userId="S::judith.gabel_gmail.com#ext#@onzetaal.onmicrosoft.com::2e56cd29-53f1-44e0-bf34-ea66d01e823d" providerId="AD" clId="Web-{30545831-A61E-D1BF-4134-D424CB02AC66}" dt="2025-05-20T12:52:12.770" v="3"/>
          <pc:sldLayoutMkLst>
            <pc:docMk/>
            <pc:sldMasterMk cId="0" sldId="2147483648"/>
            <pc:sldLayoutMk cId="0" sldId="2147483653"/>
          </pc:sldLayoutMkLst>
        </pc:sldLayoutChg>
        <pc:sldLayoutChg chg="mod">
          <pc:chgData name="judith.gabel" userId="S::judith.gabel_gmail.com#ext#@onzetaal.onmicrosoft.com::2e56cd29-53f1-44e0-bf34-ea66d01e823d" providerId="AD" clId="Web-{30545831-A61E-D1BF-4134-D424CB02AC66}" dt="2025-05-20T12:52:12.770" v="3"/>
          <pc:sldLayoutMkLst>
            <pc:docMk/>
            <pc:sldMasterMk cId="0" sldId="2147483648"/>
            <pc:sldLayoutMk cId="0" sldId="2147483654"/>
          </pc:sldLayoutMkLst>
        </pc:sldLayoutChg>
        <pc:sldLayoutChg chg="mod">
          <pc:chgData name="judith.gabel" userId="S::judith.gabel_gmail.com#ext#@onzetaal.onmicrosoft.com::2e56cd29-53f1-44e0-bf34-ea66d01e823d" providerId="AD" clId="Web-{30545831-A61E-D1BF-4134-D424CB02AC66}" dt="2025-05-20T12:52:12.770" v="3"/>
          <pc:sldLayoutMkLst>
            <pc:docMk/>
            <pc:sldMasterMk cId="0" sldId="2147483648"/>
            <pc:sldLayoutMk cId="0" sldId="2147483655"/>
          </pc:sldLayoutMkLst>
        </pc:sldLayoutChg>
        <pc:sldLayoutChg chg="mod">
          <pc:chgData name="judith.gabel" userId="S::judith.gabel_gmail.com#ext#@onzetaal.onmicrosoft.com::2e56cd29-53f1-44e0-bf34-ea66d01e823d" providerId="AD" clId="Web-{30545831-A61E-D1BF-4134-D424CB02AC66}" dt="2025-05-20T12:52:12.770" v="3"/>
          <pc:sldLayoutMkLst>
            <pc:docMk/>
            <pc:sldMasterMk cId="0" sldId="2147483648"/>
            <pc:sldLayoutMk cId="0" sldId="2147483656"/>
          </pc:sldLayoutMkLst>
        </pc:sldLayoutChg>
        <pc:sldLayoutChg chg="mod">
          <pc:chgData name="judith.gabel" userId="S::judith.gabel_gmail.com#ext#@onzetaal.onmicrosoft.com::2e56cd29-53f1-44e0-bf34-ea66d01e823d" providerId="AD" clId="Web-{30545831-A61E-D1BF-4134-D424CB02AC66}" dt="2025-05-20T12:52:12.770" v="3"/>
          <pc:sldLayoutMkLst>
            <pc:docMk/>
            <pc:sldMasterMk cId="0" sldId="2147483648"/>
            <pc:sldLayoutMk cId="0" sldId="2147483657"/>
          </pc:sldLayoutMkLst>
        </pc:sldLayoutChg>
        <pc:sldLayoutChg chg="mod">
          <pc:chgData name="judith.gabel" userId="S::judith.gabel_gmail.com#ext#@onzetaal.onmicrosoft.com::2e56cd29-53f1-44e0-bf34-ea66d01e823d" providerId="AD" clId="Web-{30545831-A61E-D1BF-4134-D424CB02AC66}" dt="2025-05-20T12:52:12.770" v="3"/>
          <pc:sldLayoutMkLst>
            <pc:docMk/>
            <pc:sldMasterMk cId="0" sldId="2147483648"/>
            <pc:sldLayoutMk cId="0" sldId="2147483658"/>
          </pc:sldLayoutMkLst>
        </pc:sldLayoutChg>
        <pc:sldLayoutChg chg="mod">
          <pc:chgData name="judith.gabel" userId="S::judith.gabel_gmail.com#ext#@onzetaal.onmicrosoft.com::2e56cd29-53f1-44e0-bf34-ea66d01e823d" providerId="AD" clId="Web-{30545831-A61E-D1BF-4134-D424CB02AC66}" dt="2025-05-20T12:52:12.770" v="3"/>
          <pc:sldLayoutMkLst>
            <pc:docMk/>
            <pc:sldMasterMk cId="0" sldId="2147483648"/>
            <pc:sldLayoutMk cId="0" sldId="2147483659"/>
          </pc:sldLayoutMkLst>
        </pc:sldLayoutChg>
        <pc:sldLayoutChg chg="mod">
          <pc:chgData name="judith.gabel" userId="S::judith.gabel_gmail.com#ext#@onzetaal.onmicrosoft.com::2e56cd29-53f1-44e0-bf34-ea66d01e823d" providerId="AD" clId="Web-{30545831-A61E-D1BF-4134-D424CB02AC66}" dt="2025-05-20T12:52:12.770" v="3"/>
          <pc:sldLayoutMkLst>
            <pc:docMk/>
            <pc:sldMasterMk cId="0" sldId="2147483648"/>
            <pc:sldLayoutMk cId="0" sldId="2147483660"/>
          </pc:sldLayoutMkLst>
        </pc:sldLayoutChg>
        <pc:sldLayoutChg chg="mod">
          <pc:chgData name="judith.gabel" userId="S::judith.gabel_gmail.com#ext#@onzetaal.onmicrosoft.com::2e56cd29-53f1-44e0-bf34-ea66d01e823d" providerId="AD" clId="Web-{30545831-A61E-D1BF-4134-D424CB02AC66}" dt="2025-05-20T12:52:12.770" v="3"/>
          <pc:sldLayoutMkLst>
            <pc:docMk/>
            <pc:sldMasterMk cId="0" sldId="2147483648"/>
            <pc:sldLayoutMk cId="0" sldId="2147483661"/>
          </pc:sldLayoutMkLst>
        </pc:sldLayoutChg>
        <pc:sldLayoutChg chg="mod">
          <pc:chgData name="judith.gabel" userId="S::judith.gabel_gmail.com#ext#@onzetaal.onmicrosoft.com::2e56cd29-53f1-44e0-bf34-ea66d01e823d" providerId="AD" clId="Web-{30545831-A61E-D1BF-4134-D424CB02AC66}" dt="2025-05-20T12:52:12.770" v="3"/>
          <pc:sldLayoutMkLst>
            <pc:docMk/>
            <pc:sldMasterMk cId="0" sldId="2147483648"/>
            <pc:sldLayoutMk cId="0" sldId="2147483662"/>
          </pc:sldLayoutMkLst>
        </pc:sldLayoutChg>
        <pc:sldLayoutChg chg="mod">
          <pc:chgData name="judith.gabel" userId="S::judith.gabel_gmail.com#ext#@onzetaal.onmicrosoft.com::2e56cd29-53f1-44e0-bf34-ea66d01e823d" providerId="AD" clId="Web-{30545831-A61E-D1BF-4134-D424CB02AC66}" dt="2025-05-20T12:52:12.770" v="3"/>
          <pc:sldLayoutMkLst>
            <pc:docMk/>
            <pc:sldMasterMk cId="0" sldId="2147483648"/>
            <pc:sldLayoutMk cId="0" sldId="2147483663"/>
          </pc:sldLayoutMkLst>
        </pc:sldLayoutChg>
      </pc:sldMasterChg>
      <pc:sldMasterChg chg="mod setBg modSldLayout">
        <pc:chgData name="judith.gabel" userId="S::judith.gabel_gmail.com#ext#@onzetaal.onmicrosoft.com::2e56cd29-53f1-44e0-bf34-ea66d01e823d" providerId="AD" clId="Web-{30545831-A61E-D1BF-4134-D424CB02AC66}" dt="2025-05-20T12:52:12.770" v="3"/>
        <pc:sldMasterMkLst>
          <pc:docMk/>
          <pc:sldMasterMk cId="1067218672" sldId="2147483681"/>
        </pc:sldMasterMkLst>
        <pc:sldLayoutChg chg="mod">
          <pc:chgData name="judith.gabel" userId="S::judith.gabel_gmail.com#ext#@onzetaal.onmicrosoft.com::2e56cd29-53f1-44e0-bf34-ea66d01e823d" providerId="AD" clId="Web-{30545831-A61E-D1BF-4134-D424CB02AC66}" dt="2025-05-20T12:52:12.770" v="3"/>
          <pc:sldLayoutMkLst>
            <pc:docMk/>
            <pc:sldMasterMk cId="1067218672" sldId="2147483664"/>
            <pc:sldLayoutMk cId="1735553872" sldId="2147483665"/>
          </pc:sldLayoutMkLst>
        </pc:sldLayoutChg>
        <pc:sldLayoutChg chg="mod">
          <pc:chgData name="judith.gabel" userId="S::judith.gabel_gmail.com#ext#@onzetaal.onmicrosoft.com::2e56cd29-53f1-44e0-bf34-ea66d01e823d" providerId="AD" clId="Web-{30545831-A61E-D1BF-4134-D424CB02AC66}" dt="2025-05-20T12:52:12.770" v="3"/>
          <pc:sldLayoutMkLst>
            <pc:docMk/>
            <pc:sldMasterMk cId="1067218672" sldId="2147483664"/>
            <pc:sldLayoutMk cId="1408179448" sldId="2147483666"/>
          </pc:sldLayoutMkLst>
        </pc:sldLayoutChg>
        <pc:sldLayoutChg chg="mod">
          <pc:chgData name="judith.gabel" userId="S::judith.gabel_gmail.com#ext#@onzetaal.onmicrosoft.com::2e56cd29-53f1-44e0-bf34-ea66d01e823d" providerId="AD" clId="Web-{30545831-A61E-D1BF-4134-D424CB02AC66}" dt="2025-05-20T12:52:12.770" v="3"/>
          <pc:sldLayoutMkLst>
            <pc:docMk/>
            <pc:sldMasterMk cId="1067218672" sldId="2147483664"/>
            <pc:sldLayoutMk cId="3571655233" sldId="2147483667"/>
          </pc:sldLayoutMkLst>
        </pc:sldLayoutChg>
        <pc:sldLayoutChg chg="mod">
          <pc:chgData name="judith.gabel" userId="S::judith.gabel_gmail.com#ext#@onzetaal.onmicrosoft.com::2e56cd29-53f1-44e0-bf34-ea66d01e823d" providerId="AD" clId="Web-{30545831-A61E-D1BF-4134-D424CB02AC66}" dt="2025-05-20T12:52:12.770" v="3"/>
          <pc:sldLayoutMkLst>
            <pc:docMk/>
            <pc:sldMasterMk cId="1067218672" sldId="2147483664"/>
            <pc:sldLayoutMk cId="3629718590" sldId="2147483668"/>
          </pc:sldLayoutMkLst>
        </pc:sldLayoutChg>
        <pc:sldLayoutChg chg="mod">
          <pc:chgData name="judith.gabel" userId="S::judith.gabel_gmail.com#ext#@onzetaal.onmicrosoft.com::2e56cd29-53f1-44e0-bf34-ea66d01e823d" providerId="AD" clId="Web-{30545831-A61E-D1BF-4134-D424CB02AC66}" dt="2025-05-20T12:52:12.770" v="3"/>
          <pc:sldLayoutMkLst>
            <pc:docMk/>
            <pc:sldMasterMk cId="1067218672" sldId="2147483664"/>
            <pc:sldLayoutMk cId="3845412642" sldId="2147483669"/>
          </pc:sldLayoutMkLst>
        </pc:sldLayoutChg>
        <pc:sldLayoutChg chg="mod">
          <pc:chgData name="judith.gabel" userId="S::judith.gabel_gmail.com#ext#@onzetaal.onmicrosoft.com::2e56cd29-53f1-44e0-bf34-ea66d01e823d" providerId="AD" clId="Web-{30545831-A61E-D1BF-4134-D424CB02AC66}" dt="2025-05-20T12:52:12.770" v="3"/>
          <pc:sldLayoutMkLst>
            <pc:docMk/>
            <pc:sldMasterMk cId="1067218672" sldId="2147483664"/>
            <pc:sldLayoutMk cId="1784212768" sldId="2147483670"/>
          </pc:sldLayoutMkLst>
        </pc:sldLayoutChg>
        <pc:sldLayoutChg chg="mod">
          <pc:chgData name="judith.gabel" userId="S::judith.gabel_gmail.com#ext#@onzetaal.onmicrosoft.com::2e56cd29-53f1-44e0-bf34-ea66d01e823d" providerId="AD" clId="Web-{30545831-A61E-D1BF-4134-D424CB02AC66}" dt="2025-05-20T12:52:12.770" v="3"/>
          <pc:sldLayoutMkLst>
            <pc:docMk/>
            <pc:sldMasterMk cId="1067218672" sldId="2147483664"/>
            <pc:sldLayoutMk cId="953818665" sldId="2147483671"/>
          </pc:sldLayoutMkLst>
        </pc:sldLayoutChg>
        <pc:sldLayoutChg chg="mod">
          <pc:chgData name="judith.gabel" userId="S::judith.gabel_gmail.com#ext#@onzetaal.onmicrosoft.com::2e56cd29-53f1-44e0-bf34-ea66d01e823d" providerId="AD" clId="Web-{30545831-A61E-D1BF-4134-D424CB02AC66}" dt="2025-05-20T12:52:12.770" v="3"/>
          <pc:sldLayoutMkLst>
            <pc:docMk/>
            <pc:sldMasterMk cId="1067218672" sldId="2147483664"/>
            <pc:sldLayoutMk cId="3889038382" sldId="2147483672"/>
          </pc:sldLayoutMkLst>
        </pc:sldLayoutChg>
        <pc:sldLayoutChg chg="mod">
          <pc:chgData name="judith.gabel" userId="S::judith.gabel_gmail.com#ext#@onzetaal.onmicrosoft.com::2e56cd29-53f1-44e0-bf34-ea66d01e823d" providerId="AD" clId="Web-{30545831-A61E-D1BF-4134-D424CB02AC66}" dt="2025-05-20T12:52:12.770" v="3"/>
          <pc:sldLayoutMkLst>
            <pc:docMk/>
            <pc:sldMasterMk cId="1067218672" sldId="2147483664"/>
            <pc:sldLayoutMk cId="838788794" sldId="2147483673"/>
          </pc:sldLayoutMkLst>
        </pc:sldLayoutChg>
        <pc:sldLayoutChg chg="mod">
          <pc:chgData name="judith.gabel" userId="S::judith.gabel_gmail.com#ext#@onzetaal.onmicrosoft.com::2e56cd29-53f1-44e0-bf34-ea66d01e823d" providerId="AD" clId="Web-{30545831-A61E-D1BF-4134-D424CB02AC66}" dt="2025-05-20T12:52:12.770" v="3"/>
          <pc:sldLayoutMkLst>
            <pc:docMk/>
            <pc:sldMasterMk cId="1067218672" sldId="2147483664"/>
            <pc:sldLayoutMk cId="3952175728" sldId="2147483674"/>
          </pc:sldLayoutMkLst>
        </pc:sldLayoutChg>
        <pc:sldLayoutChg chg="mod">
          <pc:chgData name="judith.gabel" userId="S::judith.gabel_gmail.com#ext#@onzetaal.onmicrosoft.com::2e56cd29-53f1-44e0-bf34-ea66d01e823d" providerId="AD" clId="Web-{30545831-A61E-D1BF-4134-D424CB02AC66}" dt="2025-05-20T12:52:12.770" v="3"/>
          <pc:sldLayoutMkLst>
            <pc:docMk/>
            <pc:sldMasterMk cId="1067218672" sldId="2147483664"/>
            <pc:sldLayoutMk cId="1717176804" sldId="2147483675"/>
          </pc:sldLayoutMkLst>
        </pc:sldLayoutChg>
        <pc:sldLayoutChg chg="mod">
          <pc:chgData name="judith.gabel" userId="S::judith.gabel_gmail.com#ext#@onzetaal.onmicrosoft.com::2e56cd29-53f1-44e0-bf34-ea66d01e823d" providerId="AD" clId="Web-{30545831-A61E-D1BF-4134-D424CB02AC66}" dt="2025-05-20T12:52:12.770" v="3"/>
          <pc:sldLayoutMkLst>
            <pc:docMk/>
            <pc:sldMasterMk cId="1067218672" sldId="2147483664"/>
            <pc:sldLayoutMk cId="1365365698" sldId="2147483676"/>
          </pc:sldLayoutMkLst>
        </pc:sldLayoutChg>
        <pc:sldLayoutChg chg="mod">
          <pc:chgData name="judith.gabel" userId="S::judith.gabel_gmail.com#ext#@onzetaal.onmicrosoft.com::2e56cd29-53f1-44e0-bf34-ea66d01e823d" providerId="AD" clId="Web-{30545831-A61E-D1BF-4134-D424CB02AC66}" dt="2025-05-20T12:52:12.770" v="3"/>
          <pc:sldLayoutMkLst>
            <pc:docMk/>
            <pc:sldMasterMk cId="1067218672" sldId="2147483664"/>
            <pc:sldLayoutMk cId="2872789131" sldId="2147483677"/>
          </pc:sldLayoutMkLst>
        </pc:sldLayoutChg>
        <pc:sldLayoutChg chg="mod">
          <pc:chgData name="judith.gabel" userId="S::judith.gabel_gmail.com#ext#@onzetaal.onmicrosoft.com::2e56cd29-53f1-44e0-bf34-ea66d01e823d" providerId="AD" clId="Web-{30545831-A61E-D1BF-4134-D424CB02AC66}" dt="2025-05-20T12:52:12.770" v="3"/>
          <pc:sldLayoutMkLst>
            <pc:docMk/>
            <pc:sldMasterMk cId="1067218672" sldId="2147483664"/>
            <pc:sldLayoutMk cId="4053027711" sldId="2147483678"/>
          </pc:sldLayoutMkLst>
        </pc:sldLayoutChg>
        <pc:sldLayoutChg chg="mod">
          <pc:chgData name="judith.gabel" userId="S::judith.gabel_gmail.com#ext#@onzetaal.onmicrosoft.com::2e56cd29-53f1-44e0-bf34-ea66d01e823d" providerId="AD" clId="Web-{30545831-A61E-D1BF-4134-D424CB02AC66}" dt="2025-05-20T12:52:12.770" v="3"/>
          <pc:sldLayoutMkLst>
            <pc:docMk/>
            <pc:sldMasterMk cId="1067218672" sldId="2147483664"/>
            <pc:sldLayoutMk cId="1945029136" sldId="2147483679"/>
          </pc:sldLayoutMkLst>
        </pc:sldLayoutChg>
      </pc:sldMasterChg>
    </pc:docChg>
  </pc:docChgLst>
  <pc:docChgLst>
    <pc:chgData name="Jente Adriaansen" userId="b57a3f83-33b0-41d1-a980-9298cdd71239" providerId="ADAL" clId="{FD13DDD0-1E8B-46E4-B20B-7455C9DA5F30}"/>
    <pc:docChg chg="undo custSel modSld">
      <pc:chgData name="Jente Adriaansen" userId="b57a3f83-33b0-41d1-a980-9298cdd71239" providerId="ADAL" clId="{FD13DDD0-1E8B-46E4-B20B-7455C9DA5F30}" dt="2025-09-03T08:03:53.799" v="2036" actId="5793"/>
      <pc:docMkLst>
        <pc:docMk/>
      </pc:docMkLst>
      <pc:sldChg chg="addSp delSp modSp mod">
        <pc:chgData name="Jente Adriaansen" userId="b57a3f83-33b0-41d1-a980-9298cdd71239" providerId="ADAL" clId="{FD13DDD0-1E8B-46E4-B20B-7455C9DA5F30}" dt="2025-09-03T07:38:28.264" v="1216" actId="1076"/>
        <pc:sldMkLst>
          <pc:docMk/>
          <pc:sldMk cId="0" sldId="256"/>
        </pc:sldMkLst>
        <pc:spChg chg="mod">
          <ac:chgData name="Jente Adriaansen" userId="b57a3f83-33b0-41d1-a980-9298cdd71239" providerId="ADAL" clId="{FD13DDD0-1E8B-46E4-B20B-7455C9DA5F30}" dt="2025-09-02T13:25:56.676" v="1189" actId="1076"/>
          <ac:spMkLst>
            <pc:docMk/>
            <pc:sldMk cId="0" sldId="256"/>
            <ac:spMk id="12" creationId="{0FB1EB52-9D83-A4E0-2BB7-5B9AC479EBC9}"/>
          </ac:spMkLst>
        </pc:spChg>
        <pc:spChg chg="mod">
          <ac:chgData name="Jente Adriaansen" userId="b57a3f83-33b0-41d1-a980-9298cdd71239" providerId="ADAL" clId="{FD13DDD0-1E8B-46E4-B20B-7455C9DA5F30}" dt="2025-09-02T12:30:10.689" v="37" actId="20577"/>
          <ac:spMkLst>
            <pc:docMk/>
            <pc:sldMk cId="0" sldId="256"/>
            <ac:spMk id="167" creationId="{00000000-0000-0000-0000-000000000000}"/>
          </ac:spMkLst>
        </pc:spChg>
        <pc:spChg chg="mod">
          <ac:chgData name="Jente Adriaansen" userId="b57a3f83-33b0-41d1-a980-9298cdd71239" providerId="ADAL" clId="{FD13DDD0-1E8B-46E4-B20B-7455C9DA5F30}" dt="2025-09-02T12:44:18.316" v="224" actId="20577"/>
          <ac:spMkLst>
            <pc:docMk/>
            <pc:sldMk cId="0" sldId="256"/>
            <ac:spMk id="170" creationId="{00000000-0000-0000-0000-000000000000}"/>
          </ac:spMkLst>
        </pc:spChg>
        <pc:picChg chg="add mod modCrop">
          <ac:chgData name="Jente Adriaansen" userId="b57a3f83-33b0-41d1-a980-9298cdd71239" providerId="ADAL" clId="{FD13DDD0-1E8B-46E4-B20B-7455C9DA5F30}" dt="2025-09-03T07:38:28.264" v="1216" actId="1076"/>
          <ac:picMkLst>
            <pc:docMk/>
            <pc:sldMk cId="0" sldId="256"/>
            <ac:picMk id="19" creationId="{E003EAB8-7F1F-2463-2DF9-54A979092CAA}"/>
          </ac:picMkLst>
        </pc:picChg>
      </pc:sldChg>
      <pc:sldChg chg="addSp delSp modSp mod delAnim modNotesTx">
        <pc:chgData name="Jente Adriaansen" userId="b57a3f83-33b0-41d1-a980-9298cdd71239" providerId="ADAL" clId="{FD13DDD0-1E8B-46E4-B20B-7455C9DA5F30}" dt="2025-09-03T08:03:53.799" v="2036" actId="5793"/>
        <pc:sldMkLst>
          <pc:docMk/>
          <pc:sldMk cId="0" sldId="257"/>
        </pc:sldMkLst>
        <pc:spChg chg="mod">
          <ac:chgData name="Jente Adriaansen" userId="b57a3f83-33b0-41d1-a980-9298cdd71239" providerId="ADAL" clId="{FD13DDD0-1E8B-46E4-B20B-7455C9DA5F30}" dt="2025-09-03T08:03:53.799" v="2036" actId="5793"/>
          <ac:spMkLst>
            <pc:docMk/>
            <pc:sldMk cId="0" sldId="257"/>
            <ac:spMk id="2" creationId="{8F6EB418-DAD5-4644-2B59-6F861FA18B43}"/>
          </ac:spMkLst>
        </pc:spChg>
        <pc:spChg chg="mod">
          <ac:chgData name="Jente Adriaansen" userId="b57a3f83-33b0-41d1-a980-9298cdd71239" providerId="ADAL" clId="{FD13DDD0-1E8B-46E4-B20B-7455C9DA5F30}" dt="2025-09-03T08:03:28.446" v="2001" actId="5793"/>
          <ac:spMkLst>
            <pc:docMk/>
            <pc:sldMk cId="0" sldId="257"/>
            <ac:spMk id="9" creationId="{306CAEF1-3514-3869-BFAE-D5FDF2F2A9C1}"/>
          </ac:spMkLst>
        </pc:spChg>
        <pc:spChg chg="mod">
          <ac:chgData name="Jente Adriaansen" userId="b57a3f83-33b0-41d1-a980-9298cdd71239" providerId="ADAL" clId="{FD13DDD0-1E8B-46E4-B20B-7455C9DA5F30}" dt="2025-09-02T12:30:23.525" v="45" actId="20577"/>
          <ac:spMkLst>
            <pc:docMk/>
            <pc:sldMk cId="0" sldId="257"/>
            <ac:spMk id="177" creationId="{00000000-0000-0000-0000-000000000000}"/>
          </ac:spMkLst>
        </pc:spChg>
        <pc:picChg chg="add mod">
          <ac:chgData name="Jente Adriaansen" userId="b57a3f83-33b0-41d1-a980-9298cdd71239" providerId="ADAL" clId="{FD13DDD0-1E8B-46E4-B20B-7455C9DA5F30}" dt="2025-09-02T13:26:08.477" v="1190" actId="1076"/>
          <ac:picMkLst>
            <pc:docMk/>
            <pc:sldMk cId="0" sldId="257"/>
            <ac:picMk id="6" creationId="{C716E3EF-E2D2-AF40-2B17-543BBE5A55E7}"/>
          </ac:picMkLst>
        </pc:picChg>
      </pc:sldChg>
      <pc:sldChg chg="addSp delSp modSp mod">
        <pc:chgData name="Jente Adriaansen" userId="b57a3f83-33b0-41d1-a980-9298cdd71239" providerId="ADAL" clId="{FD13DDD0-1E8B-46E4-B20B-7455C9DA5F30}" dt="2025-09-03T07:43:37.687" v="1229" actId="208"/>
        <pc:sldMkLst>
          <pc:docMk/>
          <pc:sldMk cId="0" sldId="259"/>
        </pc:sldMkLst>
        <pc:spChg chg="mod">
          <ac:chgData name="Jente Adriaansen" userId="b57a3f83-33b0-41d1-a980-9298cdd71239" providerId="ADAL" clId="{FD13DDD0-1E8B-46E4-B20B-7455C9DA5F30}" dt="2025-09-03T07:43:37.687" v="1229" actId="208"/>
          <ac:spMkLst>
            <pc:docMk/>
            <pc:sldMk cId="0" sldId="259"/>
            <ac:spMk id="193" creationId="{00000000-0000-0000-0000-000000000000}"/>
          </ac:spMkLst>
        </pc:spChg>
        <pc:spChg chg="mod">
          <ac:chgData name="Jente Adriaansen" userId="b57a3f83-33b0-41d1-a980-9298cdd71239" providerId="ADAL" clId="{FD13DDD0-1E8B-46E4-B20B-7455C9DA5F30}" dt="2025-09-03T07:43:37.687" v="1229" actId="208"/>
          <ac:spMkLst>
            <pc:docMk/>
            <pc:sldMk cId="0" sldId="259"/>
            <ac:spMk id="194" creationId="{00000000-0000-0000-0000-000000000000}"/>
          </ac:spMkLst>
        </pc:spChg>
        <pc:spChg chg="mod">
          <ac:chgData name="Jente Adriaansen" userId="b57a3f83-33b0-41d1-a980-9298cdd71239" providerId="ADAL" clId="{FD13DDD0-1E8B-46E4-B20B-7455C9DA5F30}" dt="2025-09-03T07:43:37.687" v="1229" actId="208"/>
          <ac:spMkLst>
            <pc:docMk/>
            <pc:sldMk cId="0" sldId="259"/>
            <ac:spMk id="195" creationId="{00000000-0000-0000-0000-000000000000}"/>
          </ac:spMkLst>
        </pc:spChg>
        <pc:spChg chg="mod">
          <ac:chgData name="Jente Adriaansen" userId="b57a3f83-33b0-41d1-a980-9298cdd71239" providerId="ADAL" clId="{FD13DDD0-1E8B-46E4-B20B-7455C9DA5F30}" dt="2025-09-03T07:43:37.687" v="1229" actId="208"/>
          <ac:spMkLst>
            <pc:docMk/>
            <pc:sldMk cId="0" sldId="259"/>
            <ac:spMk id="196" creationId="{00000000-0000-0000-0000-000000000000}"/>
          </ac:spMkLst>
        </pc:spChg>
        <pc:spChg chg="mod">
          <ac:chgData name="Jente Adriaansen" userId="b57a3f83-33b0-41d1-a980-9298cdd71239" providerId="ADAL" clId="{FD13DDD0-1E8B-46E4-B20B-7455C9DA5F30}" dt="2025-09-02T13:05:38.102" v="656" actId="12"/>
          <ac:spMkLst>
            <pc:docMk/>
            <pc:sldMk cId="0" sldId="259"/>
            <ac:spMk id="197" creationId="{00000000-0000-0000-0000-000000000000}"/>
          </ac:spMkLst>
        </pc:spChg>
        <pc:picChg chg="add mod">
          <ac:chgData name="Jente Adriaansen" userId="b57a3f83-33b0-41d1-a980-9298cdd71239" providerId="ADAL" clId="{FD13DDD0-1E8B-46E4-B20B-7455C9DA5F30}" dt="2025-09-02T13:04:46.573" v="649" actId="1076"/>
          <ac:picMkLst>
            <pc:docMk/>
            <pc:sldMk cId="0" sldId="259"/>
            <ac:picMk id="6" creationId="{9D24C114-C919-92F2-16B5-96370E5A1455}"/>
          </ac:picMkLst>
        </pc:picChg>
      </pc:sldChg>
      <pc:sldChg chg="addSp delSp modSp mod modNotesTx">
        <pc:chgData name="Jente Adriaansen" userId="b57a3f83-33b0-41d1-a980-9298cdd71239" providerId="ADAL" clId="{FD13DDD0-1E8B-46E4-B20B-7455C9DA5F30}" dt="2025-09-03T07:59:45.986" v="1703" actId="20577"/>
        <pc:sldMkLst>
          <pc:docMk/>
          <pc:sldMk cId="0" sldId="265"/>
        </pc:sldMkLst>
        <pc:spChg chg="mod">
          <ac:chgData name="Jente Adriaansen" userId="b57a3f83-33b0-41d1-a980-9298cdd71239" providerId="ADAL" clId="{FD13DDD0-1E8B-46E4-B20B-7455C9DA5F30}" dt="2025-09-03T07:44:07.439" v="1231" actId="1036"/>
          <ac:spMkLst>
            <pc:docMk/>
            <pc:sldMk cId="0" sldId="265"/>
            <ac:spMk id="186" creationId="{00000000-0000-0000-0000-000000000000}"/>
          </ac:spMkLst>
        </pc:spChg>
        <pc:spChg chg="mod">
          <ac:chgData name="Jente Adriaansen" userId="b57a3f83-33b0-41d1-a980-9298cdd71239" providerId="ADAL" clId="{FD13DDD0-1E8B-46E4-B20B-7455C9DA5F30}" dt="2025-09-03T07:44:07.439" v="1231" actId="1036"/>
          <ac:spMkLst>
            <pc:docMk/>
            <pc:sldMk cId="0" sldId="265"/>
            <ac:spMk id="187" creationId="{00000000-0000-0000-0000-000000000000}"/>
          </ac:spMkLst>
        </pc:spChg>
        <pc:spChg chg="mod">
          <ac:chgData name="Jente Adriaansen" userId="b57a3f83-33b0-41d1-a980-9298cdd71239" providerId="ADAL" clId="{FD13DDD0-1E8B-46E4-B20B-7455C9DA5F30}" dt="2025-09-03T07:44:07.439" v="1231" actId="1036"/>
          <ac:spMkLst>
            <pc:docMk/>
            <pc:sldMk cId="0" sldId="265"/>
            <ac:spMk id="188" creationId="{00000000-0000-0000-0000-000000000000}"/>
          </ac:spMkLst>
        </pc:spChg>
        <pc:spChg chg="mod">
          <ac:chgData name="Jente Adriaansen" userId="b57a3f83-33b0-41d1-a980-9298cdd71239" providerId="ADAL" clId="{FD13DDD0-1E8B-46E4-B20B-7455C9DA5F30}" dt="2025-09-03T07:44:07.439" v="1231" actId="1036"/>
          <ac:spMkLst>
            <pc:docMk/>
            <pc:sldMk cId="0" sldId="265"/>
            <ac:spMk id="189" creationId="{00000000-0000-0000-0000-000000000000}"/>
          </ac:spMkLst>
        </pc:spChg>
        <pc:spChg chg="mod">
          <ac:chgData name="Jente Adriaansen" userId="b57a3f83-33b0-41d1-a980-9298cdd71239" providerId="ADAL" clId="{FD13DDD0-1E8B-46E4-B20B-7455C9DA5F30}" dt="2025-09-02T13:05:24.810" v="654" actId="1076"/>
          <ac:spMkLst>
            <pc:docMk/>
            <pc:sldMk cId="0" sldId="265"/>
            <ac:spMk id="190" creationId="{00000000-0000-0000-0000-000000000000}"/>
          </ac:spMkLst>
        </pc:spChg>
        <pc:picChg chg="add mod">
          <ac:chgData name="Jente Adriaansen" userId="b57a3f83-33b0-41d1-a980-9298cdd71239" providerId="ADAL" clId="{FD13DDD0-1E8B-46E4-B20B-7455C9DA5F30}" dt="2025-09-02T13:07:27.585" v="664" actId="1076"/>
          <ac:picMkLst>
            <pc:docMk/>
            <pc:sldMk cId="0" sldId="265"/>
            <ac:picMk id="6" creationId="{28FE4017-F59A-A367-CEA0-D1DEDADD2D5B}"/>
          </ac:picMkLst>
        </pc:picChg>
      </pc:sldChg>
      <pc:sldChg chg="addSp modSp mod">
        <pc:chgData name="Jente Adriaansen" userId="b57a3f83-33b0-41d1-a980-9298cdd71239" providerId="ADAL" clId="{FD13DDD0-1E8B-46E4-B20B-7455C9DA5F30}" dt="2025-09-03T07:53:55.377" v="1571" actId="688"/>
        <pc:sldMkLst>
          <pc:docMk/>
          <pc:sldMk cId="0" sldId="266"/>
        </pc:sldMkLst>
        <pc:spChg chg="mod">
          <ac:chgData name="Jente Adriaansen" userId="b57a3f83-33b0-41d1-a980-9298cdd71239" providerId="ADAL" clId="{FD13DDD0-1E8B-46E4-B20B-7455C9DA5F30}" dt="2025-09-03T07:45:06.457" v="1235" actId="1076"/>
          <ac:spMkLst>
            <pc:docMk/>
            <pc:sldMk cId="0" sldId="266"/>
            <ac:spMk id="206" creationId="{00000000-0000-0000-0000-000000000000}"/>
          </ac:spMkLst>
        </pc:spChg>
        <pc:picChg chg="add mod">
          <ac:chgData name="Jente Adriaansen" userId="b57a3f83-33b0-41d1-a980-9298cdd71239" providerId="ADAL" clId="{FD13DDD0-1E8B-46E4-B20B-7455C9DA5F30}" dt="2025-09-03T07:53:55.377" v="1571" actId="688"/>
          <ac:picMkLst>
            <pc:docMk/>
            <pc:sldMk cId="0" sldId="266"/>
            <ac:picMk id="4" creationId="{F8EFEA77-14C6-2555-0604-B9B543B351DC}"/>
          </ac:picMkLst>
        </pc:picChg>
      </pc:sldChg>
      <pc:sldChg chg="addSp delSp modSp mod delAnim modAnim">
        <pc:chgData name="Jente Adriaansen" userId="b57a3f83-33b0-41d1-a980-9298cdd71239" providerId="ADAL" clId="{FD13DDD0-1E8B-46E4-B20B-7455C9DA5F30}" dt="2025-09-03T07:57:04.471" v="1681" actId="1076"/>
        <pc:sldMkLst>
          <pc:docMk/>
          <pc:sldMk cId="2456622141" sldId="271"/>
        </pc:sldMkLst>
        <pc:spChg chg="mod">
          <ac:chgData name="Jente Adriaansen" userId="b57a3f83-33b0-41d1-a980-9298cdd71239" providerId="ADAL" clId="{FD13DDD0-1E8B-46E4-B20B-7455C9DA5F30}" dt="2025-09-03T07:56:59.921" v="1680" actId="1076"/>
          <ac:spMkLst>
            <pc:docMk/>
            <pc:sldMk cId="2456622141" sldId="271"/>
            <ac:spMk id="186" creationId="{34A071E9-CB5B-3BC1-2C04-C2708FBF1C81}"/>
          </ac:spMkLst>
        </pc:spChg>
        <pc:spChg chg="mod">
          <ac:chgData name="Jente Adriaansen" userId="b57a3f83-33b0-41d1-a980-9298cdd71239" providerId="ADAL" clId="{FD13DDD0-1E8B-46E4-B20B-7455C9DA5F30}" dt="2025-09-03T07:42:51.216" v="1228" actId="208"/>
          <ac:spMkLst>
            <pc:docMk/>
            <pc:sldMk cId="2456622141" sldId="271"/>
            <ac:spMk id="187" creationId="{A2EAAA69-BEDC-6259-53EC-A4C5B56B4960}"/>
          </ac:spMkLst>
        </pc:spChg>
        <pc:spChg chg="mod">
          <ac:chgData name="Jente Adriaansen" userId="b57a3f83-33b0-41d1-a980-9298cdd71239" providerId="ADAL" clId="{FD13DDD0-1E8B-46E4-B20B-7455C9DA5F30}" dt="2025-09-03T07:42:51.216" v="1228" actId="208"/>
          <ac:spMkLst>
            <pc:docMk/>
            <pc:sldMk cId="2456622141" sldId="271"/>
            <ac:spMk id="188" creationId="{B9FA08F8-521A-C712-B8D8-942590441CE0}"/>
          </ac:spMkLst>
        </pc:spChg>
        <pc:spChg chg="mod">
          <ac:chgData name="Jente Adriaansen" userId="b57a3f83-33b0-41d1-a980-9298cdd71239" providerId="ADAL" clId="{FD13DDD0-1E8B-46E4-B20B-7455C9DA5F30}" dt="2025-09-03T07:42:51.216" v="1228" actId="208"/>
          <ac:spMkLst>
            <pc:docMk/>
            <pc:sldMk cId="2456622141" sldId="271"/>
            <ac:spMk id="189" creationId="{16C4C80C-D415-97D8-6E42-732AA1A66A4C}"/>
          </ac:spMkLst>
        </pc:spChg>
        <pc:spChg chg="mod">
          <ac:chgData name="Jente Adriaansen" userId="b57a3f83-33b0-41d1-a980-9298cdd71239" providerId="ADAL" clId="{FD13DDD0-1E8B-46E4-B20B-7455C9DA5F30}" dt="2025-09-03T07:57:04.471" v="1681" actId="1076"/>
          <ac:spMkLst>
            <pc:docMk/>
            <pc:sldMk cId="2456622141" sldId="271"/>
            <ac:spMk id="190" creationId="{E15DBAB4-D062-5300-4699-CD967970EECF}"/>
          </ac:spMkLst>
        </pc:spChg>
        <pc:picChg chg="add mod">
          <ac:chgData name="Jente Adriaansen" userId="b57a3f83-33b0-41d1-a980-9298cdd71239" providerId="ADAL" clId="{FD13DDD0-1E8B-46E4-B20B-7455C9DA5F30}" dt="2025-09-03T07:42:25.657" v="1227" actId="688"/>
          <ac:picMkLst>
            <pc:docMk/>
            <pc:sldMk cId="2456622141" sldId="271"/>
            <ac:picMk id="3" creationId="{176F5F97-B316-2E06-CBD1-D96BC2554750}"/>
          </ac:picMkLst>
        </pc:picChg>
      </pc:sldChg>
      <pc:sldChg chg="addSp delSp modSp mod delAnim modNotesTx">
        <pc:chgData name="Jente Adriaansen" userId="b57a3f83-33b0-41d1-a980-9298cdd71239" providerId="ADAL" clId="{FD13DDD0-1E8B-46E4-B20B-7455C9DA5F30}" dt="2025-09-03T07:52:11.242" v="1566" actId="1076"/>
        <pc:sldMkLst>
          <pc:docMk/>
          <pc:sldMk cId="983669708" sldId="272"/>
        </pc:sldMkLst>
        <pc:spChg chg="mod">
          <ac:chgData name="Jente Adriaansen" userId="b57a3f83-33b0-41d1-a980-9298cdd71239" providerId="ADAL" clId="{FD13DDD0-1E8B-46E4-B20B-7455C9DA5F30}" dt="2025-09-03T07:44:46.515" v="1233" actId="208"/>
          <ac:spMkLst>
            <pc:docMk/>
            <pc:sldMk cId="983669708" sldId="272"/>
            <ac:spMk id="193" creationId="{3B3642F2-AFC8-8A2E-4EE4-E06404E71E1A}"/>
          </ac:spMkLst>
        </pc:spChg>
        <pc:spChg chg="mod">
          <ac:chgData name="Jente Adriaansen" userId="b57a3f83-33b0-41d1-a980-9298cdd71239" providerId="ADAL" clId="{FD13DDD0-1E8B-46E4-B20B-7455C9DA5F30}" dt="2025-09-03T07:44:46.515" v="1233" actId="208"/>
          <ac:spMkLst>
            <pc:docMk/>
            <pc:sldMk cId="983669708" sldId="272"/>
            <ac:spMk id="194" creationId="{63DC7674-1C12-6D6A-4DD1-43A6C3D711D1}"/>
          </ac:spMkLst>
        </pc:spChg>
        <pc:spChg chg="mod">
          <ac:chgData name="Jente Adriaansen" userId="b57a3f83-33b0-41d1-a980-9298cdd71239" providerId="ADAL" clId="{FD13DDD0-1E8B-46E4-B20B-7455C9DA5F30}" dt="2025-09-03T07:44:46.515" v="1233" actId="208"/>
          <ac:spMkLst>
            <pc:docMk/>
            <pc:sldMk cId="983669708" sldId="272"/>
            <ac:spMk id="195" creationId="{4C220480-C5B1-E3DA-CF3F-D506D55BEF2E}"/>
          </ac:spMkLst>
        </pc:spChg>
        <pc:spChg chg="mod">
          <ac:chgData name="Jente Adriaansen" userId="b57a3f83-33b0-41d1-a980-9298cdd71239" providerId="ADAL" clId="{FD13DDD0-1E8B-46E4-B20B-7455C9DA5F30}" dt="2025-09-03T07:44:46.515" v="1233" actId="208"/>
          <ac:spMkLst>
            <pc:docMk/>
            <pc:sldMk cId="983669708" sldId="272"/>
            <ac:spMk id="196" creationId="{E28FBC3F-E930-7772-A6D4-F406DCCABC34}"/>
          </ac:spMkLst>
        </pc:spChg>
        <pc:picChg chg="add mod">
          <ac:chgData name="Jente Adriaansen" userId="b57a3f83-33b0-41d1-a980-9298cdd71239" providerId="ADAL" clId="{FD13DDD0-1E8B-46E4-B20B-7455C9DA5F30}" dt="2025-09-03T07:52:11.242" v="1566" actId="1076"/>
          <ac:picMkLst>
            <pc:docMk/>
            <pc:sldMk cId="983669708" sldId="272"/>
            <ac:picMk id="3" creationId="{0DE6B640-4E45-75C8-4BE5-D208DFCA1FDD}"/>
          </ac:picMkLst>
        </pc:picChg>
      </pc:sldChg>
      <pc:sldChg chg="addSp modSp mod modNotesTx">
        <pc:chgData name="Jente Adriaansen" userId="b57a3f83-33b0-41d1-a980-9298cdd71239" providerId="ADAL" clId="{FD13DDD0-1E8B-46E4-B20B-7455C9DA5F30}" dt="2025-09-03T07:59:03.681" v="1702" actId="20577"/>
        <pc:sldMkLst>
          <pc:docMk/>
          <pc:sldMk cId="2195038705" sldId="273"/>
        </pc:sldMkLst>
        <pc:picChg chg="add mod">
          <ac:chgData name="Jente Adriaansen" userId="b57a3f83-33b0-41d1-a980-9298cdd71239" providerId="ADAL" clId="{FD13DDD0-1E8B-46E4-B20B-7455C9DA5F30}" dt="2025-09-03T07:56:41.209" v="1672" actId="1036"/>
          <ac:picMkLst>
            <pc:docMk/>
            <pc:sldMk cId="2195038705" sldId="273"/>
            <ac:picMk id="3" creationId="{C2546DA3-C712-978D-DEFB-ED850F290296}"/>
          </ac:picMkLst>
        </pc:picChg>
      </pc:sldChg>
    </pc:docChg>
  </pc:docChgLst>
  <pc:docChgLst>
    <pc:chgData name="Jente Adriaansen" userId="S::jente@onzetaal.nl::b57a3f83-33b0-41d1-a980-9298cdd71239" providerId="AD" clId="Web-{584032DD-A39B-B244-39C6-6F2A9D0A3E8B}"/>
    <pc:docChg chg="modSld">
      <pc:chgData name="Jente Adriaansen" userId="S::jente@onzetaal.nl::b57a3f83-33b0-41d1-a980-9298cdd71239" providerId="AD" clId="Web-{584032DD-A39B-B244-39C6-6F2A9D0A3E8B}" dt="2025-09-09T12:31:58.140" v="1" actId="20577"/>
      <pc:docMkLst>
        <pc:docMk/>
      </pc:docMkLst>
      <pc:sldChg chg="modSp">
        <pc:chgData name="Jente Adriaansen" userId="S::jente@onzetaal.nl::b57a3f83-33b0-41d1-a980-9298cdd71239" providerId="AD" clId="Web-{584032DD-A39B-B244-39C6-6F2A9D0A3E8B}" dt="2025-09-09T12:31:58.140" v="1" actId="20577"/>
        <pc:sldMkLst>
          <pc:docMk/>
          <pc:sldMk cId="0" sldId="256"/>
        </pc:sldMkLst>
        <pc:spChg chg="mod">
          <ac:chgData name="Jente Adriaansen" userId="S::jente@onzetaal.nl::b57a3f83-33b0-41d1-a980-9298cdd71239" providerId="AD" clId="Web-{584032DD-A39B-B244-39C6-6F2A9D0A3E8B}" dt="2025-09-09T12:31:58.140" v="1" actId="20577"/>
          <ac:spMkLst>
            <pc:docMk/>
            <pc:sldMk cId="0" sldId="256"/>
            <ac:spMk id="167" creationId="{00000000-0000-0000-0000-000000000000}"/>
          </ac:spMkLst>
        </pc:spChg>
      </pc:sldChg>
    </pc:docChg>
  </pc:docChgLst>
  <pc:docChgLst>
    <pc:chgData name="Louk Röell" userId="fcefd4d8-3f59-4040-97ab-b762cea6601f" providerId="ADAL" clId="{1E3932C0-2857-4A8A-87B7-53244FC7B177}"/>
    <pc:docChg chg="undo custSel modSld">
      <pc:chgData name="Louk Röell" userId="fcefd4d8-3f59-4040-97ab-b762cea6601f" providerId="ADAL" clId="{1E3932C0-2857-4A8A-87B7-53244FC7B177}" dt="2025-05-22T11:50:43.179" v="698" actId="20577"/>
      <pc:docMkLst>
        <pc:docMk/>
      </pc:docMkLst>
      <pc:sldChg chg="modSp mod">
        <pc:chgData name="Louk Röell" userId="fcefd4d8-3f59-4040-97ab-b762cea6601f" providerId="ADAL" clId="{1E3932C0-2857-4A8A-87B7-53244FC7B177}" dt="2025-05-19T11:36:10.690" v="70" actId="20577"/>
        <pc:sldMkLst>
          <pc:docMk/>
          <pc:sldMk cId="0" sldId="256"/>
        </pc:sldMkLst>
      </pc:sldChg>
      <pc:sldChg chg="modSp mod modNotesTx">
        <pc:chgData name="Louk Röell" userId="fcefd4d8-3f59-4040-97ab-b762cea6601f" providerId="ADAL" clId="{1E3932C0-2857-4A8A-87B7-53244FC7B177}" dt="2025-05-22T11:50:43.179" v="698" actId="20577"/>
        <pc:sldMkLst>
          <pc:docMk/>
          <pc:sldMk cId="0" sldId="257"/>
        </pc:sldMkLst>
      </pc:sldChg>
      <pc:sldChg chg="modNotesTx">
        <pc:chgData name="Louk Röell" userId="fcefd4d8-3f59-4040-97ab-b762cea6601f" providerId="ADAL" clId="{1E3932C0-2857-4A8A-87B7-53244FC7B177}" dt="2025-05-19T11:40:34.442" v="243" actId="20577"/>
        <pc:sldMkLst>
          <pc:docMk/>
          <pc:sldMk cId="0" sldId="259"/>
        </pc:sldMkLst>
      </pc:sldChg>
      <pc:sldChg chg="modSp mod">
        <pc:chgData name="Louk Röell" userId="fcefd4d8-3f59-4040-97ab-b762cea6601f" providerId="ADAL" clId="{1E3932C0-2857-4A8A-87B7-53244FC7B177}" dt="2025-05-19T11:41:48.661" v="284" actId="1076"/>
        <pc:sldMkLst>
          <pc:docMk/>
          <pc:sldMk cId="0" sldId="265"/>
        </pc:sldMkLst>
      </pc:sldChg>
      <pc:sldChg chg="modSp mod">
        <pc:chgData name="Louk Röell" userId="fcefd4d8-3f59-4040-97ab-b762cea6601f" providerId="ADAL" clId="{1E3932C0-2857-4A8A-87B7-53244FC7B177}" dt="2025-05-22T11:48:49.555" v="540" actId="14100"/>
        <pc:sldMkLst>
          <pc:docMk/>
          <pc:sldMk cId="0" sldId="266"/>
        </pc:sldMkLst>
      </pc:sldChg>
      <pc:sldChg chg="modSp mod">
        <pc:chgData name="Louk Röell" userId="fcefd4d8-3f59-4040-97ab-b762cea6601f" providerId="ADAL" clId="{1E3932C0-2857-4A8A-87B7-53244FC7B177}" dt="2025-05-19T11:40:17.879" v="242" actId="1076"/>
        <pc:sldMkLst>
          <pc:docMk/>
          <pc:sldMk cId="2456622141" sldId="271"/>
        </pc:sldMkLst>
      </pc:sldChg>
      <pc:sldChg chg="addSp modSp mod modAnim modNotesTx">
        <pc:chgData name="Louk Röell" userId="fcefd4d8-3f59-4040-97ab-b762cea6601f" providerId="ADAL" clId="{1E3932C0-2857-4A8A-87B7-53244FC7B177}" dt="2025-05-19T12:20:01.410" v="496" actId="14100"/>
        <pc:sldMkLst>
          <pc:docMk/>
          <pc:sldMk cId="983669708" sldId="272"/>
        </pc:sldMkLst>
      </pc:sldChg>
      <pc:sldChg chg="modSp mod">
        <pc:chgData name="Louk Röell" userId="fcefd4d8-3f59-4040-97ab-b762cea6601f" providerId="ADAL" clId="{1E3932C0-2857-4A8A-87B7-53244FC7B177}" dt="2025-05-22T11:48:44.509" v="539" actId="14100"/>
        <pc:sldMkLst>
          <pc:docMk/>
          <pc:sldMk cId="2195038705" sldId="27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4" name="Shape 164"/>
          <p:cNvSpPr>
            <a:spLocks noGrp="1" noRot="1" noChangeAspect="1"/>
          </p:cNvSpPr>
          <p:nvPr>
            <p:ph type="sldImg"/>
          </p:nvPr>
        </p:nvSpPr>
        <p:spPr>
          <a:xfrm>
            <a:off x="1143000" y="685800"/>
            <a:ext cx="4572000" cy="3429000"/>
          </a:xfrm>
          <a:prstGeom prst="rect">
            <a:avLst/>
          </a:prstGeom>
        </p:spPr>
        <p:txBody>
          <a:bodyPr/>
          <a:lstStyle/>
          <a:p>
            <a:endParaRPr/>
          </a:p>
        </p:txBody>
      </p:sp>
      <p:sp>
        <p:nvSpPr>
          <p:cNvPr id="165" name="Shape 16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4206725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dirty="0"/>
              <a:t>Voordat er telefoons waren, kon je alleen maar praten met mensen die vlak bij je waren (op gehoorafstand). Maar dankzij dit apparaat kon je opeens het stemgeluid horen van mensen die ver weg woonden. En daar is het woord telefoon op gebaseerd: </a:t>
            </a:r>
            <a:r>
              <a:rPr lang="nl-NL" i="1" dirty="0" err="1"/>
              <a:t>tèle</a:t>
            </a:r>
            <a:r>
              <a:rPr lang="nl-NL" dirty="0"/>
              <a:t> is een oud Grieks woord voor ‘ver’ en </a:t>
            </a:r>
            <a:r>
              <a:rPr lang="nl-NL" i="1" dirty="0" err="1"/>
              <a:t>fonè</a:t>
            </a:r>
            <a:r>
              <a:rPr lang="nl-NL" i="1" dirty="0"/>
              <a:t> </a:t>
            </a:r>
            <a:r>
              <a:rPr lang="nl-NL" i="0" dirty="0"/>
              <a:t>voor </a:t>
            </a:r>
            <a:r>
              <a:rPr lang="nl-NL" dirty="0"/>
              <a:t>‘geluid’. </a:t>
            </a:r>
          </a:p>
          <a:p>
            <a:endParaRPr lang="nl-NL"/>
          </a:p>
          <a:p>
            <a:r>
              <a:rPr lang="nl-NL" dirty="0"/>
              <a:t>De eerste telefoon werd in 1876 gemaakt door Alexander Graham Bell. Er waren meer mensen die probeerden iets soortgelijks te maken, maar Bell ging er uiteindelijk met de eer vandoor.  </a:t>
            </a:r>
          </a:p>
          <a:p>
            <a:endParaRPr lang="nl-NL"/>
          </a:p>
          <a:p>
            <a:r>
              <a:rPr lang="nl-NL" dirty="0"/>
              <a:t>Nu gebruik je je telefoon natuurlijk voor van alles en nog wat, maar oorspronkelijk was dat apparaat maar voor één ding bedoeld: bellen. Veel mensen denken dat het woord ‘bellen’ van de naam Bell komt, maar dat is niet waar. Toevallig is het wel! </a:t>
            </a:r>
          </a:p>
          <a:p>
            <a:endParaRPr lang="nl-NL"/>
          </a:p>
          <a:p>
            <a:r>
              <a:rPr lang="nl-NL" dirty="0"/>
              <a:t>Wist je dat mensen vroeger zelfs zo gewend waren dat ze alleen maar mensen konden spreken die dicht bij ze waren, dat ze het gevoel hadden dat ze heel hard moesten praten wanneer ze iemand via de telefoon spraken? Gek, hè?</a:t>
            </a:r>
          </a:p>
        </p:txBody>
      </p:sp>
    </p:spTree>
    <p:extLst>
      <p:ext uri="{BB962C8B-B14F-4D97-AF65-F5344CB8AC3E}">
        <p14:creationId xmlns:p14="http://schemas.microsoft.com/office/powerpoint/2010/main" val="4115126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1959693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nl-NL" sz="1800"/>
              <a:t>Het woord </a:t>
            </a:r>
            <a:r>
              <a:rPr lang="nl-NL" sz="1800" i="1" err="1"/>
              <a:t>tèle</a:t>
            </a:r>
            <a:r>
              <a:rPr lang="nl-NL" sz="1800"/>
              <a:t> zit ook in televisie: daar kun je mee kijken naar dingen die ‘ver weg’ zijn opgenomen. </a:t>
            </a:r>
            <a:r>
              <a:rPr lang="nl-NL" sz="1800" i="1"/>
              <a:t>Visie</a:t>
            </a:r>
            <a:r>
              <a:rPr lang="nl-NL" sz="1800"/>
              <a:t> komt van het Latijnse woord </a:t>
            </a:r>
            <a:r>
              <a:rPr lang="nl-NL" sz="1800" err="1"/>
              <a:t>visio</a:t>
            </a:r>
            <a:r>
              <a:rPr lang="nl-NL" sz="1800"/>
              <a:t>, dat ‘het zien’ betekent. Wat dan misschien wel een beetje gek is, is dat veel mensen tegenwoordig meer naar hun telefóón kijken dan naar hun televísie …</a:t>
            </a:r>
          </a:p>
          <a:p>
            <a:pPr marL="0" marR="0" lvl="0" indent="0" defTabSz="457200" eaLnBrk="1" fontAlgn="auto" latinLnBrk="0" hangingPunct="1">
              <a:lnSpc>
                <a:spcPct val="117999"/>
              </a:lnSpc>
              <a:spcBef>
                <a:spcPts val="0"/>
              </a:spcBef>
              <a:spcAft>
                <a:spcPts val="0"/>
              </a:spcAft>
              <a:buClrTx/>
              <a:buSzTx/>
              <a:buFontTx/>
              <a:buNone/>
              <a:tabLst/>
              <a:defRPr/>
            </a:pPr>
            <a:endParaRPr lang="nl-NL" sz="1800"/>
          </a:p>
          <a:p>
            <a:pPr marL="285750" marR="0" lvl="0" indent="-285750" defTabSz="457200" eaLnBrk="1" fontAlgn="auto" latinLnBrk="0" hangingPunct="1">
              <a:lnSpc>
                <a:spcPct val="117999"/>
              </a:lnSpc>
              <a:spcBef>
                <a:spcPts val="0"/>
              </a:spcBef>
              <a:spcAft>
                <a:spcPts val="0"/>
              </a:spcAft>
              <a:buClrTx/>
              <a:buSzTx/>
              <a:buFontTx/>
              <a:buChar char="-"/>
              <a:tabLst/>
              <a:defRPr/>
            </a:pPr>
            <a:r>
              <a:rPr lang="nl-NL" sz="1800"/>
              <a:t>‘scoop’ van Griekse </a:t>
            </a:r>
            <a:r>
              <a:rPr lang="nl-NL" sz="1800" err="1"/>
              <a:t>skopos</a:t>
            </a:r>
            <a:r>
              <a:rPr lang="nl-NL" sz="1800"/>
              <a:t> betekent kijker (‘verrekijker’ dus)</a:t>
            </a:r>
          </a:p>
          <a:p>
            <a:pPr marL="285750" marR="0" lvl="0" indent="-285750" defTabSz="457200" eaLnBrk="1" fontAlgn="auto" latinLnBrk="0" hangingPunct="1">
              <a:lnSpc>
                <a:spcPct val="117999"/>
              </a:lnSpc>
              <a:spcBef>
                <a:spcPts val="0"/>
              </a:spcBef>
              <a:spcAft>
                <a:spcPts val="0"/>
              </a:spcAft>
              <a:buClrTx/>
              <a:buSzTx/>
              <a:buFontTx/>
              <a:buChar char="-"/>
              <a:tabLst/>
              <a:defRPr/>
            </a:pPr>
            <a:r>
              <a:rPr lang="nl-NL" sz="1800"/>
              <a:t>‘</a:t>
            </a:r>
            <a:r>
              <a:rPr lang="nl-NL" sz="1800" err="1"/>
              <a:t>pathie</a:t>
            </a:r>
            <a:r>
              <a:rPr lang="nl-NL" sz="1800"/>
              <a:t>’ van Griekse páthos betekent gevoel (‘op afstand voelen’ dus)</a:t>
            </a:r>
          </a:p>
          <a:p>
            <a:pPr marL="285750" marR="0" lvl="0" indent="-285750" defTabSz="457200" eaLnBrk="1" fontAlgn="auto" latinLnBrk="0" hangingPunct="1">
              <a:lnSpc>
                <a:spcPct val="117999"/>
              </a:lnSpc>
              <a:spcBef>
                <a:spcPts val="0"/>
              </a:spcBef>
              <a:spcAft>
                <a:spcPts val="0"/>
              </a:spcAft>
              <a:buClrTx/>
              <a:buSzTx/>
              <a:buFontTx/>
              <a:buChar char="-"/>
              <a:tabLst/>
              <a:defRPr/>
            </a:pPr>
            <a:r>
              <a:rPr lang="nl-NL" sz="1800"/>
              <a:t>‘porteren’ van Latijnse </a:t>
            </a:r>
            <a:r>
              <a:rPr lang="nl-NL" sz="1800" err="1"/>
              <a:t>transportare</a:t>
            </a:r>
            <a:r>
              <a:rPr lang="nl-NL" sz="1800"/>
              <a:t> betekent overdragen (‘ver overdragen’ dus)</a:t>
            </a:r>
          </a:p>
          <a:p>
            <a:pPr marL="285750" marR="0" lvl="0" indent="-285750" defTabSz="457200" eaLnBrk="1" fontAlgn="auto" latinLnBrk="0" hangingPunct="1">
              <a:lnSpc>
                <a:spcPct val="117999"/>
              </a:lnSpc>
              <a:spcBef>
                <a:spcPts val="0"/>
              </a:spcBef>
              <a:spcAft>
                <a:spcPts val="0"/>
              </a:spcAft>
              <a:buClrTx/>
              <a:buSzTx/>
              <a:buFontTx/>
              <a:buChar char="-"/>
              <a:tabLst/>
              <a:defRPr/>
            </a:pPr>
            <a:endParaRPr lang="nl-NL" sz="1800"/>
          </a:p>
          <a:p>
            <a:endParaRPr lang="nl-NL" sz="1800" kern="100">
              <a:latin typeface="Dover Sans Text"/>
            </a:endParaRPr>
          </a:p>
        </p:txBody>
      </p:sp>
    </p:spTree>
    <p:extLst>
      <p:ext uri="{BB962C8B-B14F-4D97-AF65-F5344CB8AC3E}">
        <p14:creationId xmlns:p14="http://schemas.microsoft.com/office/powerpoint/2010/main" val="2792776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B4816-3445-074B-F96D-E1FBA27395A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0BE5E97-DC2B-E350-0FE2-3AF24E75EFCB}"/>
              </a:ext>
            </a:extLst>
          </p:cNvPr>
          <p:cNvSpPr>
            <a:spLocks noGrp="1" noRot="1" noChangeAspect="1"/>
          </p:cNvSpPr>
          <p:nvPr>
            <p:ph type="sldImg"/>
          </p:nvPr>
        </p:nvSpPr>
        <p:spPr>
          <a:xfrm>
            <a:off x="381000" y="685800"/>
            <a:ext cx="6096000" cy="3429000"/>
          </a:xfrm>
        </p:spPr>
      </p:sp>
      <p:sp>
        <p:nvSpPr>
          <p:cNvPr id="3" name="Tijdelijke aanduiding voor notities 2">
            <a:extLst>
              <a:ext uri="{FF2B5EF4-FFF2-40B4-BE49-F238E27FC236}">
                <a16:creationId xmlns:a16="http://schemas.microsoft.com/office/drawing/2014/main" id="{2EA71D70-E70C-7CF4-7AF2-5B79FDD5F6F4}"/>
              </a:ext>
            </a:extLst>
          </p:cNvPr>
          <p:cNvSpPr>
            <a:spLocks noGrp="1"/>
          </p:cNvSpPr>
          <p:nvPr>
            <p:ph type="body" idx="1"/>
          </p:nvPr>
        </p:nvSpPr>
        <p:spPr/>
        <p:txBody>
          <a:bodyPr/>
          <a:lstStyle/>
          <a:p>
            <a:endParaRPr lang="nl-NL"/>
          </a:p>
        </p:txBody>
      </p:sp>
    </p:spTree>
    <p:extLst>
      <p:ext uri="{BB962C8B-B14F-4D97-AF65-F5344CB8AC3E}">
        <p14:creationId xmlns:p14="http://schemas.microsoft.com/office/powerpoint/2010/main" val="2761935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5DC14-2BBC-36D6-76AA-290210FA9B4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EE57761-63D1-B019-3ACE-1E5B1F53311C}"/>
              </a:ext>
            </a:extLst>
          </p:cNvPr>
          <p:cNvSpPr>
            <a:spLocks noGrp="1" noRot="1" noChangeAspect="1"/>
          </p:cNvSpPr>
          <p:nvPr>
            <p:ph type="sldImg"/>
          </p:nvPr>
        </p:nvSpPr>
        <p:spPr>
          <a:xfrm>
            <a:off x="381000" y="685800"/>
            <a:ext cx="6096000" cy="3429000"/>
          </a:xfrm>
        </p:spPr>
      </p:sp>
      <p:sp>
        <p:nvSpPr>
          <p:cNvPr id="3" name="Tijdelijke aanduiding voor notities 2">
            <a:extLst>
              <a:ext uri="{FF2B5EF4-FFF2-40B4-BE49-F238E27FC236}">
                <a16:creationId xmlns:a16="http://schemas.microsoft.com/office/drawing/2014/main" id="{7D23F345-2A5F-22A1-FA2C-3B69279B7DDF}"/>
              </a:ext>
            </a:extLst>
          </p:cNvPr>
          <p:cNvSpPr>
            <a:spLocks noGrp="1"/>
          </p:cNvSpPr>
          <p:nvPr>
            <p:ph type="body" idx="1"/>
          </p:nvPr>
        </p:nvSpPr>
        <p:spPr/>
        <p:txBody>
          <a:bodyPr/>
          <a:lstStyle/>
          <a:p>
            <a:endParaRPr lang="nl-NL" sz="1800" kern="100">
              <a:latin typeface="Dover Sans Text"/>
            </a:endParaRPr>
          </a:p>
        </p:txBody>
      </p:sp>
    </p:spTree>
    <p:extLst>
      <p:ext uri="{BB962C8B-B14F-4D97-AF65-F5344CB8AC3E}">
        <p14:creationId xmlns:p14="http://schemas.microsoft.com/office/powerpoint/2010/main" val="3245308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1292004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56055-4349-AD57-38CE-694A6A76E43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E3CAFDC-A6B3-FE17-3F91-10A6BC01B158}"/>
              </a:ext>
            </a:extLst>
          </p:cNvPr>
          <p:cNvSpPr>
            <a:spLocks noGrp="1" noRot="1" noChangeAspect="1"/>
          </p:cNvSpPr>
          <p:nvPr>
            <p:ph type="sldImg"/>
          </p:nvPr>
        </p:nvSpPr>
        <p:spPr>
          <a:xfrm>
            <a:off x="381000" y="685800"/>
            <a:ext cx="6096000" cy="3429000"/>
          </a:xfrm>
        </p:spPr>
      </p:sp>
      <p:sp>
        <p:nvSpPr>
          <p:cNvPr id="3" name="Tijdelijke aanduiding voor notities 2">
            <a:extLst>
              <a:ext uri="{FF2B5EF4-FFF2-40B4-BE49-F238E27FC236}">
                <a16:creationId xmlns:a16="http://schemas.microsoft.com/office/drawing/2014/main" id="{F90EAB64-08D9-4B92-455B-D6D5955CFF75}"/>
              </a:ext>
            </a:extLst>
          </p:cNvPr>
          <p:cNvSpPr>
            <a:spLocks noGrp="1"/>
          </p:cNvSpPr>
          <p:nvPr>
            <p:ph type="body" idx="1"/>
          </p:nvPr>
        </p:nvSpPr>
        <p:spPr/>
        <p:txBody>
          <a:bodyPr/>
          <a:lstStyle/>
          <a:p>
            <a:pPr marL="0" marR="0" lvl="0" indent="0" algn="l" defTabSz="12700" rtl="0" eaLnBrk="1" fontAlgn="auto" latinLnBrk="0" hangingPunct="0">
              <a:lnSpc>
                <a:spcPct val="10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000" spc="0">
                <a:latin typeface="Dover Sans Text"/>
                <a:ea typeface="Dover Sans Text"/>
                <a:cs typeface="Dover Sans Text"/>
                <a:sym typeface="Dover Sans Text"/>
              </a:defRPr>
            </a:pPr>
            <a:r>
              <a:rPr lang="nl-NL" sz="1800" spc="0">
                <a:latin typeface="Gill Sans MT" panose="020B0502020104020203" pitchFamily="34" charset="0"/>
                <a:sym typeface="Dover Sans Text"/>
              </a:rPr>
              <a:t>Smartphone wordt gebruikt sinds de telefoon ‘’slimmer’’ is geworden en we er meer mee kunnen dan alleen bellen. Dit woord komt van het Engelse smart (en weer het Griekse woord </a:t>
            </a:r>
            <a:r>
              <a:rPr lang="nl-NL" sz="1800" spc="0" err="1">
                <a:latin typeface="Gill Sans MT" panose="020B0502020104020203" pitchFamily="34" charset="0"/>
                <a:sym typeface="Dover Sans Text"/>
              </a:rPr>
              <a:t>fonè</a:t>
            </a:r>
            <a:r>
              <a:rPr lang="nl-NL" sz="1800" spc="0">
                <a:latin typeface="Gill Sans MT" panose="020B0502020104020203" pitchFamily="34" charset="0"/>
                <a:sym typeface="Dover Sans Text"/>
              </a:rPr>
              <a:t>).</a:t>
            </a:r>
          </a:p>
          <a:p>
            <a:pPr lvl="0" algn="l"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000" spc="0">
                <a:latin typeface="Dover Sans Text"/>
                <a:ea typeface="Dover Sans Text"/>
                <a:cs typeface="Dover Sans Text"/>
                <a:sym typeface="Dover Sans Text"/>
              </a:defRPr>
            </a:pPr>
            <a:r>
              <a:rPr kumimoji="0" lang="nl-NL" sz="1800" b="0" u="none" strike="noStrike" kern="0" cap="none" spc="0" normalizeH="0" baseline="0" noProof="0">
                <a:ln>
                  <a:noFill/>
                </a:ln>
                <a:solidFill>
                  <a:srgbClr val="000000"/>
                </a:solidFill>
                <a:effectLst/>
                <a:uLnTx/>
                <a:uFillTx/>
                <a:latin typeface="Gill Sans MT" panose="020B0502020104020203" pitchFamily="34" charset="0"/>
                <a:sym typeface="Dover Sans Text"/>
              </a:rPr>
              <a:t>Mobiel wordt gebruikt sinds de telefoon praktischer werd om mee te nemen en niet alleen iets was wat je thuis kon gebruiken. Het woord mobiel komt van het Latijnse </a:t>
            </a:r>
            <a:r>
              <a:rPr lang="nl-NL" sz="1800" err="1">
                <a:latin typeface="Gill Sans MT" panose="020B0502020104020203" pitchFamily="34" charset="0"/>
                <a:sym typeface="Dover Sans Text"/>
              </a:rPr>
              <a:t>mōbilis</a:t>
            </a:r>
            <a:r>
              <a:rPr lang="nl-NL" sz="1800">
                <a:latin typeface="Gill Sans MT" panose="020B0502020104020203" pitchFamily="34" charset="0"/>
                <a:sym typeface="Dover Sans Text"/>
              </a:rPr>
              <a:t>, wat bewegelijk/verplaatsbaar betekent. </a:t>
            </a:r>
          </a:p>
          <a:p>
            <a:pPr lvl="0" algn="l"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000" spc="0">
                <a:latin typeface="Dover Sans Text"/>
                <a:ea typeface="Dover Sans Text"/>
                <a:cs typeface="Dover Sans Text"/>
                <a:sym typeface="Dover Sans Text"/>
              </a:defRPr>
            </a:pPr>
            <a:endParaRPr kumimoji="0" lang="nl-NL" sz="1800" b="0" u="none" strike="noStrike" kern="0" cap="none" spc="0" normalizeH="0" baseline="0" noProof="0">
              <a:ln>
                <a:noFill/>
              </a:ln>
              <a:solidFill>
                <a:srgbClr val="000000"/>
              </a:solidFill>
              <a:effectLst/>
              <a:uLnTx/>
              <a:uFillTx/>
              <a:latin typeface="Gill Sans MT" panose="020B0502020104020203" pitchFamily="34" charset="0"/>
              <a:sym typeface="Dover Sans Text"/>
            </a:endParaRPr>
          </a:p>
          <a:p>
            <a:endParaRPr lang="nl-NL" sz="1800" kern="100">
              <a:latin typeface="Dover Sans Text"/>
            </a:endParaRPr>
          </a:p>
        </p:txBody>
      </p:sp>
    </p:spTree>
    <p:extLst>
      <p:ext uri="{BB962C8B-B14F-4D97-AF65-F5344CB8AC3E}">
        <p14:creationId xmlns:p14="http://schemas.microsoft.com/office/powerpoint/2010/main" val="1800320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2979710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
    <p:spTree>
      <p:nvGrpSpPr>
        <p:cNvPr id="1" name=""/>
        <p:cNvGrpSpPr/>
        <p:nvPr/>
      </p:nvGrpSpPr>
      <p:grpSpPr>
        <a:xfrm>
          <a:off x="0" y="0"/>
          <a:ext cx="0" cy="0"/>
          <a:chOff x="0" y="0"/>
          <a:chExt cx="0" cy="0"/>
        </a:xfrm>
      </p:grpSpPr>
      <p:sp>
        <p:nvSpPr>
          <p:cNvPr id="11" name="Naam presentatie"/>
          <p:cNvSpPr txBox="1">
            <a:spLocks noGrp="1"/>
          </p:cNvSpPr>
          <p:nvPr>
            <p:ph type="title" hasCustomPrompt="1"/>
          </p:nvPr>
        </p:nvSpPr>
        <p:spPr>
          <a:prstGeom prst="rect">
            <a:avLst/>
          </a:prstGeom>
        </p:spPr>
        <p:txBody>
          <a:bodyPr/>
          <a:lstStyle/>
          <a:p>
            <a:r>
              <a:t>Naam presentatie</a:t>
            </a:r>
          </a:p>
        </p:txBody>
      </p:sp>
      <p:sp>
        <p:nvSpPr>
          <p:cNvPr id="12" name="Hoofdtekst - niveau één…"/>
          <p:cNvSpPr txBox="1">
            <a:spLocks noGrp="1"/>
          </p:cNvSpPr>
          <p:nvPr>
            <p:ph type="body" sz="quarter" idx="1" hasCustomPrompt="1"/>
          </p:nvPr>
        </p:nvSpPr>
        <p:spPr>
          <a:prstGeom prst="rect">
            <a:avLst/>
          </a:prstGeom>
        </p:spPr>
        <p:txBody>
          <a:bodyPr/>
          <a:lstStyle/>
          <a:p>
            <a:r>
              <a:t>Ondertitel presentatie </a:t>
            </a:r>
          </a:p>
          <a:p>
            <a:pPr lvl="1"/>
            <a:endParaRPr/>
          </a:p>
          <a:p>
            <a:pPr lvl="2"/>
            <a:endParaRPr/>
          </a:p>
          <a:p>
            <a:pPr lvl="3"/>
            <a:endParaRPr/>
          </a:p>
          <a:p>
            <a:pPr lvl="4"/>
            <a:endParaRPr/>
          </a:p>
        </p:txBody>
      </p:sp>
      <p:sp>
        <p:nvSpPr>
          <p:cNvPr id="1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Uiting">
    <p:spTree>
      <p:nvGrpSpPr>
        <p:cNvPr id="1" name=""/>
        <p:cNvGrpSpPr/>
        <p:nvPr/>
      </p:nvGrpSpPr>
      <p:grpSpPr>
        <a:xfrm>
          <a:off x="0" y="0"/>
          <a:ext cx="0" cy="0"/>
          <a:chOff x="0" y="0"/>
          <a:chExt cx="0" cy="0"/>
        </a:xfrm>
      </p:grpSpPr>
      <p:sp>
        <p:nvSpPr>
          <p:cNvPr id="110" name="Hoofdtekst - niveau één…"/>
          <p:cNvSpPr txBox="1">
            <a:spLocks noGrp="1"/>
          </p:cNvSpPr>
          <p:nvPr>
            <p:ph type="body" sz="half" idx="1" hasCustomPrompt="1"/>
          </p:nvPr>
        </p:nvSpPr>
        <p:spPr>
          <a:xfrm>
            <a:off x="1298277" y="4927600"/>
            <a:ext cx="21863646" cy="3853767"/>
          </a:xfrm>
          <a:prstGeom prst="rect">
            <a:avLst/>
          </a:prstGeom>
        </p:spPr>
        <p:txBody>
          <a:bodyPr anchor="ctr"/>
          <a:lstStyle>
            <a:lvl1pPr algn="ctr" defTabSz="1160859">
              <a:defRPr sz="10200" b="1" spc="-408">
                <a:latin typeface="+mn-lt"/>
                <a:ea typeface="+mn-ea"/>
                <a:cs typeface="+mn-cs"/>
                <a:sym typeface="Graphik"/>
              </a:defRPr>
            </a:lvl1pPr>
            <a:lvl2pPr algn="ctr" defTabSz="1160859">
              <a:defRPr sz="10200" b="1" spc="-408">
                <a:latin typeface="+mn-lt"/>
                <a:ea typeface="+mn-ea"/>
                <a:cs typeface="+mn-cs"/>
                <a:sym typeface="Graphik"/>
              </a:defRPr>
            </a:lvl2pPr>
            <a:lvl3pPr algn="ctr" defTabSz="1160859">
              <a:defRPr sz="10200" b="1" spc="-408">
                <a:latin typeface="+mn-lt"/>
                <a:ea typeface="+mn-ea"/>
                <a:cs typeface="+mn-cs"/>
                <a:sym typeface="Graphik"/>
              </a:defRPr>
            </a:lvl3pPr>
            <a:lvl4pPr algn="ctr" defTabSz="1160859">
              <a:defRPr sz="10200" b="1" spc="-408">
                <a:latin typeface="+mn-lt"/>
                <a:ea typeface="+mn-ea"/>
                <a:cs typeface="+mn-cs"/>
                <a:sym typeface="Graphik"/>
              </a:defRPr>
            </a:lvl4pPr>
            <a:lvl5pPr algn="ctr" defTabSz="1160859">
              <a:defRPr sz="10200" b="1" spc="-408">
                <a:latin typeface="+mn-lt"/>
                <a:ea typeface="+mn-ea"/>
                <a:cs typeface="+mn-cs"/>
                <a:sym typeface="Graphik"/>
              </a:defRPr>
            </a:lvl5pPr>
          </a:lstStyle>
          <a:p>
            <a:r>
              <a:t>Uiting</a:t>
            </a:r>
          </a:p>
          <a:p>
            <a:pPr lvl="1"/>
            <a:endParaRPr/>
          </a:p>
          <a:p>
            <a:pPr lvl="2"/>
            <a:endParaRPr/>
          </a:p>
          <a:p>
            <a:pPr lvl="3"/>
            <a:endParaRPr/>
          </a:p>
          <a:p>
            <a:pPr lvl="4"/>
            <a:endParaRPr/>
          </a:p>
        </p:txBody>
      </p:sp>
      <p:sp>
        <p:nvSpPr>
          <p:cNvPr id="111"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Groot feit">
    <p:spTree>
      <p:nvGrpSpPr>
        <p:cNvPr id="1" name=""/>
        <p:cNvGrpSpPr/>
        <p:nvPr/>
      </p:nvGrpSpPr>
      <p:grpSpPr>
        <a:xfrm>
          <a:off x="0" y="0"/>
          <a:ext cx="0" cy="0"/>
          <a:chOff x="0" y="0"/>
          <a:chExt cx="0" cy="0"/>
        </a:xfrm>
      </p:grpSpPr>
      <p:sp>
        <p:nvSpPr>
          <p:cNvPr id="118" name="Feitinformatie"/>
          <p:cNvSpPr txBox="1">
            <a:spLocks noGrp="1"/>
          </p:cNvSpPr>
          <p:nvPr>
            <p:ph type="body" sz="quarter" idx="21" hasCustomPrompt="1"/>
          </p:nvPr>
        </p:nvSpPr>
        <p:spPr>
          <a:xfrm>
            <a:off x="1295400" y="8117284"/>
            <a:ext cx="21869400" cy="592456"/>
          </a:xfrm>
          <a:prstGeom prst="rect">
            <a:avLst/>
          </a:prstGeom>
        </p:spPr>
        <p:txBody>
          <a:bodyPr/>
          <a:lstStyle>
            <a:lvl1pPr algn="ctr" defTabSz="490727">
              <a:spcBef>
                <a:spcPts val="2600"/>
              </a:spcBef>
              <a:defRPr sz="2940" spc="-88"/>
            </a:lvl1pPr>
          </a:lstStyle>
          <a:p>
            <a:r>
              <a:t>Feitinformatie</a:t>
            </a:r>
          </a:p>
        </p:txBody>
      </p:sp>
      <p:sp>
        <p:nvSpPr>
          <p:cNvPr id="119" name="Hoofdtekst - niveau één…"/>
          <p:cNvSpPr txBox="1">
            <a:spLocks noGrp="1"/>
          </p:cNvSpPr>
          <p:nvPr>
            <p:ph type="body" sz="half" idx="1" hasCustomPrompt="1"/>
          </p:nvPr>
        </p:nvSpPr>
        <p:spPr>
          <a:xfrm>
            <a:off x="1295400" y="3587043"/>
            <a:ext cx="21869400" cy="4730168"/>
          </a:xfrm>
          <a:prstGeom prst="rect">
            <a:avLst/>
          </a:prstGeom>
        </p:spPr>
        <p:txBody>
          <a:bodyPr anchor="b"/>
          <a:lstStyle>
            <a:lvl1pPr algn="ctr" defTabSz="825500">
              <a:lnSpc>
                <a:spcPct val="70000"/>
              </a:lnSpc>
              <a:defRPr sz="22400" b="1" spc="-448">
                <a:latin typeface="+mn-lt"/>
                <a:ea typeface="+mn-ea"/>
                <a:cs typeface="+mn-cs"/>
                <a:sym typeface="Graphik"/>
              </a:defRPr>
            </a:lvl1pPr>
            <a:lvl2pPr algn="ctr" defTabSz="825500">
              <a:lnSpc>
                <a:spcPct val="70000"/>
              </a:lnSpc>
              <a:defRPr sz="22400" b="1" spc="-448">
                <a:latin typeface="+mn-lt"/>
                <a:ea typeface="+mn-ea"/>
                <a:cs typeface="+mn-cs"/>
                <a:sym typeface="Graphik"/>
              </a:defRPr>
            </a:lvl2pPr>
            <a:lvl3pPr algn="ctr" defTabSz="825500">
              <a:lnSpc>
                <a:spcPct val="70000"/>
              </a:lnSpc>
              <a:defRPr sz="22400" b="1" spc="-448">
                <a:latin typeface="+mn-lt"/>
                <a:ea typeface="+mn-ea"/>
                <a:cs typeface="+mn-cs"/>
                <a:sym typeface="Graphik"/>
              </a:defRPr>
            </a:lvl3pPr>
            <a:lvl4pPr algn="ctr" defTabSz="825500">
              <a:lnSpc>
                <a:spcPct val="70000"/>
              </a:lnSpc>
              <a:defRPr sz="22400" b="1" spc="-448">
                <a:latin typeface="+mn-lt"/>
                <a:ea typeface="+mn-ea"/>
                <a:cs typeface="+mn-cs"/>
                <a:sym typeface="Graphik"/>
              </a:defRPr>
            </a:lvl4pPr>
            <a:lvl5pPr algn="ctr" defTabSz="825500">
              <a:lnSpc>
                <a:spcPct val="70000"/>
              </a:lnSpc>
              <a:defRPr sz="22400" b="1" spc="-448">
                <a:latin typeface="+mn-lt"/>
                <a:ea typeface="+mn-ea"/>
                <a:cs typeface="+mn-cs"/>
                <a:sym typeface="Graphik"/>
              </a:defRPr>
            </a:lvl5pPr>
          </a:lstStyle>
          <a:p>
            <a:r>
              <a:t>100%</a:t>
            </a:r>
          </a:p>
          <a:p>
            <a:pPr lvl="1"/>
            <a:endParaRPr/>
          </a:p>
          <a:p>
            <a:pPr lvl="2"/>
            <a:endParaRPr/>
          </a:p>
          <a:p>
            <a:pPr lvl="3"/>
            <a:endParaRPr/>
          </a:p>
          <a:p>
            <a:pPr lvl="4"/>
            <a:endParaRPr/>
          </a:p>
        </p:txBody>
      </p:sp>
      <p:sp>
        <p:nvSpPr>
          <p:cNvPr id="120"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121"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122"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Citaat">
    <p:spTree>
      <p:nvGrpSpPr>
        <p:cNvPr id="1" name=""/>
        <p:cNvGrpSpPr/>
        <p:nvPr/>
      </p:nvGrpSpPr>
      <p:grpSpPr>
        <a:xfrm>
          <a:off x="0" y="0"/>
          <a:ext cx="0" cy="0"/>
          <a:chOff x="0" y="0"/>
          <a:chExt cx="0" cy="0"/>
        </a:xfrm>
      </p:grpSpPr>
      <p:sp>
        <p:nvSpPr>
          <p:cNvPr id="129" name="Toekenning"/>
          <p:cNvSpPr txBox="1">
            <a:spLocks noGrp="1"/>
          </p:cNvSpPr>
          <p:nvPr>
            <p:ph type="body" sz="quarter" idx="21" hasCustomPrompt="1"/>
          </p:nvPr>
        </p:nvSpPr>
        <p:spPr>
          <a:xfrm>
            <a:off x="2252674" y="10353079"/>
            <a:ext cx="20691414" cy="567945"/>
          </a:xfrm>
          <a:prstGeom prst="rect">
            <a:avLst/>
          </a:prstGeom>
        </p:spPr>
        <p:txBody>
          <a:bodyPr/>
          <a:lstStyle>
            <a:lvl1pPr defTabSz="584200">
              <a:defRPr sz="2800" spc="-84"/>
            </a:lvl1pPr>
          </a:lstStyle>
          <a:p>
            <a:r>
              <a:t>Toekenning </a:t>
            </a:r>
          </a:p>
        </p:txBody>
      </p:sp>
      <p:sp>
        <p:nvSpPr>
          <p:cNvPr id="130"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131"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132" name="Hoofdtekst - niveau één…"/>
          <p:cNvSpPr txBox="1">
            <a:spLocks noGrp="1"/>
          </p:cNvSpPr>
          <p:nvPr>
            <p:ph type="body" sz="half" idx="1" hasCustomPrompt="1"/>
          </p:nvPr>
        </p:nvSpPr>
        <p:spPr>
          <a:xfrm>
            <a:off x="1439912" y="4332885"/>
            <a:ext cx="21504176" cy="5497468"/>
          </a:xfrm>
          <a:prstGeom prst="rect">
            <a:avLst/>
          </a:prstGeom>
        </p:spPr>
        <p:txBody>
          <a:bodyPr anchor="b"/>
          <a:lstStyle>
            <a:lvl1pPr marL="714375" indent="-714375" defTabSz="1160859">
              <a:lnSpc>
                <a:spcPct val="70000"/>
              </a:lnSpc>
              <a:defRPr sz="13300" b="1" i="1" spc="-532">
                <a:latin typeface="+mn-lt"/>
                <a:ea typeface="+mn-ea"/>
                <a:cs typeface="+mn-cs"/>
                <a:sym typeface="Graphik"/>
              </a:defRPr>
            </a:lvl1pPr>
            <a:lvl2pPr marL="714375" indent="-257175" defTabSz="1160859">
              <a:lnSpc>
                <a:spcPct val="70000"/>
              </a:lnSpc>
              <a:defRPr sz="13300" b="1" i="1" spc="-532">
                <a:latin typeface="+mn-lt"/>
                <a:ea typeface="+mn-ea"/>
                <a:cs typeface="+mn-cs"/>
                <a:sym typeface="Graphik"/>
              </a:defRPr>
            </a:lvl2pPr>
            <a:lvl3pPr marL="714375" indent="200025" defTabSz="1160859">
              <a:lnSpc>
                <a:spcPct val="70000"/>
              </a:lnSpc>
              <a:defRPr sz="13300" b="1" i="1" spc="-532">
                <a:latin typeface="+mn-lt"/>
                <a:ea typeface="+mn-ea"/>
                <a:cs typeface="+mn-cs"/>
                <a:sym typeface="Graphik"/>
              </a:defRPr>
            </a:lvl3pPr>
            <a:lvl4pPr marL="714375" indent="657225" defTabSz="1160859">
              <a:lnSpc>
                <a:spcPct val="70000"/>
              </a:lnSpc>
              <a:defRPr sz="13300" b="1" i="1" spc="-532">
                <a:latin typeface="+mn-lt"/>
                <a:ea typeface="+mn-ea"/>
                <a:cs typeface="+mn-cs"/>
                <a:sym typeface="Graphik"/>
              </a:defRPr>
            </a:lvl4pPr>
            <a:lvl5pPr marL="714375" indent="1114425" defTabSz="1160859">
              <a:lnSpc>
                <a:spcPct val="70000"/>
              </a:lnSpc>
              <a:defRPr sz="13300" b="1" i="1" spc="-532">
                <a:latin typeface="+mn-lt"/>
                <a:ea typeface="+mn-ea"/>
                <a:cs typeface="+mn-cs"/>
                <a:sym typeface="Graphik"/>
              </a:defRPr>
            </a:lvl5pPr>
          </a:lstStyle>
          <a:p>
            <a:r>
              <a:t>“Bijzonder citaat”</a:t>
            </a:r>
          </a:p>
          <a:p>
            <a:pPr lvl="1"/>
            <a:endParaRPr/>
          </a:p>
          <a:p>
            <a:pPr lvl="2"/>
            <a:endParaRPr/>
          </a:p>
          <a:p>
            <a:pPr lvl="3"/>
            <a:endParaRPr/>
          </a:p>
          <a:p>
            <a:pPr lvl="4"/>
            <a:endParaRPr/>
          </a:p>
        </p:txBody>
      </p:sp>
      <p:sp>
        <p:nvSpPr>
          <p:cNvPr id="13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Foto - driemaal">
    <p:spTree>
      <p:nvGrpSpPr>
        <p:cNvPr id="1" name=""/>
        <p:cNvGrpSpPr/>
        <p:nvPr/>
      </p:nvGrpSpPr>
      <p:grpSpPr>
        <a:xfrm>
          <a:off x="0" y="0"/>
          <a:ext cx="0" cy="0"/>
          <a:chOff x="0" y="0"/>
          <a:chExt cx="0" cy="0"/>
        </a:xfrm>
      </p:grpSpPr>
      <p:sp>
        <p:nvSpPr>
          <p:cNvPr id="140" name="Zijaanzicht van een persoon met een geel jack met capuchon voor gele luiken"/>
          <p:cNvSpPr>
            <a:spLocks noGrp="1"/>
          </p:cNvSpPr>
          <p:nvPr>
            <p:ph type="pic" idx="21"/>
          </p:nvPr>
        </p:nvSpPr>
        <p:spPr>
          <a:xfrm>
            <a:off x="4076700" y="-3937000"/>
            <a:ext cx="26492200" cy="17661467"/>
          </a:xfrm>
          <a:prstGeom prst="rect">
            <a:avLst/>
          </a:prstGeom>
        </p:spPr>
        <p:txBody>
          <a:bodyPr lIns="91439" tIns="45719" rIns="91439" bIns="45719">
            <a:noAutofit/>
          </a:bodyPr>
          <a:lstStyle/>
          <a:p>
            <a:endParaRPr/>
          </a:p>
        </p:txBody>
      </p:sp>
      <p:sp>
        <p:nvSpPr>
          <p:cNvPr id="141" name="Zicht op de rug van een persoon met een geel topje die door een opening in een stenen muur kijkt"/>
          <p:cNvSpPr>
            <a:spLocks noGrp="1"/>
          </p:cNvSpPr>
          <p:nvPr>
            <p:ph type="pic" sz="half" idx="22"/>
          </p:nvPr>
        </p:nvSpPr>
        <p:spPr>
          <a:xfrm>
            <a:off x="-1" y="-525805"/>
            <a:ext cx="12065001" cy="7782610"/>
          </a:xfrm>
          <a:prstGeom prst="rect">
            <a:avLst/>
          </a:prstGeom>
        </p:spPr>
        <p:txBody>
          <a:bodyPr lIns="91439" tIns="45719" rIns="91439" bIns="45719">
            <a:noAutofit/>
          </a:bodyPr>
          <a:lstStyle/>
          <a:p>
            <a:endParaRPr/>
          </a:p>
        </p:txBody>
      </p:sp>
      <p:sp>
        <p:nvSpPr>
          <p:cNvPr id="142" name="Persoon met een grote glimlach die een blauw topje draagt voor een blauwe muur"/>
          <p:cNvSpPr>
            <a:spLocks noGrp="1"/>
          </p:cNvSpPr>
          <p:nvPr>
            <p:ph type="pic" sz="half" idx="23"/>
          </p:nvPr>
        </p:nvSpPr>
        <p:spPr>
          <a:xfrm>
            <a:off x="-1" y="6384784"/>
            <a:ext cx="12065001" cy="8048238"/>
          </a:xfrm>
          <a:prstGeom prst="rect">
            <a:avLst/>
          </a:prstGeom>
        </p:spPr>
        <p:txBody>
          <a:bodyPr lIns="91439" tIns="45719" rIns="91439" bIns="45719">
            <a:noAutofit/>
          </a:bodyPr>
          <a:lstStyle/>
          <a:p>
            <a:endParaRPr/>
          </a:p>
        </p:txBody>
      </p:sp>
      <p:sp>
        <p:nvSpPr>
          <p:cNvPr id="14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50" name="Persoon in blauwe spijkerbroek en spijkerjasje tegen een effen rode en paarse muur"/>
          <p:cNvSpPr>
            <a:spLocks noGrp="1"/>
          </p:cNvSpPr>
          <p:nvPr>
            <p:ph type="pic" idx="21"/>
          </p:nvPr>
        </p:nvSpPr>
        <p:spPr>
          <a:xfrm>
            <a:off x="0" y="-1266000"/>
            <a:ext cx="24384000" cy="16248002"/>
          </a:xfrm>
          <a:prstGeom prst="rect">
            <a:avLst/>
          </a:prstGeom>
        </p:spPr>
        <p:txBody>
          <a:bodyPr lIns="91439" tIns="45719" rIns="91439" bIns="45719">
            <a:noAutofit/>
          </a:bodyPr>
          <a:lstStyle/>
          <a:p>
            <a:endParaRPr/>
          </a:p>
        </p:txBody>
      </p:sp>
      <p:sp>
        <p:nvSpPr>
          <p:cNvPr id="151"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Leeg">
    <p:spTree>
      <p:nvGrpSpPr>
        <p:cNvPr id="1" name=""/>
        <p:cNvGrpSpPr/>
        <p:nvPr/>
      </p:nvGrpSpPr>
      <p:grpSpPr>
        <a:xfrm>
          <a:off x="0" y="0"/>
          <a:ext cx="0" cy="0"/>
          <a:chOff x="0" y="0"/>
          <a:chExt cx="0" cy="0"/>
        </a:xfrm>
      </p:grpSpPr>
      <p:sp>
        <p:nvSpPr>
          <p:cNvPr id="158"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el">
    <p:spTree>
      <p:nvGrpSpPr>
        <p:cNvPr id="1" name=""/>
        <p:cNvGrpSpPr/>
        <p:nvPr/>
      </p:nvGrpSpPr>
      <p:grpSpPr>
        <a:xfrm>
          <a:off x="0" y="0"/>
          <a:ext cx="0" cy="0"/>
          <a:chOff x="0" y="0"/>
          <a:chExt cx="0" cy="0"/>
        </a:xfrm>
      </p:grpSpPr>
      <p:sp>
        <p:nvSpPr>
          <p:cNvPr id="11" name="Naam presentatie"/>
          <p:cNvSpPr txBox="1">
            <a:spLocks noGrp="1"/>
          </p:cNvSpPr>
          <p:nvPr>
            <p:ph type="title" hasCustomPrompt="1"/>
          </p:nvPr>
        </p:nvSpPr>
        <p:spPr>
          <a:prstGeom prst="rect">
            <a:avLst/>
          </a:prstGeom>
        </p:spPr>
        <p:txBody>
          <a:bodyPr/>
          <a:lstStyle/>
          <a:p>
            <a:r>
              <a:t>Naam presentatie</a:t>
            </a:r>
          </a:p>
        </p:txBody>
      </p:sp>
      <p:sp>
        <p:nvSpPr>
          <p:cNvPr id="12" name="Hoofdtekst - niveau één…"/>
          <p:cNvSpPr txBox="1">
            <a:spLocks noGrp="1"/>
          </p:cNvSpPr>
          <p:nvPr>
            <p:ph type="body" sz="quarter" idx="1" hasCustomPrompt="1"/>
          </p:nvPr>
        </p:nvSpPr>
        <p:spPr>
          <a:prstGeom prst="rect">
            <a:avLst/>
          </a:prstGeom>
        </p:spPr>
        <p:txBody>
          <a:bodyPr/>
          <a:lstStyle/>
          <a:p>
            <a:r>
              <a:t>Ondertitel presentatie </a:t>
            </a:r>
          </a:p>
          <a:p>
            <a:pPr lvl="1"/>
            <a:endParaRPr/>
          </a:p>
          <a:p>
            <a:pPr lvl="2"/>
            <a:endParaRPr/>
          </a:p>
          <a:p>
            <a:pPr lvl="3"/>
            <a:endParaRPr/>
          </a:p>
          <a:p>
            <a:pPr lvl="4"/>
            <a:endParaRPr/>
          </a:p>
        </p:txBody>
      </p:sp>
      <p:sp>
        <p:nvSpPr>
          <p:cNvPr id="1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1735553872"/>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el en foto">
    <p:spTree>
      <p:nvGrpSpPr>
        <p:cNvPr id="1" name=""/>
        <p:cNvGrpSpPr/>
        <p:nvPr/>
      </p:nvGrpSpPr>
      <p:grpSpPr>
        <a:xfrm>
          <a:off x="0" y="0"/>
          <a:ext cx="0" cy="0"/>
          <a:chOff x="0" y="0"/>
          <a:chExt cx="0" cy="0"/>
        </a:xfrm>
      </p:grpSpPr>
      <p:sp>
        <p:nvSpPr>
          <p:cNvPr id="20" name="Glimlachend persoon met een zonnebril en een gele trui tegen een groenblauwe achtergrond"/>
          <p:cNvSpPr>
            <a:spLocks noGrp="1"/>
          </p:cNvSpPr>
          <p:nvPr>
            <p:ph type="pic" idx="21"/>
          </p:nvPr>
        </p:nvSpPr>
        <p:spPr>
          <a:xfrm>
            <a:off x="-685800" y="-6146800"/>
            <a:ext cx="34201100" cy="20089980"/>
          </a:xfrm>
          <a:prstGeom prst="rect">
            <a:avLst/>
          </a:prstGeom>
        </p:spPr>
        <p:txBody>
          <a:bodyPr lIns="91439" tIns="45719" rIns="91439" bIns="45719">
            <a:noAutofit/>
          </a:bodyPr>
          <a:lstStyle/>
          <a:p>
            <a:endParaRPr/>
          </a:p>
        </p:txBody>
      </p:sp>
      <p:sp>
        <p:nvSpPr>
          <p:cNvPr id="21" name="Naam presentatie"/>
          <p:cNvSpPr txBox="1">
            <a:spLocks noGrp="1"/>
          </p:cNvSpPr>
          <p:nvPr>
            <p:ph type="title" hasCustomPrompt="1"/>
          </p:nvPr>
        </p:nvSpPr>
        <p:spPr>
          <a:xfrm>
            <a:off x="1295400" y="4384675"/>
            <a:ext cx="21869400" cy="4699000"/>
          </a:xfrm>
          <a:prstGeom prst="rect">
            <a:avLst/>
          </a:prstGeom>
        </p:spPr>
        <p:txBody>
          <a:bodyPr/>
          <a:lstStyle/>
          <a:p>
            <a:r>
              <a:t>Naam presentatie</a:t>
            </a:r>
          </a:p>
        </p:txBody>
      </p:sp>
      <p:sp>
        <p:nvSpPr>
          <p:cNvPr id="22" name="Hoofdtekst - niveau één…"/>
          <p:cNvSpPr txBox="1">
            <a:spLocks noGrp="1"/>
          </p:cNvSpPr>
          <p:nvPr>
            <p:ph type="body" sz="quarter" idx="1" hasCustomPrompt="1"/>
          </p:nvPr>
        </p:nvSpPr>
        <p:spPr>
          <a:xfrm>
            <a:off x="1295400" y="9268776"/>
            <a:ext cx="21869400" cy="1422715"/>
          </a:xfrm>
          <a:prstGeom prst="rect">
            <a:avLst/>
          </a:prstGeom>
        </p:spPr>
        <p:txBody>
          <a:bodyPr/>
          <a:lstStyle/>
          <a:p>
            <a:r>
              <a:t>Ondertitel presentatie</a:t>
            </a:r>
          </a:p>
          <a:p>
            <a:pPr lvl="1"/>
            <a:endParaRPr/>
          </a:p>
          <a:p>
            <a:pPr lvl="2"/>
            <a:endParaRPr/>
          </a:p>
          <a:p>
            <a:pPr lvl="3"/>
            <a:endParaRPr/>
          </a:p>
          <a:p>
            <a:pPr lvl="4"/>
            <a:endParaRPr/>
          </a:p>
        </p:txBody>
      </p:sp>
      <p:sp>
        <p:nvSpPr>
          <p:cNvPr id="2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1408179448"/>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el en foto alt">
    <p:spTree>
      <p:nvGrpSpPr>
        <p:cNvPr id="1" name=""/>
        <p:cNvGrpSpPr/>
        <p:nvPr/>
      </p:nvGrpSpPr>
      <p:grpSpPr>
        <a:xfrm>
          <a:off x="0" y="0"/>
          <a:ext cx="0" cy="0"/>
          <a:chOff x="0" y="0"/>
          <a:chExt cx="0" cy="0"/>
        </a:xfrm>
      </p:grpSpPr>
      <p:sp>
        <p:nvSpPr>
          <p:cNvPr id="30" name="Zijaanzicht van een persoon met een geel jack met capuchon voor gele luiken"/>
          <p:cNvSpPr>
            <a:spLocks noGrp="1"/>
          </p:cNvSpPr>
          <p:nvPr>
            <p:ph type="pic" idx="21"/>
          </p:nvPr>
        </p:nvSpPr>
        <p:spPr>
          <a:xfrm>
            <a:off x="8922063" y="-2"/>
            <a:ext cx="20573999" cy="13716001"/>
          </a:xfrm>
          <a:prstGeom prst="rect">
            <a:avLst/>
          </a:prstGeom>
        </p:spPr>
        <p:txBody>
          <a:bodyPr lIns="91439" tIns="45719" rIns="91439" bIns="45719">
            <a:noAutofit/>
          </a:bodyPr>
          <a:lstStyle/>
          <a:p>
            <a:endParaRPr/>
          </a:p>
        </p:txBody>
      </p:sp>
      <p:sp>
        <p:nvSpPr>
          <p:cNvPr id="31" name="Naam dia"/>
          <p:cNvSpPr txBox="1">
            <a:spLocks noGrp="1"/>
          </p:cNvSpPr>
          <p:nvPr>
            <p:ph type="title" hasCustomPrompt="1"/>
          </p:nvPr>
        </p:nvSpPr>
        <p:spPr>
          <a:xfrm>
            <a:off x="1295400" y="3743016"/>
            <a:ext cx="11442700" cy="5334002"/>
          </a:xfrm>
          <a:prstGeom prst="rect">
            <a:avLst/>
          </a:prstGeom>
        </p:spPr>
        <p:txBody>
          <a:bodyPr/>
          <a:lstStyle/>
          <a:p>
            <a:r>
              <a:t>Naam dia</a:t>
            </a:r>
          </a:p>
        </p:txBody>
      </p:sp>
      <p:sp>
        <p:nvSpPr>
          <p:cNvPr id="32" name="Hoofdtekst - niveau één…"/>
          <p:cNvSpPr txBox="1">
            <a:spLocks noGrp="1"/>
          </p:cNvSpPr>
          <p:nvPr>
            <p:ph type="body" sz="quarter" idx="1" hasCustomPrompt="1"/>
          </p:nvPr>
        </p:nvSpPr>
        <p:spPr>
          <a:xfrm>
            <a:off x="1295400" y="9271000"/>
            <a:ext cx="11442700" cy="3175000"/>
          </a:xfrm>
          <a:prstGeom prst="rect">
            <a:avLst/>
          </a:prstGeom>
        </p:spPr>
        <p:txBody>
          <a:bodyPr/>
          <a:lstStyle/>
          <a:p>
            <a:r>
              <a:t>Ondertitel dia</a:t>
            </a:r>
          </a:p>
          <a:p>
            <a:pPr lvl="1"/>
            <a:endParaRPr/>
          </a:p>
          <a:p>
            <a:pPr lvl="2"/>
            <a:endParaRPr/>
          </a:p>
          <a:p>
            <a:pPr lvl="3"/>
            <a:endParaRPr/>
          </a:p>
          <a:p>
            <a:pPr lvl="4"/>
            <a:endParaRPr/>
          </a:p>
        </p:txBody>
      </p:sp>
      <p:sp>
        <p:nvSpPr>
          <p:cNvPr id="3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3571655233"/>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el en opsomming">
    <p:spTree>
      <p:nvGrpSpPr>
        <p:cNvPr id="1" name=""/>
        <p:cNvGrpSpPr/>
        <p:nvPr/>
      </p:nvGrpSpPr>
      <p:grpSpPr>
        <a:xfrm>
          <a:off x="0" y="0"/>
          <a:ext cx="0" cy="0"/>
          <a:chOff x="0" y="0"/>
          <a:chExt cx="0" cy="0"/>
        </a:xfrm>
      </p:grpSpPr>
      <p:sp>
        <p:nvSpPr>
          <p:cNvPr id="40" name="Hoofdtekst - niveau één…"/>
          <p:cNvSpPr txBox="1">
            <a:spLocks noGrp="1"/>
          </p:cNvSpPr>
          <p:nvPr>
            <p:ph type="body" sz="quarter" idx="1" hasCustomPrompt="1"/>
          </p:nvPr>
        </p:nvSpPr>
        <p:spPr>
          <a:xfrm>
            <a:off x="1295400" y="12955885"/>
            <a:ext cx="21869400" cy="429262"/>
          </a:xfrm>
          <a:prstGeom prst="rect">
            <a:avLst/>
          </a:prstGeom>
        </p:spPr>
        <p:txBody>
          <a:bodyPr/>
          <a:lstStyle>
            <a:lvl1pPr>
              <a:spcBef>
                <a:spcPts val="3200"/>
              </a:spcBef>
              <a:defRPr sz="2000" spc="-58">
                <a:latin typeface="Graphik Medium"/>
                <a:ea typeface="Graphik Medium"/>
                <a:cs typeface="Graphik Medium"/>
                <a:sym typeface="Graphik Medium"/>
              </a:defRPr>
            </a:lvl1pPr>
            <a:lvl2pPr>
              <a:spcBef>
                <a:spcPts val="3200"/>
              </a:spcBef>
              <a:defRPr sz="2000" spc="-58">
                <a:latin typeface="Graphik Medium"/>
                <a:ea typeface="Graphik Medium"/>
                <a:cs typeface="Graphik Medium"/>
                <a:sym typeface="Graphik Medium"/>
              </a:defRPr>
            </a:lvl2pPr>
            <a:lvl3pPr>
              <a:spcBef>
                <a:spcPts val="3200"/>
              </a:spcBef>
              <a:defRPr sz="2000" spc="-58">
                <a:latin typeface="Graphik Medium"/>
                <a:ea typeface="Graphik Medium"/>
                <a:cs typeface="Graphik Medium"/>
                <a:sym typeface="Graphik Medium"/>
              </a:defRPr>
            </a:lvl3pPr>
            <a:lvl4pPr>
              <a:spcBef>
                <a:spcPts val="3200"/>
              </a:spcBef>
              <a:defRPr sz="2000" spc="-58">
                <a:latin typeface="Graphik Medium"/>
                <a:ea typeface="Graphik Medium"/>
                <a:cs typeface="Graphik Medium"/>
                <a:sym typeface="Graphik Medium"/>
              </a:defRPr>
            </a:lvl4pPr>
            <a:lvl5pPr>
              <a:spcBef>
                <a:spcPts val="3200"/>
              </a:spcBef>
              <a:defRPr sz="2000" spc="-58">
                <a:latin typeface="Graphik Medium"/>
                <a:ea typeface="Graphik Medium"/>
                <a:cs typeface="Graphik Medium"/>
                <a:sym typeface="Graphik Medium"/>
              </a:defRPr>
            </a:lvl5pPr>
          </a:lstStyle>
          <a:p>
            <a:r>
              <a:t>Auteur en datum</a:t>
            </a:r>
          </a:p>
          <a:p>
            <a:pPr lvl="1"/>
            <a:endParaRPr/>
          </a:p>
          <a:p>
            <a:pPr lvl="2"/>
            <a:endParaRPr/>
          </a:p>
          <a:p>
            <a:pPr lvl="3"/>
            <a:endParaRPr/>
          </a:p>
          <a:p>
            <a:pPr lvl="4"/>
            <a:endParaRPr/>
          </a:p>
        </p:txBody>
      </p:sp>
      <p:sp>
        <p:nvSpPr>
          <p:cNvPr id="41" name="Ondertitel dia"/>
          <p:cNvSpPr txBox="1">
            <a:spLocks noGrp="1"/>
          </p:cNvSpPr>
          <p:nvPr>
            <p:ph type="body" sz="quarter" idx="21" hasCustomPrompt="1"/>
          </p:nvPr>
        </p:nvSpPr>
        <p:spPr>
          <a:xfrm>
            <a:off x="1295400" y="3543455"/>
            <a:ext cx="21869400" cy="694057"/>
          </a:xfrm>
          <a:prstGeom prst="rect">
            <a:avLst/>
          </a:prstGeom>
        </p:spPr>
        <p:txBody>
          <a:bodyPr/>
          <a:lstStyle>
            <a:lvl1pPr>
              <a:defRPr spc="-200"/>
            </a:lvl1pPr>
          </a:lstStyle>
          <a:p>
            <a:r>
              <a:t>Ondertitel dia</a:t>
            </a:r>
          </a:p>
        </p:txBody>
      </p:sp>
      <p:sp>
        <p:nvSpPr>
          <p:cNvPr id="42"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43"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44" name="Naam dia"/>
          <p:cNvSpPr txBox="1">
            <a:spLocks noGrp="1"/>
          </p:cNvSpPr>
          <p:nvPr>
            <p:ph type="title" hasCustomPrompt="1"/>
          </p:nvPr>
        </p:nvSpPr>
        <p:spPr>
          <a:xfrm>
            <a:off x="1295400" y="1620697"/>
            <a:ext cx="21869400" cy="1778387"/>
          </a:xfrm>
          <a:prstGeom prst="rect">
            <a:avLst/>
          </a:prstGeom>
        </p:spPr>
        <p:txBody>
          <a:bodyPr anchor="t"/>
          <a:lstStyle>
            <a:lvl1pPr defTabSz="584200">
              <a:defRPr sz="10000" spc="-400"/>
            </a:lvl1pPr>
          </a:lstStyle>
          <a:p>
            <a:r>
              <a:t>Naam dia</a:t>
            </a:r>
          </a:p>
        </p:txBody>
      </p:sp>
      <p:sp>
        <p:nvSpPr>
          <p:cNvPr id="45" name="Hoofdtekst - niveau één…"/>
          <p:cNvSpPr txBox="1">
            <a:spLocks noGrp="1"/>
          </p:cNvSpPr>
          <p:nvPr>
            <p:ph type="body" idx="22" hasCustomPrompt="1"/>
          </p:nvPr>
        </p:nvSpPr>
        <p:spPr>
          <a:xfrm>
            <a:off x="1295400" y="5270500"/>
            <a:ext cx="21869400" cy="7137400"/>
          </a:xfrm>
          <a:prstGeom prst="rect">
            <a:avLst/>
          </a:prstGeom>
        </p:spPr>
        <p:txBody>
          <a:bodyPr/>
          <a:lstStyle>
            <a:lvl1pPr>
              <a:spcBef>
                <a:spcPts val="3300"/>
              </a:spcBef>
              <a:defRPr sz="4000" cap="none" spc="0"/>
            </a:lvl1pPr>
          </a:lstStyle>
          <a:p>
            <a:r>
              <a:t>Dia-opsommingstekst</a:t>
            </a:r>
          </a:p>
        </p:txBody>
      </p:sp>
      <p:sp>
        <p:nvSpPr>
          <p:cNvPr id="46" name="Dianummer"/>
          <p:cNvSpPr txBox="1">
            <a:spLocks noGrp="1"/>
          </p:cNvSpPr>
          <p:nvPr>
            <p:ph type="sldNum" sz="quarter" idx="2"/>
          </p:nvPr>
        </p:nvSpPr>
        <p:spPr>
          <a:xfrm>
            <a:off x="22793706" y="12981031"/>
            <a:ext cx="361189" cy="404115"/>
          </a:xfrm>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362971859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 en foto">
    <p:spTree>
      <p:nvGrpSpPr>
        <p:cNvPr id="1" name=""/>
        <p:cNvGrpSpPr/>
        <p:nvPr/>
      </p:nvGrpSpPr>
      <p:grpSpPr>
        <a:xfrm>
          <a:off x="0" y="0"/>
          <a:ext cx="0" cy="0"/>
          <a:chOff x="0" y="0"/>
          <a:chExt cx="0" cy="0"/>
        </a:xfrm>
      </p:grpSpPr>
      <p:sp>
        <p:nvSpPr>
          <p:cNvPr id="20" name="Glimlachend persoon met een zonnebril en een gele trui tegen een groenblauwe achtergrond"/>
          <p:cNvSpPr>
            <a:spLocks noGrp="1"/>
          </p:cNvSpPr>
          <p:nvPr>
            <p:ph type="pic" idx="21"/>
          </p:nvPr>
        </p:nvSpPr>
        <p:spPr>
          <a:xfrm>
            <a:off x="-685800" y="-6146800"/>
            <a:ext cx="34201100" cy="20089980"/>
          </a:xfrm>
          <a:prstGeom prst="rect">
            <a:avLst/>
          </a:prstGeom>
        </p:spPr>
        <p:txBody>
          <a:bodyPr lIns="91439" tIns="45719" rIns="91439" bIns="45719">
            <a:noAutofit/>
          </a:bodyPr>
          <a:lstStyle/>
          <a:p>
            <a:endParaRPr/>
          </a:p>
        </p:txBody>
      </p:sp>
      <p:sp>
        <p:nvSpPr>
          <p:cNvPr id="21" name="Naam presentatie"/>
          <p:cNvSpPr txBox="1">
            <a:spLocks noGrp="1"/>
          </p:cNvSpPr>
          <p:nvPr>
            <p:ph type="title" hasCustomPrompt="1"/>
          </p:nvPr>
        </p:nvSpPr>
        <p:spPr>
          <a:xfrm>
            <a:off x="1295400" y="4384675"/>
            <a:ext cx="21869400" cy="4699000"/>
          </a:xfrm>
          <a:prstGeom prst="rect">
            <a:avLst/>
          </a:prstGeom>
        </p:spPr>
        <p:txBody>
          <a:bodyPr/>
          <a:lstStyle/>
          <a:p>
            <a:r>
              <a:t>Naam presentatie</a:t>
            </a:r>
          </a:p>
        </p:txBody>
      </p:sp>
      <p:sp>
        <p:nvSpPr>
          <p:cNvPr id="22" name="Hoofdtekst - niveau één…"/>
          <p:cNvSpPr txBox="1">
            <a:spLocks noGrp="1"/>
          </p:cNvSpPr>
          <p:nvPr>
            <p:ph type="body" sz="quarter" idx="1" hasCustomPrompt="1"/>
          </p:nvPr>
        </p:nvSpPr>
        <p:spPr>
          <a:xfrm>
            <a:off x="1295400" y="9268776"/>
            <a:ext cx="21869400" cy="1422714"/>
          </a:xfrm>
          <a:prstGeom prst="rect">
            <a:avLst/>
          </a:prstGeom>
        </p:spPr>
        <p:txBody>
          <a:bodyPr/>
          <a:lstStyle/>
          <a:p>
            <a:r>
              <a:t>Ondertitel presentatie</a:t>
            </a:r>
          </a:p>
          <a:p>
            <a:pPr lvl="1"/>
            <a:endParaRPr/>
          </a:p>
          <a:p>
            <a:pPr lvl="2"/>
            <a:endParaRPr/>
          </a:p>
          <a:p>
            <a:pPr lvl="3"/>
            <a:endParaRPr/>
          </a:p>
          <a:p>
            <a:pPr lvl="4"/>
            <a:endParaRPr/>
          </a:p>
        </p:txBody>
      </p:sp>
      <p:sp>
        <p:nvSpPr>
          <p:cNvPr id="2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Opsomming">
    <p:spTree>
      <p:nvGrpSpPr>
        <p:cNvPr id="1" name=""/>
        <p:cNvGrpSpPr/>
        <p:nvPr/>
      </p:nvGrpSpPr>
      <p:grpSpPr>
        <a:xfrm>
          <a:off x="0" y="0"/>
          <a:ext cx="0" cy="0"/>
          <a:chOff x="0" y="0"/>
          <a:chExt cx="0" cy="0"/>
        </a:xfrm>
      </p:grpSpPr>
      <p:sp>
        <p:nvSpPr>
          <p:cNvPr id="53" name="Hoofdtekst - niveau één…"/>
          <p:cNvSpPr txBox="1">
            <a:spLocks noGrp="1"/>
          </p:cNvSpPr>
          <p:nvPr>
            <p:ph type="body" sz="quarter" idx="1" hasCustomPrompt="1"/>
          </p:nvPr>
        </p:nvSpPr>
        <p:spPr>
          <a:xfrm>
            <a:off x="1295400" y="12955885"/>
            <a:ext cx="21869400" cy="429262"/>
          </a:xfrm>
          <a:prstGeom prst="rect">
            <a:avLst/>
          </a:prstGeom>
        </p:spPr>
        <p:txBody>
          <a:bodyPr/>
          <a:lstStyle>
            <a:lvl1pPr>
              <a:spcBef>
                <a:spcPts val="3200"/>
              </a:spcBef>
              <a:defRPr sz="2000" spc="-58">
                <a:latin typeface="Graphik Medium"/>
                <a:ea typeface="Graphik Medium"/>
                <a:cs typeface="Graphik Medium"/>
                <a:sym typeface="Graphik Medium"/>
              </a:defRPr>
            </a:lvl1pPr>
            <a:lvl2pPr>
              <a:spcBef>
                <a:spcPts val="3200"/>
              </a:spcBef>
              <a:defRPr sz="2000" spc="-58">
                <a:latin typeface="Graphik Medium"/>
                <a:ea typeface="Graphik Medium"/>
                <a:cs typeface="Graphik Medium"/>
                <a:sym typeface="Graphik Medium"/>
              </a:defRPr>
            </a:lvl2pPr>
            <a:lvl3pPr>
              <a:spcBef>
                <a:spcPts val="3200"/>
              </a:spcBef>
              <a:defRPr sz="2000" spc="-58">
                <a:latin typeface="Graphik Medium"/>
                <a:ea typeface="Graphik Medium"/>
                <a:cs typeface="Graphik Medium"/>
                <a:sym typeface="Graphik Medium"/>
              </a:defRPr>
            </a:lvl3pPr>
            <a:lvl4pPr>
              <a:spcBef>
                <a:spcPts val="3200"/>
              </a:spcBef>
              <a:defRPr sz="2000" spc="-58">
                <a:latin typeface="Graphik Medium"/>
                <a:ea typeface="Graphik Medium"/>
                <a:cs typeface="Graphik Medium"/>
                <a:sym typeface="Graphik Medium"/>
              </a:defRPr>
            </a:lvl4pPr>
            <a:lvl5pPr>
              <a:spcBef>
                <a:spcPts val="3200"/>
              </a:spcBef>
              <a:defRPr sz="2000" spc="-58">
                <a:latin typeface="Graphik Medium"/>
                <a:ea typeface="Graphik Medium"/>
                <a:cs typeface="Graphik Medium"/>
                <a:sym typeface="Graphik Medium"/>
              </a:defRPr>
            </a:lvl5pPr>
          </a:lstStyle>
          <a:p>
            <a:r>
              <a:t>Auteur en datum</a:t>
            </a:r>
          </a:p>
          <a:p>
            <a:pPr lvl="1"/>
            <a:endParaRPr/>
          </a:p>
          <a:p>
            <a:pPr lvl="2"/>
            <a:endParaRPr/>
          </a:p>
          <a:p>
            <a:pPr lvl="3"/>
            <a:endParaRPr/>
          </a:p>
          <a:p>
            <a:pPr lvl="4"/>
            <a:endParaRPr/>
          </a:p>
        </p:txBody>
      </p:sp>
      <p:sp>
        <p:nvSpPr>
          <p:cNvPr id="54" name="Hoofdtekst - niveau één…"/>
          <p:cNvSpPr txBox="1">
            <a:spLocks noGrp="1"/>
          </p:cNvSpPr>
          <p:nvPr>
            <p:ph type="body" idx="21" hasCustomPrompt="1"/>
          </p:nvPr>
        </p:nvSpPr>
        <p:spPr>
          <a:xfrm>
            <a:off x="1295400" y="5270499"/>
            <a:ext cx="21869400" cy="7135319"/>
          </a:xfrm>
          <a:prstGeom prst="rect">
            <a:avLst/>
          </a:prstGeom>
        </p:spPr>
        <p:txBody>
          <a:bodyPr numCol="2" spcCol="1093469"/>
          <a:lstStyle>
            <a:lvl1pPr>
              <a:spcBef>
                <a:spcPts val="3300"/>
              </a:spcBef>
              <a:defRPr sz="4000" cap="none" spc="0"/>
            </a:lvl1pPr>
          </a:lstStyle>
          <a:p>
            <a:r>
              <a:t>Dia-opsommingstekst</a:t>
            </a:r>
          </a:p>
        </p:txBody>
      </p:sp>
      <p:sp>
        <p:nvSpPr>
          <p:cNvPr id="55"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56"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57"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3845412642"/>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el, opsomm., foto">
    <p:spTree>
      <p:nvGrpSpPr>
        <p:cNvPr id="1" name=""/>
        <p:cNvGrpSpPr/>
        <p:nvPr/>
      </p:nvGrpSpPr>
      <p:grpSpPr>
        <a:xfrm>
          <a:off x="0" y="0"/>
          <a:ext cx="0" cy="0"/>
          <a:chOff x="0" y="0"/>
          <a:chExt cx="0" cy="0"/>
        </a:xfrm>
      </p:grpSpPr>
      <p:sp>
        <p:nvSpPr>
          <p:cNvPr id="64" name="Persoon met een grote glimlach die een blauw topje draagt voor een blauwe muur"/>
          <p:cNvSpPr>
            <a:spLocks noGrp="1"/>
          </p:cNvSpPr>
          <p:nvPr>
            <p:ph type="pic" idx="21"/>
          </p:nvPr>
        </p:nvSpPr>
        <p:spPr>
          <a:xfrm>
            <a:off x="10236489" y="-2"/>
            <a:ext cx="20561460" cy="13716001"/>
          </a:xfrm>
          <a:prstGeom prst="rect">
            <a:avLst/>
          </a:prstGeom>
        </p:spPr>
        <p:txBody>
          <a:bodyPr lIns="91439" tIns="45719" rIns="91439" bIns="45719">
            <a:noAutofit/>
          </a:bodyPr>
          <a:lstStyle/>
          <a:p>
            <a:endParaRPr/>
          </a:p>
        </p:txBody>
      </p:sp>
      <p:sp>
        <p:nvSpPr>
          <p:cNvPr id="65" name="Hoofdtekst - niveau één…"/>
          <p:cNvSpPr txBox="1">
            <a:spLocks noGrp="1"/>
          </p:cNvSpPr>
          <p:nvPr>
            <p:ph type="body" sz="half" idx="1" hasCustomPrompt="1"/>
          </p:nvPr>
        </p:nvSpPr>
        <p:spPr>
          <a:xfrm>
            <a:off x="1295400" y="5257800"/>
            <a:ext cx="11442700" cy="6886575"/>
          </a:xfrm>
          <a:prstGeom prst="rect">
            <a:avLst/>
          </a:prstGeom>
        </p:spPr>
        <p:txBody>
          <a:bodyPr/>
          <a:lstStyle>
            <a:lvl1pPr>
              <a:spcBef>
                <a:spcPts val="3300"/>
              </a:spcBef>
              <a:defRPr sz="4000" cap="none" spc="0"/>
            </a:lvl1pPr>
            <a:lvl2pPr>
              <a:spcBef>
                <a:spcPts val="3300"/>
              </a:spcBef>
              <a:defRPr sz="4000" cap="none" spc="0"/>
            </a:lvl2pPr>
            <a:lvl3pPr>
              <a:spcBef>
                <a:spcPts val="3300"/>
              </a:spcBef>
              <a:defRPr sz="4000" cap="none" spc="0"/>
            </a:lvl3pPr>
            <a:lvl4pPr>
              <a:spcBef>
                <a:spcPts val="3300"/>
              </a:spcBef>
              <a:defRPr sz="4000" cap="none" spc="0"/>
            </a:lvl4pPr>
            <a:lvl5pPr>
              <a:spcBef>
                <a:spcPts val="3300"/>
              </a:spcBef>
              <a:defRPr sz="4000" cap="none" spc="0"/>
            </a:lvl5pPr>
          </a:lstStyle>
          <a:p>
            <a:r>
              <a:t>Dia-opsommingstekst</a:t>
            </a:r>
          </a:p>
          <a:p>
            <a:pPr lvl="1"/>
            <a:endParaRPr/>
          </a:p>
          <a:p>
            <a:pPr lvl="2"/>
            <a:endParaRPr/>
          </a:p>
          <a:p>
            <a:pPr lvl="3"/>
            <a:endParaRPr/>
          </a:p>
          <a:p>
            <a:pPr lvl="4"/>
            <a:endParaRPr/>
          </a:p>
        </p:txBody>
      </p:sp>
      <p:sp>
        <p:nvSpPr>
          <p:cNvPr id="66" name="Rechthoek"/>
          <p:cNvSpPr/>
          <p:nvPr/>
        </p:nvSpPr>
        <p:spPr>
          <a:xfrm>
            <a:off x="0" y="990550"/>
            <a:ext cx="12538389"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67" name="Auteur en datum"/>
          <p:cNvSpPr txBox="1">
            <a:spLocks noGrp="1"/>
          </p:cNvSpPr>
          <p:nvPr>
            <p:ph type="body" sz="quarter" idx="22" hasCustomPrompt="1"/>
          </p:nvPr>
        </p:nvSpPr>
        <p:spPr>
          <a:xfrm>
            <a:off x="1295400" y="12955885"/>
            <a:ext cx="11442700" cy="429262"/>
          </a:xfrm>
          <a:prstGeom prst="rect">
            <a:avLst/>
          </a:prstGeom>
        </p:spPr>
        <p:txBody>
          <a:bodyPr/>
          <a:lstStyle>
            <a:lvl1pPr>
              <a:spcBef>
                <a:spcPts val="3200"/>
              </a:spcBef>
              <a:defRPr sz="2000" spc="-100">
                <a:latin typeface="Graphik Medium"/>
                <a:ea typeface="Graphik Medium"/>
                <a:cs typeface="Graphik Medium"/>
                <a:sym typeface="Graphik Medium"/>
              </a:defRPr>
            </a:lvl1pPr>
          </a:lstStyle>
          <a:p>
            <a:r>
              <a:t>Auteur en datum</a:t>
            </a:r>
          </a:p>
        </p:txBody>
      </p:sp>
      <p:sp>
        <p:nvSpPr>
          <p:cNvPr id="68" name="Naam dia"/>
          <p:cNvSpPr txBox="1">
            <a:spLocks noGrp="1"/>
          </p:cNvSpPr>
          <p:nvPr>
            <p:ph type="title" hasCustomPrompt="1"/>
          </p:nvPr>
        </p:nvSpPr>
        <p:spPr>
          <a:xfrm>
            <a:off x="1295400" y="1625600"/>
            <a:ext cx="11442700" cy="2466975"/>
          </a:xfrm>
          <a:prstGeom prst="rect">
            <a:avLst/>
          </a:prstGeom>
        </p:spPr>
        <p:txBody>
          <a:bodyPr anchor="t"/>
          <a:lstStyle>
            <a:lvl1pPr defTabSz="584200">
              <a:defRPr sz="10000" spc="-400"/>
            </a:lvl1pPr>
          </a:lstStyle>
          <a:p>
            <a:r>
              <a:t>Naam dia</a:t>
            </a:r>
          </a:p>
        </p:txBody>
      </p:sp>
      <p:sp>
        <p:nvSpPr>
          <p:cNvPr id="69" name="Ondertitel dia"/>
          <p:cNvSpPr txBox="1">
            <a:spLocks noGrp="1"/>
          </p:cNvSpPr>
          <p:nvPr>
            <p:ph type="body" sz="quarter" idx="23" hasCustomPrompt="1"/>
          </p:nvPr>
        </p:nvSpPr>
        <p:spPr>
          <a:xfrm>
            <a:off x="1295399" y="4092574"/>
            <a:ext cx="11442703" cy="678374"/>
          </a:xfrm>
          <a:prstGeom prst="rect">
            <a:avLst/>
          </a:prstGeom>
        </p:spPr>
        <p:txBody>
          <a:bodyPr/>
          <a:lstStyle>
            <a:lvl1pPr defTabSz="566673">
              <a:defRPr sz="3300" spc="-200"/>
            </a:lvl1pPr>
          </a:lstStyle>
          <a:p>
            <a:r>
              <a:t>Ondertitel dia</a:t>
            </a:r>
          </a:p>
        </p:txBody>
      </p:sp>
      <p:sp>
        <p:nvSpPr>
          <p:cNvPr id="70"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1784212768"/>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Sectie">
    <p:spTree>
      <p:nvGrpSpPr>
        <p:cNvPr id="1" name=""/>
        <p:cNvGrpSpPr/>
        <p:nvPr/>
      </p:nvGrpSpPr>
      <p:grpSpPr>
        <a:xfrm>
          <a:off x="0" y="0"/>
          <a:ext cx="0" cy="0"/>
          <a:chOff x="0" y="0"/>
          <a:chExt cx="0" cy="0"/>
        </a:xfrm>
      </p:grpSpPr>
      <p:sp>
        <p:nvSpPr>
          <p:cNvPr id="77" name="Sectietitel"/>
          <p:cNvSpPr txBox="1">
            <a:spLocks noGrp="1"/>
          </p:cNvSpPr>
          <p:nvPr>
            <p:ph type="title" hasCustomPrompt="1"/>
          </p:nvPr>
        </p:nvSpPr>
        <p:spPr>
          <a:xfrm>
            <a:off x="1295400" y="5404408"/>
            <a:ext cx="21869400" cy="2881786"/>
          </a:xfrm>
          <a:prstGeom prst="rect">
            <a:avLst/>
          </a:prstGeom>
        </p:spPr>
        <p:txBody>
          <a:bodyPr anchor="ctr"/>
          <a:lstStyle>
            <a:lvl1pPr defTabSz="825500">
              <a:defRPr sz="10200" spc="-408"/>
            </a:lvl1pPr>
          </a:lstStyle>
          <a:p>
            <a:r>
              <a:t>Sectietitel</a:t>
            </a:r>
          </a:p>
        </p:txBody>
      </p:sp>
      <p:sp>
        <p:nvSpPr>
          <p:cNvPr id="78"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953818665"/>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Alleen titel">
    <p:spTree>
      <p:nvGrpSpPr>
        <p:cNvPr id="1" name=""/>
        <p:cNvGrpSpPr/>
        <p:nvPr/>
      </p:nvGrpSpPr>
      <p:grpSpPr>
        <a:xfrm>
          <a:off x="0" y="0"/>
          <a:ext cx="0" cy="0"/>
          <a:chOff x="0" y="0"/>
          <a:chExt cx="0" cy="0"/>
        </a:xfrm>
      </p:grpSpPr>
      <p:sp>
        <p:nvSpPr>
          <p:cNvPr id="85" name="Hoofdtekst - niveau één…"/>
          <p:cNvSpPr txBox="1">
            <a:spLocks noGrp="1"/>
          </p:cNvSpPr>
          <p:nvPr>
            <p:ph type="body" sz="quarter" idx="1" hasCustomPrompt="1"/>
          </p:nvPr>
        </p:nvSpPr>
        <p:spPr>
          <a:xfrm>
            <a:off x="1295400" y="12955885"/>
            <a:ext cx="21869400" cy="429262"/>
          </a:xfrm>
          <a:prstGeom prst="rect">
            <a:avLst/>
          </a:prstGeom>
        </p:spPr>
        <p:txBody>
          <a:bodyPr/>
          <a:lstStyle>
            <a:lvl1pPr>
              <a:spcBef>
                <a:spcPts val="3200"/>
              </a:spcBef>
              <a:defRPr sz="2000" spc="-58">
                <a:latin typeface="Graphik Medium"/>
                <a:ea typeface="Graphik Medium"/>
                <a:cs typeface="Graphik Medium"/>
                <a:sym typeface="Graphik Medium"/>
              </a:defRPr>
            </a:lvl1pPr>
            <a:lvl2pPr>
              <a:spcBef>
                <a:spcPts val="3200"/>
              </a:spcBef>
              <a:defRPr sz="2000" spc="-58">
                <a:latin typeface="Graphik Medium"/>
                <a:ea typeface="Graphik Medium"/>
                <a:cs typeface="Graphik Medium"/>
                <a:sym typeface="Graphik Medium"/>
              </a:defRPr>
            </a:lvl2pPr>
            <a:lvl3pPr>
              <a:spcBef>
                <a:spcPts val="3200"/>
              </a:spcBef>
              <a:defRPr sz="2000" spc="-58">
                <a:latin typeface="Graphik Medium"/>
                <a:ea typeface="Graphik Medium"/>
                <a:cs typeface="Graphik Medium"/>
                <a:sym typeface="Graphik Medium"/>
              </a:defRPr>
            </a:lvl3pPr>
            <a:lvl4pPr>
              <a:spcBef>
                <a:spcPts val="3200"/>
              </a:spcBef>
              <a:defRPr sz="2000" spc="-58">
                <a:latin typeface="Graphik Medium"/>
                <a:ea typeface="Graphik Medium"/>
                <a:cs typeface="Graphik Medium"/>
                <a:sym typeface="Graphik Medium"/>
              </a:defRPr>
            </a:lvl4pPr>
            <a:lvl5pPr>
              <a:spcBef>
                <a:spcPts val="3200"/>
              </a:spcBef>
              <a:defRPr sz="2000" spc="-58">
                <a:latin typeface="Graphik Medium"/>
                <a:ea typeface="Graphik Medium"/>
                <a:cs typeface="Graphik Medium"/>
                <a:sym typeface="Graphik Medium"/>
              </a:defRPr>
            </a:lvl5pPr>
          </a:lstStyle>
          <a:p>
            <a:r>
              <a:t>Auteur en datum</a:t>
            </a:r>
          </a:p>
          <a:p>
            <a:pPr lvl="1"/>
            <a:endParaRPr/>
          </a:p>
          <a:p>
            <a:pPr lvl="2"/>
            <a:endParaRPr/>
          </a:p>
          <a:p>
            <a:pPr lvl="3"/>
            <a:endParaRPr/>
          </a:p>
          <a:p>
            <a:pPr lvl="4"/>
            <a:endParaRPr/>
          </a:p>
        </p:txBody>
      </p:sp>
      <p:sp>
        <p:nvSpPr>
          <p:cNvPr id="86" name="Ondertitel dia"/>
          <p:cNvSpPr txBox="1">
            <a:spLocks noGrp="1"/>
          </p:cNvSpPr>
          <p:nvPr>
            <p:ph type="body" sz="quarter" idx="21" hasCustomPrompt="1"/>
          </p:nvPr>
        </p:nvSpPr>
        <p:spPr>
          <a:xfrm>
            <a:off x="1295400" y="3543455"/>
            <a:ext cx="21869400" cy="694057"/>
          </a:xfrm>
          <a:prstGeom prst="rect">
            <a:avLst/>
          </a:prstGeom>
        </p:spPr>
        <p:txBody>
          <a:bodyPr/>
          <a:lstStyle>
            <a:lvl1pPr>
              <a:defRPr spc="-200"/>
            </a:lvl1pPr>
          </a:lstStyle>
          <a:p>
            <a:r>
              <a:t>Ondertitel dia </a:t>
            </a:r>
          </a:p>
        </p:txBody>
      </p:sp>
      <p:sp>
        <p:nvSpPr>
          <p:cNvPr id="87"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88"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89" name="Naam dia"/>
          <p:cNvSpPr txBox="1">
            <a:spLocks noGrp="1"/>
          </p:cNvSpPr>
          <p:nvPr>
            <p:ph type="title" hasCustomPrompt="1"/>
          </p:nvPr>
        </p:nvSpPr>
        <p:spPr>
          <a:xfrm>
            <a:off x="1295400" y="1620697"/>
            <a:ext cx="21869400" cy="1778001"/>
          </a:xfrm>
          <a:prstGeom prst="rect">
            <a:avLst/>
          </a:prstGeom>
        </p:spPr>
        <p:txBody>
          <a:bodyPr anchor="t"/>
          <a:lstStyle>
            <a:lvl1pPr defTabSz="584200">
              <a:defRPr sz="10000" spc="-400"/>
            </a:lvl1pPr>
          </a:lstStyle>
          <a:p>
            <a:r>
              <a:t>Naam dia</a:t>
            </a:r>
          </a:p>
        </p:txBody>
      </p:sp>
      <p:sp>
        <p:nvSpPr>
          <p:cNvPr id="90"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3889038382"/>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97" name="Hoofdtekst - niveau één…"/>
          <p:cNvSpPr txBox="1">
            <a:spLocks noGrp="1"/>
          </p:cNvSpPr>
          <p:nvPr>
            <p:ph type="body" sz="quarter" idx="1" hasCustomPrompt="1"/>
          </p:nvPr>
        </p:nvSpPr>
        <p:spPr>
          <a:xfrm>
            <a:off x="1295400" y="12955885"/>
            <a:ext cx="21869400" cy="429262"/>
          </a:xfrm>
          <a:prstGeom prst="rect">
            <a:avLst/>
          </a:prstGeom>
        </p:spPr>
        <p:txBody>
          <a:bodyPr/>
          <a:lstStyle>
            <a:lvl1pPr>
              <a:spcBef>
                <a:spcPts val="3200"/>
              </a:spcBef>
              <a:defRPr sz="2000" spc="-58">
                <a:latin typeface="Graphik Medium"/>
                <a:ea typeface="Graphik Medium"/>
                <a:cs typeface="Graphik Medium"/>
                <a:sym typeface="Graphik Medium"/>
              </a:defRPr>
            </a:lvl1pPr>
            <a:lvl2pPr>
              <a:spcBef>
                <a:spcPts val="3200"/>
              </a:spcBef>
              <a:defRPr sz="2000" spc="-58">
                <a:latin typeface="Graphik Medium"/>
                <a:ea typeface="Graphik Medium"/>
                <a:cs typeface="Graphik Medium"/>
                <a:sym typeface="Graphik Medium"/>
              </a:defRPr>
            </a:lvl2pPr>
            <a:lvl3pPr>
              <a:spcBef>
                <a:spcPts val="3200"/>
              </a:spcBef>
              <a:defRPr sz="2000" spc="-58">
                <a:latin typeface="Graphik Medium"/>
                <a:ea typeface="Graphik Medium"/>
                <a:cs typeface="Graphik Medium"/>
                <a:sym typeface="Graphik Medium"/>
              </a:defRPr>
            </a:lvl3pPr>
            <a:lvl4pPr>
              <a:spcBef>
                <a:spcPts val="3200"/>
              </a:spcBef>
              <a:defRPr sz="2000" spc="-58">
                <a:latin typeface="Graphik Medium"/>
                <a:ea typeface="Graphik Medium"/>
                <a:cs typeface="Graphik Medium"/>
                <a:sym typeface="Graphik Medium"/>
              </a:defRPr>
            </a:lvl4pPr>
            <a:lvl5pPr>
              <a:spcBef>
                <a:spcPts val="3200"/>
              </a:spcBef>
              <a:defRPr sz="2000" spc="-58">
                <a:latin typeface="Graphik Medium"/>
                <a:ea typeface="Graphik Medium"/>
                <a:cs typeface="Graphik Medium"/>
                <a:sym typeface="Graphik Medium"/>
              </a:defRPr>
            </a:lvl5pPr>
          </a:lstStyle>
          <a:p>
            <a:r>
              <a:t>Auteur en datum</a:t>
            </a:r>
          </a:p>
          <a:p>
            <a:pPr lvl="1"/>
            <a:endParaRPr/>
          </a:p>
          <a:p>
            <a:pPr lvl="2"/>
            <a:endParaRPr/>
          </a:p>
          <a:p>
            <a:pPr lvl="3"/>
            <a:endParaRPr/>
          </a:p>
          <a:p>
            <a:pPr lvl="4"/>
            <a:endParaRPr/>
          </a:p>
        </p:txBody>
      </p:sp>
      <p:sp>
        <p:nvSpPr>
          <p:cNvPr id="98" name="Ondertitel agenda"/>
          <p:cNvSpPr txBox="1">
            <a:spLocks noGrp="1"/>
          </p:cNvSpPr>
          <p:nvPr>
            <p:ph type="body" sz="quarter" idx="21" hasCustomPrompt="1"/>
          </p:nvPr>
        </p:nvSpPr>
        <p:spPr>
          <a:xfrm>
            <a:off x="1295400" y="3543455"/>
            <a:ext cx="21869400" cy="694057"/>
          </a:xfrm>
          <a:prstGeom prst="rect">
            <a:avLst/>
          </a:prstGeom>
        </p:spPr>
        <p:txBody>
          <a:bodyPr/>
          <a:lstStyle>
            <a:lvl1pPr>
              <a:defRPr spc="-200"/>
            </a:lvl1pPr>
          </a:lstStyle>
          <a:p>
            <a:r>
              <a:t>Ondertitel agenda</a:t>
            </a:r>
          </a:p>
        </p:txBody>
      </p:sp>
      <p:sp>
        <p:nvSpPr>
          <p:cNvPr id="99" name="Hoofdtekst - niveau één…"/>
          <p:cNvSpPr txBox="1">
            <a:spLocks noGrp="1"/>
          </p:cNvSpPr>
          <p:nvPr>
            <p:ph type="body" idx="22" hasCustomPrompt="1"/>
          </p:nvPr>
        </p:nvSpPr>
        <p:spPr>
          <a:xfrm>
            <a:off x="1295400" y="5118100"/>
            <a:ext cx="21869400" cy="7137400"/>
          </a:xfrm>
          <a:prstGeom prst="rect">
            <a:avLst/>
          </a:prstGeom>
        </p:spPr>
        <p:txBody>
          <a:bodyPr/>
          <a:lstStyle>
            <a:lvl1pPr defTabSz="825500">
              <a:spcBef>
                <a:spcPts val="3200"/>
              </a:spcBef>
              <a:defRPr sz="5400" b="1" u="sng" cap="none" spc="-100">
                <a:latin typeface="Graphik"/>
                <a:ea typeface="Graphik"/>
                <a:cs typeface="Graphik"/>
                <a:sym typeface="Graphik"/>
              </a:defRPr>
            </a:lvl1pPr>
          </a:lstStyle>
          <a:p>
            <a:r>
              <a:t>Agendaonderwerpen</a:t>
            </a:r>
          </a:p>
        </p:txBody>
      </p:sp>
      <p:sp>
        <p:nvSpPr>
          <p:cNvPr id="100"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101"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102" name="Titel agenda"/>
          <p:cNvSpPr txBox="1">
            <a:spLocks noGrp="1"/>
          </p:cNvSpPr>
          <p:nvPr>
            <p:ph type="title" hasCustomPrompt="1"/>
          </p:nvPr>
        </p:nvSpPr>
        <p:spPr>
          <a:xfrm>
            <a:off x="1295400" y="1620697"/>
            <a:ext cx="21869400" cy="1778001"/>
          </a:xfrm>
          <a:prstGeom prst="rect">
            <a:avLst/>
          </a:prstGeom>
        </p:spPr>
        <p:txBody>
          <a:bodyPr anchor="t"/>
          <a:lstStyle>
            <a:lvl1pPr defTabSz="584200">
              <a:defRPr sz="10000" spc="-400"/>
            </a:lvl1pPr>
          </a:lstStyle>
          <a:p>
            <a:r>
              <a:t>Titel agenda</a:t>
            </a:r>
          </a:p>
        </p:txBody>
      </p:sp>
      <p:sp>
        <p:nvSpPr>
          <p:cNvPr id="10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838788794"/>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Uiting">
    <p:spTree>
      <p:nvGrpSpPr>
        <p:cNvPr id="1" name=""/>
        <p:cNvGrpSpPr/>
        <p:nvPr/>
      </p:nvGrpSpPr>
      <p:grpSpPr>
        <a:xfrm>
          <a:off x="0" y="0"/>
          <a:ext cx="0" cy="0"/>
          <a:chOff x="0" y="0"/>
          <a:chExt cx="0" cy="0"/>
        </a:xfrm>
      </p:grpSpPr>
      <p:sp>
        <p:nvSpPr>
          <p:cNvPr id="110" name="Hoofdtekst - niveau één…"/>
          <p:cNvSpPr txBox="1">
            <a:spLocks noGrp="1"/>
          </p:cNvSpPr>
          <p:nvPr>
            <p:ph type="body" sz="half" idx="1" hasCustomPrompt="1"/>
          </p:nvPr>
        </p:nvSpPr>
        <p:spPr>
          <a:xfrm>
            <a:off x="1298276" y="4927600"/>
            <a:ext cx="21863647" cy="3853768"/>
          </a:xfrm>
          <a:prstGeom prst="rect">
            <a:avLst/>
          </a:prstGeom>
        </p:spPr>
        <p:txBody>
          <a:bodyPr anchor="ctr"/>
          <a:lstStyle>
            <a:lvl1pPr algn="ctr" defTabSz="1160858">
              <a:defRPr sz="10200" b="1" spc="-408">
                <a:latin typeface="Graphik"/>
                <a:ea typeface="Graphik"/>
                <a:cs typeface="Graphik"/>
                <a:sym typeface="Graphik"/>
              </a:defRPr>
            </a:lvl1pPr>
            <a:lvl2pPr algn="ctr" defTabSz="1160858">
              <a:defRPr sz="10200" b="1" spc="-408">
                <a:latin typeface="Graphik"/>
                <a:ea typeface="Graphik"/>
                <a:cs typeface="Graphik"/>
                <a:sym typeface="Graphik"/>
              </a:defRPr>
            </a:lvl2pPr>
            <a:lvl3pPr algn="ctr" defTabSz="1160858">
              <a:defRPr sz="10200" b="1" spc="-408">
                <a:latin typeface="Graphik"/>
                <a:ea typeface="Graphik"/>
                <a:cs typeface="Graphik"/>
                <a:sym typeface="Graphik"/>
              </a:defRPr>
            </a:lvl3pPr>
            <a:lvl4pPr algn="ctr" defTabSz="1160858">
              <a:defRPr sz="10200" b="1" spc="-408">
                <a:latin typeface="Graphik"/>
                <a:ea typeface="Graphik"/>
                <a:cs typeface="Graphik"/>
                <a:sym typeface="Graphik"/>
              </a:defRPr>
            </a:lvl4pPr>
            <a:lvl5pPr algn="ctr" defTabSz="1160858">
              <a:defRPr sz="10200" b="1" spc="-408">
                <a:latin typeface="Graphik"/>
                <a:ea typeface="Graphik"/>
                <a:cs typeface="Graphik"/>
                <a:sym typeface="Graphik"/>
              </a:defRPr>
            </a:lvl5pPr>
          </a:lstStyle>
          <a:p>
            <a:r>
              <a:t>Uiting</a:t>
            </a:r>
          </a:p>
          <a:p>
            <a:pPr lvl="1"/>
            <a:endParaRPr/>
          </a:p>
          <a:p>
            <a:pPr lvl="2"/>
            <a:endParaRPr/>
          </a:p>
          <a:p>
            <a:pPr lvl="3"/>
            <a:endParaRPr/>
          </a:p>
          <a:p>
            <a:pPr lvl="4"/>
            <a:endParaRPr/>
          </a:p>
        </p:txBody>
      </p:sp>
      <p:sp>
        <p:nvSpPr>
          <p:cNvPr id="111"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3952175728"/>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Groot feit">
    <p:spTree>
      <p:nvGrpSpPr>
        <p:cNvPr id="1" name=""/>
        <p:cNvGrpSpPr/>
        <p:nvPr/>
      </p:nvGrpSpPr>
      <p:grpSpPr>
        <a:xfrm>
          <a:off x="0" y="0"/>
          <a:ext cx="0" cy="0"/>
          <a:chOff x="0" y="0"/>
          <a:chExt cx="0" cy="0"/>
        </a:xfrm>
      </p:grpSpPr>
      <p:sp>
        <p:nvSpPr>
          <p:cNvPr id="118" name="Hoofdtekst - niveau één…"/>
          <p:cNvSpPr txBox="1">
            <a:spLocks noGrp="1"/>
          </p:cNvSpPr>
          <p:nvPr>
            <p:ph type="body" sz="quarter" idx="1" hasCustomPrompt="1"/>
          </p:nvPr>
        </p:nvSpPr>
        <p:spPr>
          <a:xfrm>
            <a:off x="1295400" y="8117284"/>
            <a:ext cx="21869400" cy="592457"/>
          </a:xfrm>
          <a:prstGeom prst="rect">
            <a:avLst/>
          </a:prstGeom>
        </p:spPr>
        <p:txBody>
          <a:bodyPr/>
          <a:lstStyle>
            <a:lvl1pPr algn="ctr" defTabSz="490727">
              <a:spcBef>
                <a:spcPts val="2600"/>
              </a:spcBef>
              <a:defRPr sz="2900" spc="-88"/>
            </a:lvl1pPr>
            <a:lvl2pPr algn="ctr" defTabSz="490727">
              <a:spcBef>
                <a:spcPts val="2600"/>
              </a:spcBef>
              <a:defRPr sz="2900" spc="-88"/>
            </a:lvl2pPr>
            <a:lvl3pPr algn="ctr" defTabSz="490727">
              <a:spcBef>
                <a:spcPts val="2600"/>
              </a:spcBef>
              <a:defRPr sz="2900" spc="-88"/>
            </a:lvl3pPr>
            <a:lvl4pPr algn="ctr" defTabSz="490727">
              <a:spcBef>
                <a:spcPts val="2600"/>
              </a:spcBef>
              <a:defRPr sz="2900" spc="-88"/>
            </a:lvl4pPr>
            <a:lvl5pPr algn="ctr" defTabSz="490727">
              <a:spcBef>
                <a:spcPts val="2600"/>
              </a:spcBef>
              <a:defRPr sz="2900" spc="-88"/>
            </a:lvl5pPr>
          </a:lstStyle>
          <a:p>
            <a:r>
              <a:t>Feitinformatie</a:t>
            </a:r>
          </a:p>
          <a:p>
            <a:pPr lvl="1"/>
            <a:endParaRPr/>
          </a:p>
          <a:p>
            <a:pPr lvl="2"/>
            <a:endParaRPr/>
          </a:p>
          <a:p>
            <a:pPr lvl="3"/>
            <a:endParaRPr/>
          </a:p>
          <a:p>
            <a:pPr lvl="4"/>
            <a:endParaRPr/>
          </a:p>
        </p:txBody>
      </p:sp>
      <p:sp>
        <p:nvSpPr>
          <p:cNvPr id="119" name="Hoofdtekst - niveau één…"/>
          <p:cNvSpPr txBox="1">
            <a:spLocks noGrp="1"/>
          </p:cNvSpPr>
          <p:nvPr>
            <p:ph type="body" sz="half" idx="21" hasCustomPrompt="1"/>
          </p:nvPr>
        </p:nvSpPr>
        <p:spPr>
          <a:xfrm>
            <a:off x="1295400" y="3587042"/>
            <a:ext cx="21869400" cy="4730170"/>
          </a:xfrm>
          <a:prstGeom prst="rect">
            <a:avLst/>
          </a:prstGeom>
        </p:spPr>
        <p:txBody>
          <a:bodyPr anchor="b"/>
          <a:lstStyle/>
          <a:p>
            <a:pPr lvl="4" indent="1097280" algn="ctr" defTabSz="330200">
              <a:lnSpc>
                <a:spcPct val="70000"/>
              </a:lnSpc>
              <a:defRPr sz="8960" b="1" spc="-200">
                <a:latin typeface="Graphik"/>
                <a:ea typeface="Graphik"/>
                <a:cs typeface="Graphik"/>
                <a:sym typeface="Graphik"/>
              </a:defRPr>
            </a:pPr>
            <a:r>
              <a:t>100%
</a:t>
            </a:r>
          </a:p>
        </p:txBody>
      </p:sp>
      <p:sp>
        <p:nvSpPr>
          <p:cNvPr id="120"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121"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122"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1717176804"/>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Citaat">
    <p:spTree>
      <p:nvGrpSpPr>
        <p:cNvPr id="1" name=""/>
        <p:cNvGrpSpPr/>
        <p:nvPr/>
      </p:nvGrpSpPr>
      <p:grpSpPr>
        <a:xfrm>
          <a:off x="0" y="0"/>
          <a:ext cx="0" cy="0"/>
          <a:chOff x="0" y="0"/>
          <a:chExt cx="0" cy="0"/>
        </a:xfrm>
      </p:grpSpPr>
      <p:sp>
        <p:nvSpPr>
          <p:cNvPr id="129" name="Hoofdtekst - niveau één…"/>
          <p:cNvSpPr txBox="1">
            <a:spLocks noGrp="1"/>
          </p:cNvSpPr>
          <p:nvPr>
            <p:ph type="body" sz="quarter" idx="1" hasCustomPrompt="1"/>
          </p:nvPr>
        </p:nvSpPr>
        <p:spPr>
          <a:xfrm>
            <a:off x="2252673" y="10353078"/>
            <a:ext cx="20691416" cy="567946"/>
          </a:xfrm>
          <a:prstGeom prst="rect">
            <a:avLst/>
          </a:prstGeom>
        </p:spPr>
        <p:txBody>
          <a:bodyPr/>
          <a:lstStyle>
            <a:lvl1pPr>
              <a:defRPr sz="2800" spc="-84"/>
            </a:lvl1pPr>
            <a:lvl2pPr>
              <a:defRPr sz="2800" spc="-84"/>
            </a:lvl2pPr>
            <a:lvl3pPr>
              <a:defRPr sz="2800" spc="-84"/>
            </a:lvl3pPr>
            <a:lvl4pPr>
              <a:defRPr sz="2800" spc="-84"/>
            </a:lvl4pPr>
            <a:lvl5pPr>
              <a:defRPr sz="2800" spc="-84"/>
            </a:lvl5pPr>
          </a:lstStyle>
          <a:p>
            <a:r>
              <a:t>Toekenning </a:t>
            </a:r>
          </a:p>
          <a:p>
            <a:pPr lvl="1"/>
            <a:endParaRPr/>
          </a:p>
          <a:p>
            <a:pPr lvl="2"/>
            <a:endParaRPr/>
          </a:p>
          <a:p>
            <a:pPr lvl="3"/>
            <a:endParaRPr/>
          </a:p>
          <a:p>
            <a:pPr lvl="4"/>
            <a:endParaRPr/>
          </a:p>
        </p:txBody>
      </p:sp>
      <p:sp>
        <p:nvSpPr>
          <p:cNvPr id="130"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131"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132" name="Hoofdtekst - niveau één…"/>
          <p:cNvSpPr txBox="1">
            <a:spLocks noGrp="1"/>
          </p:cNvSpPr>
          <p:nvPr>
            <p:ph type="body" sz="half" idx="21" hasCustomPrompt="1"/>
          </p:nvPr>
        </p:nvSpPr>
        <p:spPr>
          <a:xfrm>
            <a:off x="1439912" y="4332885"/>
            <a:ext cx="21504176" cy="5497469"/>
          </a:xfrm>
          <a:prstGeom prst="rect">
            <a:avLst/>
          </a:prstGeom>
        </p:spPr>
        <p:txBody>
          <a:bodyPr anchor="b"/>
          <a:lstStyle/>
          <a:p>
            <a:pPr lvl="4" indent="1278159" defTabSz="731341">
              <a:lnSpc>
                <a:spcPct val="70000"/>
              </a:lnSpc>
              <a:defRPr sz="8379" b="1" i="1" spc="-378">
                <a:latin typeface="Graphik"/>
                <a:ea typeface="Graphik"/>
                <a:cs typeface="Graphik"/>
                <a:sym typeface="Graphik"/>
              </a:defRPr>
            </a:pPr>
            <a:r>
              <a:t>“Bijzonder citaat”
</a:t>
            </a:r>
          </a:p>
        </p:txBody>
      </p:sp>
      <p:sp>
        <p:nvSpPr>
          <p:cNvPr id="13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1365365698"/>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Foto - driemaal">
    <p:spTree>
      <p:nvGrpSpPr>
        <p:cNvPr id="1" name=""/>
        <p:cNvGrpSpPr/>
        <p:nvPr/>
      </p:nvGrpSpPr>
      <p:grpSpPr>
        <a:xfrm>
          <a:off x="0" y="0"/>
          <a:ext cx="0" cy="0"/>
          <a:chOff x="0" y="0"/>
          <a:chExt cx="0" cy="0"/>
        </a:xfrm>
      </p:grpSpPr>
      <p:sp>
        <p:nvSpPr>
          <p:cNvPr id="140" name="Zijaanzicht van een persoon met een geel jack met capuchon voor gele luiken"/>
          <p:cNvSpPr>
            <a:spLocks noGrp="1"/>
          </p:cNvSpPr>
          <p:nvPr>
            <p:ph type="pic" idx="21"/>
          </p:nvPr>
        </p:nvSpPr>
        <p:spPr>
          <a:xfrm>
            <a:off x="4076700" y="-3937000"/>
            <a:ext cx="26492200" cy="17661468"/>
          </a:xfrm>
          <a:prstGeom prst="rect">
            <a:avLst/>
          </a:prstGeom>
        </p:spPr>
        <p:txBody>
          <a:bodyPr lIns="91439" tIns="45719" rIns="91439" bIns="45719">
            <a:noAutofit/>
          </a:bodyPr>
          <a:lstStyle/>
          <a:p>
            <a:endParaRPr/>
          </a:p>
        </p:txBody>
      </p:sp>
      <p:sp>
        <p:nvSpPr>
          <p:cNvPr id="141" name="Zicht op de rug van een persoon met een geel topje die door een opening in een stenen muur kijkt"/>
          <p:cNvSpPr>
            <a:spLocks noGrp="1"/>
          </p:cNvSpPr>
          <p:nvPr>
            <p:ph type="pic" sz="half" idx="22"/>
          </p:nvPr>
        </p:nvSpPr>
        <p:spPr>
          <a:xfrm>
            <a:off x="-2" y="-525806"/>
            <a:ext cx="12065002" cy="7782612"/>
          </a:xfrm>
          <a:prstGeom prst="rect">
            <a:avLst/>
          </a:prstGeom>
        </p:spPr>
        <p:txBody>
          <a:bodyPr lIns="91439" tIns="45719" rIns="91439" bIns="45719">
            <a:noAutofit/>
          </a:bodyPr>
          <a:lstStyle/>
          <a:p>
            <a:endParaRPr/>
          </a:p>
        </p:txBody>
      </p:sp>
      <p:sp>
        <p:nvSpPr>
          <p:cNvPr id="142" name="Persoon met een grote glimlach die een blauw topje draagt voor een blauwe muur"/>
          <p:cNvSpPr>
            <a:spLocks noGrp="1"/>
          </p:cNvSpPr>
          <p:nvPr>
            <p:ph type="pic" sz="half" idx="23"/>
          </p:nvPr>
        </p:nvSpPr>
        <p:spPr>
          <a:xfrm>
            <a:off x="-2" y="6384783"/>
            <a:ext cx="12065002" cy="8048240"/>
          </a:xfrm>
          <a:prstGeom prst="rect">
            <a:avLst/>
          </a:prstGeom>
        </p:spPr>
        <p:txBody>
          <a:bodyPr lIns="91439" tIns="45719" rIns="91439" bIns="45719">
            <a:noAutofit/>
          </a:bodyPr>
          <a:lstStyle/>
          <a:p>
            <a:endParaRPr/>
          </a:p>
        </p:txBody>
      </p:sp>
      <p:sp>
        <p:nvSpPr>
          <p:cNvPr id="14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2872789131"/>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50" name="Persoon in blauwe spijkerbroek en spijkerjasje tegen een effen rode en paarse muur"/>
          <p:cNvSpPr>
            <a:spLocks noGrp="1"/>
          </p:cNvSpPr>
          <p:nvPr>
            <p:ph type="pic" idx="21"/>
          </p:nvPr>
        </p:nvSpPr>
        <p:spPr>
          <a:xfrm>
            <a:off x="0" y="-1266000"/>
            <a:ext cx="24384000" cy="16248003"/>
          </a:xfrm>
          <a:prstGeom prst="rect">
            <a:avLst/>
          </a:prstGeom>
        </p:spPr>
        <p:txBody>
          <a:bodyPr lIns="91439" tIns="45719" rIns="91439" bIns="45719">
            <a:noAutofit/>
          </a:bodyPr>
          <a:lstStyle/>
          <a:p>
            <a:endParaRPr/>
          </a:p>
        </p:txBody>
      </p:sp>
      <p:sp>
        <p:nvSpPr>
          <p:cNvPr id="151"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405302771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el en foto alt">
    <p:spTree>
      <p:nvGrpSpPr>
        <p:cNvPr id="1" name=""/>
        <p:cNvGrpSpPr/>
        <p:nvPr/>
      </p:nvGrpSpPr>
      <p:grpSpPr>
        <a:xfrm>
          <a:off x="0" y="0"/>
          <a:ext cx="0" cy="0"/>
          <a:chOff x="0" y="0"/>
          <a:chExt cx="0" cy="0"/>
        </a:xfrm>
      </p:grpSpPr>
      <p:sp>
        <p:nvSpPr>
          <p:cNvPr id="30" name="Zijaanzicht van een persoon met een geel jack met capuchon voor gele luiken"/>
          <p:cNvSpPr>
            <a:spLocks noGrp="1"/>
          </p:cNvSpPr>
          <p:nvPr>
            <p:ph type="pic" idx="21"/>
          </p:nvPr>
        </p:nvSpPr>
        <p:spPr>
          <a:xfrm>
            <a:off x="8922063" y="-1"/>
            <a:ext cx="20573998" cy="13716000"/>
          </a:xfrm>
          <a:prstGeom prst="rect">
            <a:avLst/>
          </a:prstGeom>
        </p:spPr>
        <p:txBody>
          <a:bodyPr lIns="91439" tIns="45719" rIns="91439" bIns="45719">
            <a:noAutofit/>
          </a:bodyPr>
          <a:lstStyle/>
          <a:p>
            <a:endParaRPr/>
          </a:p>
        </p:txBody>
      </p:sp>
      <p:sp>
        <p:nvSpPr>
          <p:cNvPr id="31" name="Naam dia"/>
          <p:cNvSpPr txBox="1">
            <a:spLocks noGrp="1"/>
          </p:cNvSpPr>
          <p:nvPr>
            <p:ph type="title" hasCustomPrompt="1"/>
          </p:nvPr>
        </p:nvSpPr>
        <p:spPr>
          <a:xfrm>
            <a:off x="1295400" y="3743016"/>
            <a:ext cx="11442700" cy="5334001"/>
          </a:xfrm>
          <a:prstGeom prst="rect">
            <a:avLst/>
          </a:prstGeom>
        </p:spPr>
        <p:txBody>
          <a:bodyPr/>
          <a:lstStyle/>
          <a:p>
            <a:r>
              <a:t>Naam dia</a:t>
            </a:r>
          </a:p>
        </p:txBody>
      </p:sp>
      <p:sp>
        <p:nvSpPr>
          <p:cNvPr id="32" name="Hoofdtekst - niveau één…"/>
          <p:cNvSpPr txBox="1">
            <a:spLocks noGrp="1"/>
          </p:cNvSpPr>
          <p:nvPr>
            <p:ph type="body" sz="quarter" idx="1" hasCustomPrompt="1"/>
          </p:nvPr>
        </p:nvSpPr>
        <p:spPr>
          <a:xfrm>
            <a:off x="1295400" y="9271000"/>
            <a:ext cx="11442700" cy="3175000"/>
          </a:xfrm>
          <a:prstGeom prst="rect">
            <a:avLst/>
          </a:prstGeom>
        </p:spPr>
        <p:txBody>
          <a:bodyPr/>
          <a:lstStyle/>
          <a:p>
            <a:r>
              <a:t>Ondertitel dia</a:t>
            </a:r>
          </a:p>
          <a:p>
            <a:pPr lvl="1"/>
            <a:endParaRPr/>
          </a:p>
          <a:p>
            <a:pPr lvl="2"/>
            <a:endParaRPr/>
          </a:p>
          <a:p>
            <a:pPr lvl="3"/>
            <a:endParaRPr/>
          </a:p>
          <a:p>
            <a:pPr lvl="4"/>
            <a:endParaRPr/>
          </a:p>
        </p:txBody>
      </p:sp>
      <p:sp>
        <p:nvSpPr>
          <p:cNvPr id="3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Leeg">
    <p:spTree>
      <p:nvGrpSpPr>
        <p:cNvPr id="1" name=""/>
        <p:cNvGrpSpPr/>
        <p:nvPr/>
      </p:nvGrpSpPr>
      <p:grpSpPr>
        <a:xfrm>
          <a:off x="0" y="0"/>
          <a:ext cx="0" cy="0"/>
          <a:chOff x="0" y="0"/>
          <a:chExt cx="0" cy="0"/>
        </a:xfrm>
      </p:grpSpPr>
      <p:sp>
        <p:nvSpPr>
          <p:cNvPr id="158"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194502913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el en opsomming">
    <p:spTree>
      <p:nvGrpSpPr>
        <p:cNvPr id="1" name=""/>
        <p:cNvGrpSpPr/>
        <p:nvPr/>
      </p:nvGrpSpPr>
      <p:grpSpPr>
        <a:xfrm>
          <a:off x="0" y="0"/>
          <a:ext cx="0" cy="0"/>
          <a:chOff x="0" y="0"/>
          <a:chExt cx="0" cy="0"/>
        </a:xfrm>
      </p:grpSpPr>
      <p:sp>
        <p:nvSpPr>
          <p:cNvPr id="40" name="Auteur en datum"/>
          <p:cNvSpPr txBox="1">
            <a:spLocks noGrp="1"/>
          </p:cNvSpPr>
          <p:nvPr>
            <p:ph type="body" sz="quarter" idx="21" hasCustomPrompt="1"/>
          </p:nvPr>
        </p:nvSpPr>
        <p:spPr>
          <a:xfrm>
            <a:off x="1295400" y="12955885"/>
            <a:ext cx="21869400" cy="429261"/>
          </a:xfrm>
          <a:prstGeom prst="rect">
            <a:avLst/>
          </a:prstGeom>
        </p:spPr>
        <p:txBody>
          <a:bodyPr/>
          <a:lstStyle>
            <a:lvl1pPr defTabSz="584200">
              <a:spcBef>
                <a:spcPts val="3200"/>
              </a:spcBef>
              <a:defRPr sz="2000" spc="-59">
                <a:latin typeface="Graphik Medium"/>
                <a:ea typeface="Graphik Medium"/>
                <a:cs typeface="Graphik Medium"/>
                <a:sym typeface="Graphik Medium"/>
              </a:defRPr>
            </a:lvl1pPr>
          </a:lstStyle>
          <a:p>
            <a:r>
              <a:t>Auteur en datum</a:t>
            </a:r>
          </a:p>
        </p:txBody>
      </p:sp>
      <p:sp>
        <p:nvSpPr>
          <p:cNvPr id="41" name="Ondertitel dia"/>
          <p:cNvSpPr txBox="1">
            <a:spLocks noGrp="1"/>
          </p:cNvSpPr>
          <p:nvPr>
            <p:ph type="body" sz="quarter" idx="22" hasCustomPrompt="1"/>
          </p:nvPr>
        </p:nvSpPr>
        <p:spPr>
          <a:xfrm>
            <a:off x="1295400" y="3543455"/>
            <a:ext cx="21869400" cy="694056"/>
          </a:xfrm>
          <a:prstGeom prst="rect">
            <a:avLst/>
          </a:prstGeom>
        </p:spPr>
        <p:txBody>
          <a:bodyPr/>
          <a:lstStyle/>
          <a:p>
            <a:r>
              <a:t>Ondertitel dia</a:t>
            </a:r>
          </a:p>
        </p:txBody>
      </p:sp>
      <p:sp>
        <p:nvSpPr>
          <p:cNvPr id="42"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43"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44" name="Naam dia"/>
          <p:cNvSpPr txBox="1">
            <a:spLocks noGrp="1"/>
          </p:cNvSpPr>
          <p:nvPr>
            <p:ph type="title" hasCustomPrompt="1"/>
          </p:nvPr>
        </p:nvSpPr>
        <p:spPr>
          <a:xfrm>
            <a:off x="1295400" y="1620697"/>
            <a:ext cx="21869400" cy="1778386"/>
          </a:xfrm>
          <a:prstGeom prst="rect">
            <a:avLst/>
          </a:prstGeom>
        </p:spPr>
        <p:txBody>
          <a:bodyPr anchor="t"/>
          <a:lstStyle>
            <a:lvl1pPr defTabSz="584200">
              <a:defRPr sz="10000" spc="-400"/>
            </a:lvl1pPr>
          </a:lstStyle>
          <a:p>
            <a:r>
              <a:t>Naam dia</a:t>
            </a:r>
          </a:p>
        </p:txBody>
      </p:sp>
      <p:sp>
        <p:nvSpPr>
          <p:cNvPr id="45" name="Hoofdtekst - niveau één…"/>
          <p:cNvSpPr txBox="1">
            <a:spLocks noGrp="1"/>
          </p:cNvSpPr>
          <p:nvPr>
            <p:ph type="body" idx="1" hasCustomPrompt="1"/>
          </p:nvPr>
        </p:nvSpPr>
        <p:spPr>
          <a:xfrm>
            <a:off x="1295400" y="5270500"/>
            <a:ext cx="21869400" cy="7137400"/>
          </a:xfrm>
          <a:prstGeom prst="rect">
            <a:avLst/>
          </a:prstGeom>
        </p:spPr>
        <p:txBody>
          <a:bodyPr/>
          <a:lstStyle>
            <a:lvl1pPr defTabSz="584200">
              <a:spcBef>
                <a:spcPts val="3300"/>
              </a:spcBef>
              <a:defRPr sz="4000" cap="none" spc="0"/>
            </a:lvl1pPr>
            <a:lvl2pPr defTabSz="584200">
              <a:spcBef>
                <a:spcPts val="3300"/>
              </a:spcBef>
              <a:defRPr sz="4000" cap="none" spc="0"/>
            </a:lvl2pPr>
            <a:lvl3pPr defTabSz="584200">
              <a:spcBef>
                <a:spcPts val="3300"/>
              </a:spcBef>
              <a:defRPr sz="4000" cap="none" spc="0"/>
            </a:lvl3pPr>
            <a:lvl4pPr defTabSz="584200">
              <a:spcBef>
                <a:spcPts val="3300"/>
              </a:spcBef>
              <a:defRPr sz="4000" cap="none" spc="0"/>
            </a:lvl4pPr>
            <a:lvl5pPr defTabSz="584200">
              <a:spcBef>
                <a:spcPts val="3300"/>
              </a:spcBef>
              <a:defRPr sz="4000" cap="none" spc="0"/>
            </a:lvl5pPr>
          </a:lstStyle>
          <a:p>
            <a:r>
              <a:t>Dia-opsommingstekst</a:t>
            </a:r>
          </a:p>
          <a:p>
            <a:pPr lvl="1"/>
            <a:endParaRPr/>
          </a:p>
          <a:p>
            <a:pPr lvl="2"/>
            <a:endParaRPr/>
          </a:p>
          <a:p>
            <a:pPr lvl="3"/>
            <a:endParaRPr/>
          </a:p>
          <a:p>
            <a:pPr lvl="4"/>
            <a:endParaRPr/>
          </a:p>
        </p:txBody>
      </p:sp>
      <p:sp>
        <p:nvSpPr>
          <p:cNvPr id="46" name="Dianummer"/>
          <p:cNvSpPr txBox="1">
            <a:spLocks noGrp="1"/>
          </p:cNvSpPr>
          <p:nvPr>
            <p:ph type="sldNum" sz="quarter" idx="2"/>
          </p:nvPr>
        </p:nvSpPr>
        <p:spPr>
          <a:xfrm>
            <a:off x="22793706" y="12981031"/>
            <a:ext cx="361189" cy="404115"/>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Opsomming">
    <p:spTree>
      <p:nvGrpSpPr>
        <p:cNvPr id="1" name=""/>
        <p:cNvGrpSpPr/>
        <p:nvPr/>
      </p:nvGrpSpPr>
      <p:grpSpPr>
        <a:xfrm>
          <a:off x="0" y="0"/>
          <a:ext cx="0" cy="0"/>
          <a:chOff x="0" y="0"/>
          <a:chExt cx="0" cy="0"/>
        </a:xfrm>
      </p:grpSpPr>
      <p:sp>
        <p:nvSpPr>
          <p:cNvPr id="53" name="Auteur en datum"/>
          <p:cNvSpPr txBox="1">
            <a:spLocks noGrp="1"/>
          </p:cNvSpPr>
          <p:nvPr>
            <p:ph type="body" sz="quarter" idx="21" hasCustomPrompt="1"/>
          </p:nvPr>
        </p:nvSpPr>
        <p:spPr>
          <a:xfrm>
            <a:off x="1295400" y="12955885"/>
            <a:ext cx="21869400" cy="429261"/>
          </a:xfrm>
          <a:prstGeom prst="rect">
            <a:avLst/>
          </a:prstGeom>
        </p:spPr>
        <p:txBody>
          <a:bodyPr/>
          <a:lstStyle>
            <a:lvl1pPr defTabSz="584200">
              <a:spcBef>
                <a:spcPts val="3200"/>
              </a:spcBef>
              <a:defRPr sz="2000" spc="-59">
                <a:latin typeface="Graphik Medium"/>
                <a:ea typeface="Graphik Medium"/>
                <a:cs typeface="Graphik Medium"/>
                <a:sym typeface="Graphik Medium"/>
              </a:defRPr>
            </a:lvl1pPr>
          </a:lstStyle>
          <a:p>
            <a:r>
              <a:t>Auteur en datum</a:t>
            </a:r>
          </a:p>
        </p:txBody>
      </p:sp>
      <p:sp>
        <p:nvSpPr>
          <p:cNvPr id="54" name="Hoofdtekst - niveau één…"/>
          <p:cNvSpPr txBox="1">
            <a:spLocks noGrp="1"/>
          </p:cNvSpPr>
          <p:nvPr>
            <p:ph type="body" idx="1" hasCustomPrompt="1"/>
          </p:nvPr>
        </p:nvSpPr>
        <p:spPr>
          <a:xfrm>
            <a:off x="1295400" y="5270500"/>
            <a:ext cx="21869400" cy="7135317"/>
          </a:xfrm>
          <a:prstGeom prst="rect">
            <a:avLst/>
          </a:prstGeom>
        </p:spPr>
        <p:txBody>
          <a:bodyPr numCol="2" spcCol="1093469"/>
          <a:lstStyle>
            <a:lvl1pPr defTabSz="584200">
              <a:spcBef>
                <a:spcPts val="3300"/>
              </a:spcBef>
              <a:defRPr sz="4000" cap="none" spc="0"/>
            </a:lvl1pPr>
            <a:lvl2pPr defTabSz="584200">
              <a:spcBef>
                <a:spcPts val="3300"/>
              </a:spcBef>
              <a:defRPr sz="4000" cap="none" spc="0"/>
            </a:lvl2pPr>
            <a:lvl3pPr defTabSz="584200">
              <a:spcBef>
                <a:spcPts val="3300"/>
              </a:spcBef>
              <a:defRPr sz="4000" cap="none" spc="0"/>
            </a:lvl3pPr>
            <a:lvl4pPr defTabSz="584200">
              <a:spcBef>
                <a:spcPts val="3300"/>
              </a:spcBef>
              <a:defRPr sz="4000" cap="none" spc="0"/>
            </a:lvl4pPr>
            <a:lvl5pPr defTabSz="584200">
              <a:spcBef>
                <a:spcPts val="3300"/>
              </a:spcBef>
              <a:defRPr sz="4000" cap="none" spc="0"/>
            </a:lvl5pPr>
          </a:lstStyle>
          <a:p>
            <a:r>
              <a:t>Dia-opsommingstekst</a:t>
            </a:r>
          </a:p>
          <a:p>
            <a:pPr lvl="1"/>
            <a:endParaRPr/>
          </a:p>
          <a:p>
            <a:pPr lvl="2"/>
            <a:endParaRPr/>
          </a:p>
          <a:p>
            <a:pPr lvl="3"/>
            <a:endParaRPr/>
          </a:p>
          <a:p>
            <a:pPr lvl="4"/>
            <a:endParaRPr/>
          </a:p>
        </p:txBody>
      </p:sp>
      <p:sp>
        <p:nvSpPr>
          <p:cNvPr id="55"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56"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57"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el, opsomm., foto">
    <p:spTree>
      <p:nvGrpSpPr>
        <p:cNvPr id="1" name=""/>
        <p:cNvGrpSpPr/>
        <p:nvPr/>
      </p:nvGrpSpPr>
      <p:grpSpPr>
        <a:xfrm>
          <a:off x="0" y="0"/>
          <a:ext cx="0" cy="0"/>
          <a:chOff x="0" y="0"/>
          <a:chExt cx="0" cy="0"/>
        </a:xfrm>
      </p:grpSpPr>
      <p:sp>
        <p:nvSpPr>
          <p:cNvPr id="64" name="Persoon met een grote glimlach die een blauw topje draagt voor een blauwe muur"/>
          <p:cNvSpPr>
            <a:spLocks noGrp="1"/>
          </p:cNvSpPr>
          <p:nvPr>
            <p:ph type="pic" idx="21"/>
          </p:nvPr>
        </p:nvSpPr>
        <p:spPr>
          <a:xfrm>
            <a:off x="10236489" y="-1"/>
            <a:ext cx="20561460" cy="13716000"/>
          </a:xfrm>
          <a:prstGeom prst="rect">
            <a:avLst/>
          </a:prstGeom>
        </p:spPr>
        <p:txBody>
          <a:bodyPr lIns="91439" tIns="45719" rIns="91439" bIns="45719">
            <a:noAutofit/>
          </a:bodyPr>
          <a:lstStyle/>
          <a:p>
            <a:endParaRPr/>
          </a:p>
        </p:txBody>
      </p:sp>
      <p:sp>
        <p:nvSpPr>
          <p:cNvPr id="65" name="Hoofdtekst - niveau één…"/>
          <p:cNvSpPr txBox="1">
            <a:spLocks noGrp="1"/>
          </p:cNvSpPr>
          <p:nvPr>
            <p:ph type="body" sz="half" idx="1" hasCustomPrompt="1"/>
          </p:nvPr>
        </p:nvSpPr>
        <p:spPr>
          <a:xfrm>
            <a:off x="1295400" y="5257800"/>
            <a:ext cx="11442700" cy="6886575"/>
          </a:xfrm>
          <a:prstGeom prst="rect">
            <a:avLst/>
          </a:prstGeom>
        </p:spPr>
        <p:txBody>
          <a:bodyPr/>
          <a:lstStyle>
            <a:lvl1pPr defTabSz="584200">
              <a:spcBef>
                <a:spcPts val="3300"/>
              </a:spcBef>
              <a:defRPr sz="4000" cap="none" spc="0"/>
            </a:lvl1pPr>
            <a:lvl2pPr defTabSz="584200">
              <a:spcBef>
                <a:spcPts val="3300"/>
              </a:spcBef>
              <a:defRPr sz="4000" cap="none" spc="0"/>
            </a:lvl2pPr>
            <a:lvl3pPr defTabSz="584200">
              <a:spcBef>
                <a:spcPts val="3300"/>
              </a:spcBef>
              <a:defRPr sz="4000" cap="none" spc="0"/>
            </a:lvl3pPr>
            <a:lvl4pPr defTabSz="584200">
              <a:spcBef>
                <a:spcPts val="3300"/>
              </a:spcBef>
              <a:defRPr sz="4000" cap="none" spc="0"/>
            </a:lvl4pPr>
            <a:lvl5pPr defTabSz="584200">
              <a:spcBef>
                <a:spcPts val="3300"/>
              </a:spcBef>
              <a:defRPr sz="4000" cap="none" spc="0"/>
            </a:lvl5pPr>
          </a:lstStyle>
          <a:p>
            <a:r>
              <a:t>Dia-opsommingstekst</a:t>
            </a:r>
          </a:p>
          <a:p>
            <a:pPr lvl="1"/>
            <a:endParaRPr/>
          </a:p>
          <a:p>
            <a:pPr lvl="2"/>
            <a:endParaRPr/>
          </a:p>
          <a:p>
            <a:pPr lvl="3"/>
            <a:endParaRPr/>
          </a:p>
          <a:p>
            <a:pPr lvl="4"/>
            <a:endParaRPr/>
          </a:p>
        </p:txBody>
      </p:sp>
      <p:sp>
        <p:nvSpPr>
          <p:cNvPr id="66" name="Rechthoek"/>
          <p:cNvSpPr/>
          <p:nvPr/>
        </p:nvSpPr>
        <p:spPr>
          <a:xfrm>
            <a:off x="0" y="990550"/>
            <a:ext cx="12538389"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67" name="Auteur en datum"/>
          <p:cNvSpPr txBox="1">
            <a:spLocks noGrp="1"/>
          </p:cNvSpPr>
          <p:nvPr>
            <p:ph type="body" sz="quarter" idx="22" hasCustomPrompt="1"/>
          </p:nvPr>
        </p:nvSpPr>
        <p:spPr>
          <a:xfrm>
            <a:off x="1295400" y="12955885"/>
            <a:ext cx="11442700" cy="429261"/>
          </a:xfrm>
          <a:prstGeom prst="rect">
            <a:avLst/>
          </a:prstGeom>
        </p:spPr>
        <p:txBody>
          <a:bodyPr/>
          <a:lstStyle>
            <a:lvl1pPr defTabSz="584200">
              <a:spcBef>
                <a:spcPts val="3200"/>
              </a:spcBef>
              <a:defRPr sz="2000" spc="-59">
                <a:latin typeface="Graphik Medium"/>
                <a:ea typeface="Graphik Medium"/>
                <a:cs typeface="Graphik Medium"/>
                <a:sym typeface="Graphik Medium"/>
              </a:defRPr>
            </a:lvl1pPr>
          </a:lstStyle>
          <a:p>
            <a:r>
              <a:t>Auteur en datum</a:t>
            </a:r>
          </a:p>
        </p:txBody>
      </p:sp>
      <p:sp>
        <p:nvSpPr>
          <p:cNvPr id="68" name="Naam dia"/>
          <p:cNvSpPr txBox="1">
            <a:spLocks noGrp="1"/>
          </p:cNvSpPr>
          <p:nvPr>
            <p:ph type="title" hasCustomPrompt="1"/>
          </p:nvPr>
        </p:nvSpPr>
        <p:spPr>
          <a:xfrm>
            <a:off x="1295400" y="1625600"/>
            <a:ext cx="11442700" cy="2466975"/>
          </a:xfrm>
          <a:prstGeom prst="rect">
            <a:avLst/>
          </a:prstGeom>
        </p:spPr>
        <p:txBody>
          <a:bodyPr anchor="t"/>
          <a:lstStyle>
            <a:lvl1pPr defTabSz="584200">
              <a:defRPr sz="10000" spc="-400"/>
            </a:lvl1pPr>
          </a:lstStyle>
          <a:p>
            <a:r>
              <a:t>Naam dia</a:t>
            </a:r>
          </a:p>
        </p:txBody>
      </p:sp>
      <p:sp>
        <p:nvSpPr>
          <p:cNvPr id="69" name="Ondertitel dia"/>
          <p:cNvSpPr txBox="1">
            <a:spLocks noGrp="1"/>
          </p:cNvSpPr>
          <p:nvPr>
            <p:ph type="body" sz="quarter" idx="23" hasCustomPrompt="1"/>
          </p:nvPr>
        </p:nvSpPr>
        <p:spPr>
          <a:xfrm>
            <a:off x="1295400" y="4092575"/>
            <a:ext cx="11442701" cy="678372"/>
          </a:xfrm>
          <a:prstGeom prst="rect">
            <a:avLst/>
          </a:prstGeom>
        </p:spPr>
        <p:txBody>
          <a:bodyPr/>
          <a:lstStyle>
            <a:lvl1pPr defTabSz="566674">
              <a:defRPr sz="3395" spc="-101"/>
            </a:lvl1pPr>
          </a:lstStyle>
          <a:p>
            <a:r>
              <a:t>Ondertitel dia</a:t>
            </a:r>
          </a:p>
        </p:txBody>
      </p:sp>
      <p:sp>
        <p:nvSpPr>
          <p:cNvPr id="70"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e">
    <p:spTree>
      <p:nvGrpSpPr>
        <p:cNvPr id="1" name=""/>
        <p:cNvGrpSpPr/>
        <p:nvPr/>
      </p:nvGrpSpPr>
      <p:grpSpPr>
        <a:xfrm>
          <a:off x="0" y="0"/>
          <a:ext cx="0" cy="0"/>
          <a:chOff x="0" y="0"/>
          <a:chExt cx="0" cy="0"/>
        </a:xfrm>
      </p:grpSpPr>
      <p:sp>
        <p:nvSpPr>
          <p:cNvPr id="77" name="Sectietitel"/>
          <p:cNvSpPr txBox="1">
            <a:spLocks noGrp="1"/>
          </p:cNvSpPr>
          <p:nvPr>
            <p:ph type="title" hasCustomPrompt="1"/>
          </p:nvPr>
        </p:nvSpPr>
        <p:spPr>
          <a:xfrm>
            <a:off x="1295400" y="5404408"/>
            <a:ext cx="21869400" cy="2881785"/>
          </a:xfrm>
          <a:prstGeom prst="rect">
            <a:avLst/>
          </a:prstGeom>
        </p:spPr>
        <p:txBody>
          <a:bodyPr anchor="ctr"/>
          <a:lstStyle>
            <a:lvl1pPr defTabSz="825500">
              <a:defRPr sz="10200" spc="-408"/>
            </a:lvl1pPr>
          </a:lstStyle>
          <a:p>
            <a:r>
              <a:t>Sectietitel</a:t>
            </a:r>
          </a:p>
        </p:txBody>
      </p:sp>
      <p:sp>
        <p:nvSpPr>
          <p:cNvPr id="78"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Alleen titel">
    <p:spTree>
      <p:nvGrpSpPr>
        <p:cNvPr id="1" name=""/>
        <p:cNvGrpSpPr/>
        <p:nvPr/>
      </p:nvGrpSpPr>
      <p:grpSpPr>
        <a:xfrm>
          <a:off x="0" y="0"/>
          <a:ext cx="0" cy="0"/>
          <a:chOff x="0" y="0"/>
          <a:chExt cx="0" cy="0"/>
        </a:xfrm>
      </p:grpSpPr>
      <p:sp>
        <p:nvSpPr>
          <p:cNvPr id="85" name="Auteur en datum"/>
          <p:cNvSpPr txBox="1">
            <a:spLocks noGrp="1"/>
          </p:cNvSpPr>
          <p:nvPr>
            <p:ph type="body" sz="quarter" idx="21" hasCustomPrompt="1"/>
          </p:nvPr>
        </p:nvSpPr>
        <p:spPr>
          <a:xfrm>
            <a:off x="1295400" y="12955885"/>
            <a:ext cx="21869400" cy="429261"/>
          </a:xfrm>
          <a:prstGeom prst="rect">
            <a:avLst/>
          </a:prstGeom>
        </p:spPr>
        <p:txBody>
          <a:bodyPr/>
          <a:lstStyle>
            <a:lvl1pPr defTabSz="584200">
              <a:spcBef>
                <a:spcPts val="3200"/>
              </a:spcBef>
              <a:defRPr sz="2000" spc="-59">
                <a:latin typeface="Graphik Medium"/>
                <a:ea typeface="Graphik Medium"/>
                <a:cs typeface="Graphik Medium"/>
                <a:sym typeface="Graphik Medium"/>
              </a:defRPr>
            </a:lvl1pPr>
          </a:lstStyle>
          <a:p>
            <a:r>
              <a:t>Auteur en datum</a:t>
            </a:r>
          </a:p>
        </p:txBody>
      </p:sp>
      <p:sp>
        <p:nvSpPr>
          <p:cNvPr id="86" name="Ondertitel dia"/>
          <p:cNvSpPr txBox="1">
            <a:spLocks noGrp="1"/>
          </p:cNvSpPr>
          <p:nvPr>
            <p:ph type="body" sz="quarter" idx="22" hasCustomPrompt="1"/>
          </p:nvPr>
        </p:nvSpPr>
        <p:spPr>
          <a:xfrm>
            <a:off x="1295400" y="3543455"/>
            <a:ext cx="21869400" cy="694056"/>
          </a:xfrm>
          <a:prstGeom prst="rect">
            <a:avLst/>
          </a:prstGeom>
        </p:spPr>
        <p:txBody>
          <a:bodyPr/>
          <a:lstStyle/>
          <a:p>
            <a:r>
              <a:t>Ondertitel dia </a:t>
            </a:r>
          </a:p>
        </p:txBody>
      </p:sp>
      <p:sp>
        <p:nvSpPr>
          <p:cNvPr id="87"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88"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89" name="Naam dia"/>
          <p:cNvSpPr txBox="1">
            <a:spLocks noGrp="1"/>
          </p:cNvSpPr>
          <p:nvPr>
            <p:ph type="title" hasCustomPrompt="1"/>
          </p:nvPr>
        </p:nvSpPr>
        <p:spPr>
          <a:xfrm>
            <a:off x="1295400" y="1620697"/>
            <a:ext cx="21869400" cy="1778001"/>
          </a:xfrm>
          <a:prstGeom prst="rect">
            <a:avLst/>
          </a:prstGeom>
        </p:spPr>
        <p:txBody>
          <a:bodyPr anchor="t"/>
          <a:lstStyle>
            <a:lvl1pPr defTabSz="584200">
              <a:defRPr sz="10000" spc="-400"/>
            </a:lvl1pPr>
          </a:lstStyle>
          <a:p>
            <a:r>
              <a:t>Naam dia</a:t>
            </a:r>
          </a:p>
        </p:txBody>
      </p:sp>
      <p:sp>
        <p:nvSpPr>
          <p:cNvPr id="90"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97" name="Auteur en datum"/>
          <p:cNvSpPr txBox="1">
            <a:spLocks noGrp="1"/>
          </p:cNvSpPr>
          <p:nvPr>
            <p:ph type="body" sz="quarter" idx="21" hasCustomPrompt="1"/>
          </p:nvPr>
        </p:nvSpPr>
        <p:spPr>
          <a:xfrm>
            <a:off x="1295400" y="12955885"/>
            <a:ext cx="21869400" cy="429261"/>
          </a:xfrm>
          <a:prstGeom prst="rect">
            <a:avLst/>
          </a:prstGeom>
        </p:spPr>
        <p:txBody>
          <a:bodyPr/>
          <a:lstStyle>
            <a:lvl1pPr defTabSz="584200">
              <a:spcBef>
                <a:spcPts val="3200"/>
              </a:spcBef>
              <a:defRPr sz="2000" spc="-59">
                <a:latin typeface="Graphik Medium"/>
                <a:ea typeface="Graphik Medium"/>
                <a:cs typeface="Graphik Medium"/>
                <a:sym typeface="Graphik Medium"/>
              </a:defRPr>
            </a:lvl1pPr>
          </a:lstStyle>
          <a:p>
            <a:r>
              <a:t>Auteur en datum</a:t>
            </a:r>
          </a:p>
        </p:txBody>
      </p:sp>
      <p:sp>
        <p:nvSpPr>
          <p:cNvPr id="98" name="Ondertitel agenda"/>
          <p:cNvSpPr txBox="1">
            <a:spLocks noGrp="1"/>
          </p:cNvSpPr>
          <p:nvPr>
            <p:ph type="body" sz="quarter" idx="22" hasCustomPrompt="1"/>
          </p:nvPr>
        </p:nvSpPr>
        <p:spPr>
          <a:xfrm>
            <a:off x="1295400" y="3543455"/>
            <a:ext cx="21869400" cy="694056"/>
          </a:xfrm>
          <a:prstGeom prst="rect">
            <a:avLst/>
          </a:prstGeom>
        </p:spPr>
        <p:txBody>
          <a:bodyPr/>
          <a:lstStyle/>
          <a:p>
            <a:r>
              <a:t>Ondertitel agenda</a:t>
            </a:r>
          </a:p>
        </p:txBody>
      </p:sp>
      <p:sp>
        <p:nvSpPr>
          <p:cNvPr id="99" name="Hoofdtekst - niveau één…"/>
          <p:cNvSpPr txBox="1">
            <a:spLocks noGrp="1"/>
          </p:cNvSpPr>
          <p:nvPr>
            <p:ph type="body" idx="1" hasCustomPrompt="1"/>
          </p:nvPr>
        </p:nvSpPr>
        <p:spPr>
          <a:xfrm>
            <a:off x="1295400" y="5118100"/>
            <a:ext cx="21869400" cy="7137400"/>
          </a:xfrm>
          <a:prstGeom prst="rect">
            <a:avLst/>
          </a:prstGeom>
        </p:spPr>
        <p:txBody>
          <a:bodyPr/>
          <a:lstStyle>
            <a:lvl1pPr defTabSz="825500">
              <a:spcBef>
                <a:spcPts val="3200"/>
              </a:spcBef>
              <a:defRPr sz="5400" b="1" u="sng" cap="none" spc="-53">
                <a:latin typeface="+mn-lt"/>
                <a:ea typeface="+mn-ea"/>
                <a:cs typeface="+mn-cs"/>
                <a:sym typeface="Graphik"/>
              </a:defRPr>
            </a:lvl1pPr>
            <a:lvl2pPr defTabSz="825500">
              <a:spcBef>
                <a:spcPts val="3200"/>
              </a:spcBef>
              <a:defRPr sz="5400" b="1" u="sng" cap="none" spc="-53">
                <a:latin typeface="+mn-lt"/>
                <a:ea typeface="+mn-ea"/>
                <a:cs typeface="+mn-cs"/>
                <a:sym typeface="Graphik"/>
              </a:defRPr>
            </a:lvl2pPr>
            <a:lvl3pPr defTabSz="825500">
              <a:spcBef>
                <a:spcPts val="3200"/>
              </a:spcBef>
              <a:defRPr sz="5400" b="1" u="sng" cap="none" spc="-53">
                <a:latin typeface="+mn-lt"/>
                <a:ea typeface="+mn-ea"/>
                <a:cs typeface="+mn-cs"/>
                <a:sym typeface="Graphik"/>
              </a:defRPr>
            </a:lvl3pPr>
            <a:lvl4pPr defTabSz="825500">
              <a:spcBef>
                <a:spcPts val="3200"/>
              </a:spcBef>
              <a:defRPr sz="5400" b="1" u="sng" cap="none" spc="-53">
                <a:latin typeface="+mn-lt"/>
                <a:ea typeface="+mn-ea"/>
                <a:cs typeface="+mn-cs"/>
                <a:sym typeface="Graphik"/>
              </a:defRPr>
            </a:lvl4pPr>
            <a:lvl5pPr defTabSz="825500">
              <a:spcBef>
                <a:spcPts val="3200"/>
              </a:spcBef>
              <a:defRPr sz="5400" b="1" u="sng" cap="none" spc="-53">
                <a:latin typeface="+mn-lt"/>
                <a:ea typeface="+mn-ea"/>
                <a:cs typeface="+mn-cs"/>
                <a:sym typeface="Graphik"/>
              </a:defRPr>
            </a:lvl5pPr>
          </a:lstStyle>
          <a:p>
            <a:r>
              <a:t>Agendaonderwerpen</a:t>
            </a:r>
          </a:p>
          <a:p>
            <a:pPr lvl="1"/>
            <a:endParaRPr/>
          </a:p>
          <a:p>
            <a:pPr lvl="2"/>
            <a:endParaRPr/>
          </a:p>
          <a:p>
            <a:pPr lvl="3"/>
            <a:endParaRPr/>
          </a:p>
          <a:p>
            <a:pPr lvl="4"/>
            <a:endParaRPr/>
          </a:p>
        </p:txBody>
      </p:sp>
      <p:sp>
        <p:nvSpPr>
          <p:cNvPr id="100"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101"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102" name="Titel agenda"/>
          <p:cNvSpPr txBox="1">
            <a:spLocks noGrp="1"/>
          </p:cNvSpPr>
          <p:nvPr>
            <p:ph type="title" hasCustomPrompt="1"/>
          </p:nvPr>
        </p:nvSpPr>
        <p:spPr>
          <a:xfrm>
            <a:off x="1295400" y="1620697"/>
            <a:ext cx="21869400" cy="1778001"/>
          </a:xfrm>
          <a:prstGeom prst="rect">
            <a:avLst/>
          </a:prstGeom>
        </p:spPr>
        <p:txBody>
          <a:bodyPr anchor="t"/>
          <a:lstStyle>
            <a:lvl1pPr defTabSz="584200">
              <a:defRPr sz="10000" spc="-400"/>
            </a:lvl1pPr>
          </a:lstStyle>
          <a:p>
            <a:r>
              <a:t>Titel agenda</a:t>
            </a:r>
          </a:p>
        </p:txBody>
      </p:sp>
      <p:sp>
        <p:nvSpPr>
          <p:cNvPr id="10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am presentatie"/>
          <p:cNvSpPr txBox="1">
            <a:spLocks noGrp="1"/>
          </p:cNvSpPr>
          <p:nvPr>
            <p:ph type="title" hasCustomPrompt="1"/>
          </p:nvPr>
        </p:nvSpPr>
        <p:spPr>
          <a:xfrm>
            <a:off x="1298349" y="4384675"/>
            <a:ext cx="21869401" cy="469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p>
            <a:r>
              <a:t>Naam presentatie</a:t>
            </a:r>
          </a:p>
        </p:txBody>
      </p:sp>
      <p:sp>
        <p:nvSpPr>
          <p:cNvPr id="3" name="Hoofdtekst - niveau één…"/>
          <p:cNvSpPr txBox="1">
            <a:spLocks noGrp="1"/>
          </p:cNvSpPr>
          <p:nvPr>
            <p:ph type="body" idx="1" hasCustomPrompt="1"/>
          </p:nvPr>
        </p:nvSpPr>
        <p:spPr>
          <a:xfrm>
            <a:off x="1298349" y="9268776"/>
            <a:ext cx="21869401" cy="14022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Ondertitel presentatie </a:t>
            </a:r>
          </a:p>
          <a:p>
            <a:pPr lvl="1"/>
            <a:endParaRPr/>
          </a:p>
          <a:p>
            <a:pPr lvl="2"/>
            <a:endParaRPr/>
          </a:p>
          <a:p>
            <a:pPr lvl="3"/>
            <a:endParaRPr/>
          </a:p>
          <a:p>
            <a:pPr lvl="4"/>
            <a:endParaRPr/>
          </a:p>
        </p:txBody>
      </p:sp>
      <p:sp>
        <p:nvSpPr>
          <p:cNvPr id="4" name="Dianummer"/>
          <p:cNvSpPr txBox="1">
            <a:spLocks noGrp="1"/>
          </p:cNvSpPr>
          <p:nvPr>
            <p:ph type="sldNum" sz="quarter" idx="2"/>
          </p:nvPr>
        </p:nvSpPr>
        <p:spPr>
          <a:xfrm>
            <a:off x="22797516" y="12979146"/>
            <a:ext cx="361189" cy="404115"/>
          </a:xfrm>
          <a:prstGeom prst="rect">
            <a:avLst/>
          </a:prstGeom>
          <a:ln w="12700">
            <a:miter lim="400000"/>
          </a:ln>
        </p:spPr>
        <p:txBody>
          <a:bodyPr wrap="none" lIns="50800" tIns="50800" rIns="50800" bIns="50800" anchor="b">
            <a:spAutoFit/>
          </a:bodyPr>
          <a:lstStyle>
            <a:lvl1pPr defTabSz="3428914">
              <a:lnSpc>
                <a:spcPct val="100000"/>
              </a:lnSpc>
              <a:spcBef>
                <a:spcPts val="0"/>
              </a:spcBef>
              <a:tabLst/>
              <a:defRPr sz="1800" spc="0">
                <a:latin typeface="+mn-lt"/>
                <a:ea typeface="+mn-ea"/>
                <a:cs typeface="+mn-cs"/>
                <a:sym typeface="Graphik"/>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Graphik"/>
        </a:defRPr>
      </a:lvl1pPr>
      <a:lvl2pPr marL="0" marR="0" indent="45720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Graphik"/>
        </a:defRPr>
      </a:lvl2pPr>
      <a:lvl3pPr marL="0" marR="0" indent="91440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Graphik"/>
        </a:defRPr>
      </a:lvl3pPr>
      <a:lvl4pPr marL="0" marR="0" indent="137160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Graphik"/>
        </a:defRPr>
      </a:lvl4pPr>
      <a:lvl5pPr marL="0" marR="0" indent="182880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Graphik"/>
        </a:defRPr>
      </a:lvl5pPr>
      <a:lvl6pPr marL="0" marR="0" indent="228600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Graphik"/>
        </a:defRPr>
      </a:lvl6pPr>
      <a:lvl7pPr marL="0" marR="0" indent="274320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Graphik"/>
        </a:defRPr>
      </a:lvl7pPr>
      <a:lvl8pPr marL="0" marR="0" indent="320040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Graphik"/>
        </a:defRPr>
      </a:lvl8pPr>
      <a:lvl9pPr marL="0" marR="0" indent="365760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Graphik"/>
        </a:defRPr>
      </a:lvl9pPr>
    </p:titleStyle>
    <p:bodyStyle>
      <a:lvl1pPr marL="0" marR="0" indent="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1pPr>
      <a:lvl2pPr marL="0" marR="0" indent="4572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2pPr>
      <a:lvl3pPr marL="0" marR="0" indent="9144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3pPr>
      <a:lvl4pPr marL="0" marR="0" indent="13716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4pPr>
      <a:lvl5pPr marL="0" marR="0" indent="18288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5pPr>
      <a:lvl6pPr marL="0" marR="0" indent="22860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6pPr>
      <a:lvl7pPr marL="0" marR="0" indent="27432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7pPr>
      <a:lvl8pPr marL="0" marR="0" indent="32004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8pPr>
      <a:lvl9pPr marL="0" marR="0" indent="36576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9pPr>
    </p:bodyStyle>
    <p:otherStyle>
      <a:lvl1pPr marL="0" marR="0" indent="0" algn="ctr" defTabSz="3428914"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1pPr>
      <a:lvl2pPr marL="0" marR="0" indent="457200" algn="ctr" defTabSz="3428914"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2pPr>
      <a:lvl3pPr marL="0" marR="0" indent="914400" algn="ctr" defTabSz="3428914"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3pPr>
      <a:lvl4pPr marL="0" marR="0" indent="1371600" algn="ctr" defTabSz="3428914"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4pPr>
      <a:lvl5pPr marL="0" marR="0" indent="1828800" algn="ctr" defTabSz="3428914"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5pPr>
      <a:lvl6pPr marL="0" marR="0" indent="2286000" algn="ctr" defTabSz="3428914"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6pPr>
      <a:lvl7pPr marL="0" marR="0" indent="2743200" algn="ctr" defTabSz="3428914"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7pPr>
      <a:lvl8pPr marL="0" marR="0" indent="3200400" algn="ctr" defTabSz="3428914"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8pPr>
      <a:lvl9pPr marL="0" marR="0" indent="3657600" algn="ctr" defTabSz="3428914"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am presentatie"/>
          <p:cNvSpPr txBox="1">
            <a:spLocks noGrp="1"/>
          </p:cNvSpPr>
          <p:nvPr>
            <p:ph type="title" hasCustomPrompt="1"/>
          </p:nvPr>
        </p:nvSpPr>
        <p:spPr>
          <a:xfrm>
            <a:off x="1298349" y="4384675"/>
            <a:ext cx="21869402" cy="469900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b">
            <a:normAutofit/>
          </a:bodyPr>
          <a:lstStyle/>
          <a:p>
            <a:r>
              <a:t>Naam presentatie</a:t>
            </a:r>
          </a:p>
        </p:txBody>
      </p:sp>
      <p:sp>
        <p:nvSpPr>
          <p:cNvPr id="3" name="Hoofdtekst - niveau één…"/>
          <p:cNvSpPr txBox="1">
            <a:spLocks noGrp="1"/>
          </p:cNvSpPr>
          <p:nvPr>
            <p:ph type="body" idx="1" hasCustomPrompt="1"/>
          </p:nvPr>
        </p:nvSpPr>
        <p:spPr>
          <a:xfrm>
            <a:off x="1298349" y="9268776"/>
            <a:ext cx="21869402" cy="140224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ormAutofit/>
          </a:bodyPr>
          <a:lstStyle/>
          <a:p>
            <a:r>
              <a:t>Ondertitel presentatie </a:t>
            </a:r>
          </a:p>
          <a:p>
            <a:pPr lvl="1"/>
            <a:endParaRPr/>
          </a:p>
          <a:p>
            <a:pPr lvl="2"/>
            <a:endParaRPr/>
          </a:p>
          <a:p>
            <a:pPr lvl="3"/>
            <a:endParaRPr/>
          </a:p>
          <a:p>
            <a:pPr lvl="4"/>
            <a:endParaRPr/>
          </a:p>
        </p:txBody>
      </p:sp>
      <p:sp>
        <p:nvSpPr>
          <p:cNvPr id="4" name="Dianummer"/>
          <p:cNvSpPr txBox="1">
            <a:spLocks noGrp="1"/>
          </p:cNvSpPr>
          <p:nvPr>
            <p:ph type="sldNum" sz="quarter" idx="2"/>
          </p:nvPr>
        </p:nvSpPr>
        <p:spPr>
          <a:xfrm>
            <a:off x="22797515" y="12979146"/>
            <a:ext cx="361189" cy="404115"/>
          </a:xfrm>
          <a:prstGeom prst="rect">
            <a:avLst/>
          </a:prstGeom>
          <a:ln w="12700">
            <a:miter lim="400000"/>
          </a:ln>
        </p:spPr>
        <p:txBody>
          <a:bodyPr wrap="none" lIns="50800" tIns="50800" rIns="50800" bIns="50800" anchor="b">
            <a:spAutoFit/>
          </a:bodyPr>
          <a:lstStyle>
            <a:lvl1pPr defTabSz="3428913">
              <a:lnSpc>
                <a:spcPct val="100000"/>
              </a:lnSpc>
              <a:spcBef>
                <a:spcPts val="0"/>
              </a:spcBef>
              <a:tabLst/>
              <a:defRPr sz="1800" spc="0"/>
            </a:lvl1pPr>
          </a:lstStyle>
          <a:p>
            <a:fld id="{86CB4B4D-7CA3-9044-876B-883B54F8677D}" type="slidenum">
              <a:t>‹nr.›</a:t>
            </a:fld>
            <a:endParaRPr/>
          </a:p>
        </p:txBody>
      </p:sp>
    </p:spTree>
    <p:extLst>
      <p:ext uri="{BB962C8B-B14F-4D97-AF65-F5344CB8AC3E}">
        <p14:creationId xmlns:p14="http://schemas.microsoft.com/office/powerpoint/2010/main" val="106721867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Lst>
  <p:transition spd="med"/>
  <p:txStyles>
    <p:titleStyle>
      <a:lvl1pPr marL="0" marR="0" indent="0" algn="l" defTabSz="1160858"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Graphik"/>
          <a:ea typeface="Graphik"/>
          <a:cs typeface="Graphik"/>
          <a:sym typeface="Graphik"/>
        </a:defRPr>
      </a:lvl1pPr>
      <a:lvl2pPr marL="0" marR="0" indent="0" algn="l" defTabSz="1160858"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Graphik"/>
          <a:ea typeface="Graphik"/>
          <a:cs typeface="Graphik"/>
          <a:sym typeface="Graphik"/>
        </a:defRPr>
      </a:lvl2pPr>
      <a:lvl3pPr marL="0" marR="0" indent="0" algn="l" defTabSz="1160858"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Graphik"/>
          <a:ea typeface="Graphik"/>
          <a:cs typeface="Graphik"/>
          <a:sym typeface="Graphik"/>
        </a:defRPr>
      </a:lvl3pPr>
      <a:lvl4pPr marL="0" marR="0" indent="0" algn="l" defTabSz="1160858"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Graphik"/>
          <a:ea typeface="Graphik"/>
          <a:cs typeface="Graphik"/>
          <a:sym typeface="Graphik"/>
        </a:defRPr>
      </a:lvl4pPr>
      <a:lvl5pPr marL="0" marR="0" indent="0" algn="l" defTabSz="1160858"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Graphik"/>
          <a:ea typeface="Graphik"/>
          <a:cs typeface="Graphik"/>
          <a:sym typeface="Graphik"/>
        </a:defRPr>
      </a:lvl5pPr>
      <a:lvl6pPr marL="0" marR="0" indent="0" algn="l" defTabSz="1160858"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Graphik"/>
          <a:ea typeface="Graphik"/>
          <a:cs typeface="Graphik"/>
          <a:sym typeface="Graphik"/>
        </a:defRPr>
      </a:lvl6pPr>
      <a:lvl7pPr marL="0" marR="0" indent="0" algn="l" defTabSz="1160858"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Graphik"/>
          <a:ea typeface="Graphik"/>
          <a:cs typeface="Graphik"/>
          <a:sym typeface="Graphik"/>
        </a:defRPr>
      </a:lvl7pPr>
      <a:lvl8pPr marL="0" marR="0" indent="0" algn="l" defTabSz="1160858"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Graphik"/>
          <a:ea typeface="Graphik"/>
          <a:cs typeface="Graphik"/>
          <a:sym typeface="Graphik"/>
        </a:defRPr>
      </a:lvl8pPr>
      <a:lvl9pPr marL="0" marR="0" indent="0" algn="l" defTabSz="1160858"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Graphik"/>
          <a:ea typeface="Graphik"/>
          <a:cs typeface="Graphik"/>
          <a:sym typeface="Graphik"/>
        </a:defRPr>
      </a:lvl9pPr>
    </p:titleStyle>
    <p:bodyStyle>
      <a:lvl1pPr marL="0" marR="0" indent="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1pPr>
      <a:lvl2pPr marL="0" marR="0" indent="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2pPr>
      <a:lvl3pPr marL="0" marR="0" indent="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3pPr>
      <a:lvl4pPr marL="0" marR="0" indent="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4pPr>
      <a:lvl5pPr marL="0" marR="0" indent="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5pPr>
      <a:lvl6pPr marL="0" marR="0" indent="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6pPr>
      <a:lvl7pPr marL="0" marR="0" indent="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7pPr>
      <a:lvl8pPr marL="0" marR="0" indent="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8pPr>
      <a:lvl9pPr marL="0" marR="0" indent="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9pPr>
    </p:bodyStyle>
    <p:otherStyle>
      <a:lvl1pPr marL="0" marR="0" indent="0" algn="ctr" defTabSz="3428913"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1pPr>
      <a:lvl2pPr marL="0" marR="0" indent="0" algn="ctr" defTabSz="3428913"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2pPr>
      <a:lvl3pPr marL="0" marR="0" indent="0" algn="ctr" defTabSz="3428913"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3pPr>
      <a:lvl4pPr marL="0" marR="0" indent="0" algn="ctr" defTabSz="3428913"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4pPr>
      <a:lvl5pPr marL="0" marR="0" indent="0" algn="ctr" defTabSz="3428913"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5pPr>
      <a:lvl6pPr marL="0" marR="0" indent="0" algn="ctr" defTabSz="3428913"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6pPr>
      <a:lvl7pPr marL="0" marR="0" indent="0" algn="ctr" defTabSz="3428913"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7pPr>
      <a:lvl8pPr marL="0" marR="0" indent="0" algn="ctr" defTabSz="3428913"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8pPr>
      <a:lvl9pPr marL="0" marR="0" indent="0" algn="ctr" defTabSz="3428913"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mailto:educatie@onzetaal.nl?subject=Waar%20komt%20dat%20woord%20vandaa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www.onzetaal.n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9501ED-1CAE-5A2F-2068-A438480D57EC}"/>
              </a:ext>
            </a:extLst>
          </p:cNvPr>
          <p:cNvPicPr>
            <a:picLocks noChangeAspect="1"/>
          </p:cNvPicPr>
          <p:nvPr/>
        </p:nvPicPr>
        <p:blipFill>
          <a:blip r:embed="rId3"/>
          <a:srcRect l="7037"/>
          <a:stretch>
            <a:fillRect/>
          </a:stretch>
        </p:blipFill>
        <p:spPr>
          <a:xfrm>
            <a:off x="19185188" y="2589479"/>
            <a:ext cx="4620531" cy="5504708"/>
          </a:xfrm>
          <a:prstGeom prst="rect">
            <a:avLst/>
          </a:prstGeom>
        </p:spPr>
      </p:pic>
      <p:pic>
        <p:nvPicPr>
          <p:cNvPr id="19" name="Picture 18">
            <a:extLst>
              <a:ext uri="{FF2B5EF4-FFF2-40B4-BE49-F238E27FC236}">
                <a16:creationId xmlns:a16="http://schemas.microsoft.com/office/drawing/2014/main" id="{E003EAB8-7F1F-2463-2DF9-54A979092CA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030" b="88757" l="7429" r="98000">
                        <a14:foregroundMark x1="30571" y1="27219" x2="24000" y2="24852"/>
                        <a14:foregroundMark x1="24000" y1="24852" x2="16000" y2="30769"/>
                        <a14:foregroundMark x1="16000" y1="30769" x2="11714" y2="38462"/>
                        <a14:foregroundMark x1="11714" y1="38462" x2="8857" y2="73077"/>
                        <a14:foregroundMark x1="8857" y1="73077" x2="15714" y2="83136"/>
                        <a14:foregroundMark x1="15714" y1="83136" x2="34571" y2="94379"/>
                        <a14:foregroundMark x1="34571" y1="94379" x2="83143" y2="96746"/>
                        <a14:foregroundMark x1="83143" y1="96746" x2="91429" y2="84320"/>
                        <a14:foregroundMark x1="91429" y1="84320" x2="90000" y2="72781"/>
                        <a14:foregroundMark x1="90000" y1="72781" x2="86000" y2="68047"/>
                        <a14:foregroundMark x1="86000" y1="68047" x2="85714" y2="68047"/>
                        <a14:foregroundMark x1="76000" y1="24852" x2="76857" y2="13905"/>
                        <a14:foregroundMark x1="76857" y1="13905" x2="93429" y2="2959"/>
                        <a14:foregroundMark x1="93429" y1="2959" x2="99429" y2="4142"/>
                        <a14:foregroundMark x1="99429" y1="4142" x2="96571" y2="30473"/>
                        <a14:foregroundMark x1="96571" y1="30473" x2="92000" y2="33432"/>
                        <a14:foregroundMark x1="14571" y1="25148" x2="66286" y2="16568"/>
                        <a14:foregroundMark x1="66286" y1="16568" x2="78286" y2="2663"/>
                        <a14:foregroundMark x1="78286" y1="2663" x2="95143" y2="2663"/>
                        <a14:foregroundMark x1="95143" y1="2663" x2="99429" y2="7396"/>
                        <a14:foregroundMark x1="99429" y1="7396" x2="88286" y2="53846"/>
                        <a14:foregroundMark x1="88286" y1="53846" x2="90571" y2="63018"/>
                        <a14:foregroundMark x1="90571" y1="63018" x2="87714" y2="78994"/>
                        <a14:foregroundMark x1="87714" y1="78994" x2="70000" y2="91124"/>
                        <a14:foregroundMark x1="70000" y1="91124" x2="36571" y2="97929"/>
                        <a14:foregroundMark x1="36571" y1="97929" x2="24286" y2="95858"/>
                        <a14:foregroundMark x1="24286" y1="95858" x2="13429" y2="85503"/>
                        <a14:foregroundMark x1="13429" y1="85503" x2="7714" y2="52663"/>
                        <a14:foregroundMark x1="7714" y1="52663" x2="16286" y2="26331"/>
                        <a14:foregroundMark x1="73143" y1="7988" x2="89143" y2="296"/>
                        <a14:foregroundMark x1="89143" y1="296" x2="97714" y2="2959"/>
                        <a14:foregroundMark x1="97714" y1="2959" x2="98000" y2="20414"/>
                        <a14:foregroundMark x1="98000" y1="20414" x2="97429" y2="21006"/>
                        <a14:foregroundMark x1="74857" y1="9763" x2="81714" y2="6509"/>
                        <a14:foregroundMark x1="81714" y1="6509" x2="81714" y2="6213"/>
                        <a14:foregroundMark x1="80571" y1="85207" x2="80571" y2="93787"/>
                        <a14:foregroundMark x1="80571" y1="93787" x2="70286" y2="99408"/>
                        <a14:foregroundMark x1="70286" y1="99408" x2="26000" y2="96450"/>
                        <a14:foregroundMark x1="26000" y1="96450" x2="21429" y2="89053"/>
                        <a14:foregroundMark x1="21429" y1="89053" x2="22286" y2="87278"/>
                        <a14:foregroundMark x1="78571" y1="6805" x2="82857" y2="5325"/>
                        <a14:foregroundMark x1="82857" y1="5325" x2="82857" y2="5325"/>
                        <a14:foregroundMark x1="67143" y1="90828" x2="18286" y2="91124"/>
                        <a14:foregroundMark x1="18286" y1="91124" x2="28571" y2="99112"/>
                        <a14:foregroundMark x1="28571" y1="99112" x2="85143" y2="94675"/>
                        <a14:foregroundMark x1="85143" y1="94675" x2="77714" y2="88757"/>
                        <a14:foregroundMark x1="77714" y1="88757" x2="77143" y2="88757"/>
                        <a14:foregroundMark x1="93714" y1="69231" x2="93714" y2="69231"/>
                        <a14:foregroundMark x1="86286" y1="46746" x2="79714" y2="46450"/>
                        <a14:foregroundMark x1="79714" y1="46450" x2="74286" y2="54142"/>
                        <a14:foregroundMark x1="74286" y1="54142" x2="74286" y2="55325"/>
                        <a14:backgroundMark x1="47143" y1="13018" x2="15429" y2="10059"/>
                        <a14:backgroundMark x1="15429" y1="10059" x2="8571" y2="11834"/>
                        <a14:backgroundMark x1="8571" y1="11834" x2="12286" y2="6213"/>
                        <a14:backgroundMark x1="12286" y1="6213" x2="44571" y2="1775"/>
                        <a14:backgroundMark x1="44571" y1="1775" x2="48571" y2="7692"/>
                        <a14:backgroundMark x1="48571" y1="7692" x2="28875" y2="16846"/>
                        <a14:backgroundMark x1="12101" y1="24545" x2="2000" y2="23964"/>
                        <a14:backgroundMark x1="2000" y1="23964" x2="571" y2="1479"/>
                        <a14:backgroundMark x1="61143" y1="10651" x2="2000" y2="21302"/>
                        <a14:backgroundMark x1="2000" y1="21302" x2="8286" y2="2367"/>
                        <a14:backgroundMark x1="8286" y1="2367" x2="52286" y2="2959"/>
                        <a14:backgroundMark x1="52286" y1="2959" x2="57143" y2="7988"/>
                        <a14:backgroundMark x1="57143" y1="7988" x2="57143" y2="9467"/>
                        <a14:backgroundMark x1="56571" y1="41420" x2="48571" y2="42012"/>
                        <a14:backgroundMark x1="48571" y1="42012" x2="55429" y2="47633"/>
                        <a14:backgroundMark x1="55429" y1="47633" x2="55714" y2="42012"/>
                        <a14:backgroundMark x1="59714" y1="32840" x2="50286" y2="34024"/>
                        <a14:backgroundMark x1="50286" y1="34024" x2="44286" y2="36982"/>
                        <a14:backgroundMark x1="44286" y1="36982" x2="44286" y2="46746"/>
                        <a14:backgroundMark x1="44286" y1="46746" x2="47714" y2="53550"/>
                        <a14:backgroundMark x1="47714" y1="53550" x2="54286" y2="48817"/>
                        <a14:backgroundMark x1="54286" y1="48817" x2="55714" y2="43195"/>
                        <a14:backgroundMark x1="55714" y1="43195" x2="55143" y2="35799"/>
                        <a14:backgroundMark x1="55143" y1="35799" x2="53429" y2="34024"/>
                      </a14:backgroundRemoval>
                    </a14:imgEffect>
                  </a14:imgLayer>
                </a14:imgProps>
              </a:ext>
            </a:extLst>
          </a:blip>
          <a:srcRect l="5423" t="-900" r="219" b="4875"/>
          <a:stretch>
            <a:fillRect/>
          </a:stretch>
        </p:blipFill>
        <p:spPr>
          <a:xfrm rot="20710757">
            <a:off x="662093" y="5183394"/>
            <a:ext cx="7828390" cy="7693644"/>
          </a:xfrm>
          <a:prstGeom prst="rect">
            <a:avLst/>
          </a:prstGeom>
        </p:spPr>
      </p:pic>
      <p:sp>
        <p:nvSpPr>
          <p:cNvPr id="167" name="Zeemeermin … zeemeermin?…"/>
          <p:cNvSpPr txBox="1">
            <a:spLocks noGrp="1"/>
          </p:cNvSpPr>
          <p:nvPr>
            <p:ph type="ctrTitle"/>
          </p:nvPr>
        </p:nvSpPr>
        <p:spPr>
          <a:xfrm>
            <a:off x="845284" y="3266948"/>
            <a:ext cx="22571274" cy="3001616"/>
          </a:xfrm>
          <a:prstGeom prst="rect">
            <a:avLst/>
          </a:prstGeom>
        </p:spPr>
        <p:txBody>
          <a:bodyPr>
            <a:normAutofit fontScale="90000"/>
          </a:bodyPr>
          <a:lstStyle/>
          <a:p>
            <a:pPr algn="ctr">
              <a:defRPr sz="12100" spc="0">
                <a:latin typeface="Dover Sans Text"/>
                <a:ea typeface="Dover Sans Text"/>
                <a:cs typeface="Dover Sans Text"/>
                <a:sym typeface="Dover Sans Text"/>
              </a:defRPr>
            </a:pPr>
            <a:r>
              <a:rPr lang="nl-NL" dirty="0"/>
              <a:t>Telefoon … Telefoon?</a:t>
            </a:r>
            <a:br>
              <a:rPr lang="nl-NL" dirty="0"/>
            </a:br>
            <a:r>
              <a:rPr lang="nl-NL" dirty="0"/>
              <a:t>Te-</a:t>
            </a:r>
            <a:r>
              <a:rPr lang="nl-NL" dirty="0" err="1"/>
              <a:t>le</a:t>
            </a:r>
            <a:r>
              <a:rPr lang="nl-NL" dirty="0"/>
              <a:t>-</a:t>
            </a:r>
            <a:r>
              <a:rPr lang="nl-NL" dirty="0" err="1"/>
              <a:t>foon</a:t>
            </a:r>
            <a:r>
              <a:rPr lang="nl-NL" dirty="0"/>
              <a:t>?</a:t>
            </a:r>
            <a:endParaRPr dirty="0"/>
          </a:p>
        </p:txBody>
      </p:sp>
      <p:sp>
        <p:nvSpPr>
          <p:cNvPr id="170" name="‘…en de kleine zeemeermin redde de drenkeling door hem op het strand te slepen…’"/>
          <p:cNvSpPr txBox="1"/>
          <p:nvPr/>
        </p:nvSpPr>
        <p:spPr>
          <a:xfrm>
            <a:off x="957764" y="1365846"/>
            <a:ext cx="21869401" cy="14022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lgn="l" defTabSz="914400">
              <a:lnSpc>
                <a:spcPct val="100000"/>
              </a:lnSpc>
              <a:spcBef>
                <a:spcPts val="0"/>
              </a:spcBef>
              <a:tabLst>
                <a:tab pos="203200" algn="l"/>
                <a:tab pos="419100" algn="l"/>
                <a:tab pos="622300" algn="l"/>
                <a:tab pos="838200" algn="l"/>
                <a:tab pos="1041400" algn="l"/>
                <a:tab pos="1257300" algn="l"/>
                <a:tab pos="1460500" algn="l"/>
                <a:tab pos="1676400" algn="l"/>
                <a:tab pos="1879600" algn="l"/>
                <a:tab pos="2095500" algn="l"/>
                <a:tab pos="2298700" algn="l"/>
                <a:tab pos="2514600" algn="l"/>
              </a:tabLst>
              <a:defRPr sz="943" spc="0">
                <a:latin typeface="Helvetica"/>
                <a:ea typeface="Helvetica"/>
                <a:cs typeface="Helvetica"/>
                <a:sym typeface="Helvetica"/>
              </a:defRPr>
            </a:pPr>
            <a:endParaRPr/>
          </a:p>
          <a:p>
            <a:pPr algn="l" defTabSz="914400">
              <a:lnSpc>
                <a:spcPct val="100000"/>
              </a:lnSpc>
              <a:spcBef>
                <a:spcPts val="0"/>
              </a:spcBef>
              <a:tabLst>
                <a:tab pos="203200" algn="l"/>
                <a:tab pos="419100" algn="l"/>
                <a:tab pos="622300" algn="l"/>
                <a:tab pos="838200" algn="l"/>
                <a:tab pos="1041400" algn="l"/>
                <a:tab pos="1257300" algn="l"/>
                <a:tab pos="1460500" algn="l"/>
                <a:tab pos="1676400" algn="l"/>
                <a:tab pos="1879600" algn="l"/>
                <a:tab pos="2095500" algn="l"/>
                <a:tab pos="2298700" algn="l"/>
                <a:tab pos="2514600" algn="l"/>
              </a:tabLst>
              <a:defRPr sz="4130" spc="0">
                <a:latin typeface="Antonia H3 Regular"/>
                <a:ea typeface="Antonia H3 Regular"/>
                <a:cs typeface="Antonia H3 Regular"/>
                <a:sym typeface="Antonia H3 Regular"/>
              </a:defRPr>
            </a:pPr>
            <a:r>
              <a:rPr lang="nl-NL" sz="6000" i="1">
                <a:latin typeface="Gill Sans MT" panose="020B0502020104020203" pitchFamily="34" charset="0"/>
              </a:rPr>
              <a:t>‘Ik had haar gisteren nog aan de telefoon!’ </a:t>
            </a:r>
            <a:endParaRPr sz="6000" i="1">
              <a:latin typeface="Gill Sans MT" panose="020B0502020104020203" pitchFamily="34" charset="0"/>
            </a:endParaRPr>
          </a:p>
        </p:txBody>
      </p:sp>
      <p:pic>
        <p:nvPicPr>
          <p:cNvPr id="175" name="Logo-eenregelig.png" descr="Logo-eenregelig.png"/>
          <p:cNvPicPr>
            <a:picLocks noChangeAspect="1"/>
          </p:cNvPicPr>
          <p:nvPr/>
        </p:nvPicPr>
        <p:blipFill>
          <a:blip r:embed="rId6"/>
          <a:stretch>
            <a:fillRect/>
          </a:stretch>
        </p:blipFill>
        <p:spPr>
          <a:xfrm>
            <a:off x="20625561" y="434348"/>
            <a:ext cx="3370126" cy="911372"/>
          </a:xfrm>
          <a:prstGeom prst="rect">
            <a:avLst/>
          </a:prstGeom>
          <a:ln w="12700">
            <a:miter lim="400000"/>
          </a:ln>
        </p:spPr>
      </p:pic>
      <p:grpSp>
        <p:nvGrpSpPr>
          <p:cNvPr id="10" name="Groep 9">
            <a:extLst>
              <a:ext uri="{FF2B5EF4-FFF2-40B4-BE49-F238E27FC236}">
                <a16:creationId xmlns:a16="http://schemas.microsoft.com/office/drawing/2014/main" id="{9771F8C6-782D-0B7B-8992-873C75259DAF}"/>
              </a:ext>
            </a:extLst>
          </p:cNvPr>
          <p:cNvGrpSpPr/>
          <p:nvPr/>
        </p:nvGrpSpPr>
        <p:grpSpPr>
          <a:xfrm>
            <a:off x="11258550" y="6858001"/>
            <a:ext cx="12481855" cy="6871215"/>
            <a:chOff x="11258550" y="6858001"/>
            <a:chExt cx="12481855" cy="6871215"/>
          </a:xfrm>
        </p:grpSpPr>
        <p:sp>
          <p:nvSpPr>
            <p:cNvPr id="11" name="Vorm">
              <a:extLst>
                <a:ext uri="{FF2B5EF4-FFF2-40B4-BE49-F238E27FC236}">
                  <a16:creationId xmlns:a16="http://schemas.microsoft.com/office/drawing/2014/main" id="{30567B1C-D27B-3CAF-9DB5-F00626473678}"/>
                </a:ext>
              </a:extLst>
            </p:cNvPr>
            <p:cNvSpPr/>
            <p:nvPr/>
          </p:nvSpPr>
          <p:spPr>
            <a:xfrm>
              <a:off x="11258550" y="6858001"/>
              <a:ext cx="12158008" cy="6263560"/>
            </a:xfrm>
            <a:custGeom>
              <a:avLst/>
              <a:gdLst/>
              <a:ahLst/>
              <a:cxnLst>
                <a:cxn ang="0">
                  <a:pos x="wd2" y="hd2"/>
                </a:cxn>
                <a:cxn ang="5400000">
                  <a:pos x="wd2" y="hd2"/>
                </a:cxn>
                <a:cxn ang="10800000">
                  <a:pos x="wd2" y="hd2"/>
                </a:cxn>
                <a:cxn ang="16200000">
                  <a:pos x="wd2" y="hd2"/>
                </a:cxn>
              </a:cxnLst>
              <a:rect l="0" t="0" r="r" b="b"/>
              <a:pathLst>
                <a:path w="20949" h="19903" extrusionOk="0">
                  <a:moveTo>
                    <a:pt x="11813" y="277"/>
                  </a:moveTo>
                  <a:cubicBezTo>
                    <a:pt x="13265" y="853"/>
                    <a:pt x="14467" y="2318"/>
                    <a:pt x="15102" y="4284"/>
                  </a:cubicBezTo>
                  <a:cubicBezTo>
                    <a:pt x="17359" y="2698"/>
                    <a:pt x="20066" y="4406"/>
                    <a:pt x="20786" y="7871"/>
                  </a:cubicBezTo>
                  <a:cubicBezTo>
                    <a:pt x="21297" y="10327"/>
                    <a:pt x="20574" y="12969"/>
                    <a:pt x="19037" y="14263"/>
                  </a:cubicBezTo>
                  <a:cubicBezTo>
                    <a:pt x="18567" y="17176"/>
                    <a:pt x="16783" y="19257"/>
                    <a:pt x="14707" y="19314"/>
                  </a:cubicBezTo>
                  <a:cubicBezTo>
                    <a:pt x="13215" y="19356"/>
                    <a:pt x="11811" y="18303"/>
                    <a:pt x="10978" y="16519"/>
                  </a:cubicBezTo>
                  <a:cubicBezTo>
                    <a:pt x="9573" y="19921"/>
                    <a:pt x="6476" y="20936"/>
                    <a:pt x="4187" y="18744"/>
                  </a:cubicBezTo>
                  <a:cubicBezTo>
                    <a:pt x="2881" y="17492"/>
                    <a:pt x="2123" y="15349"/>
                    <a:pt x="2188" y="13091"/>
                  </a:cubicBezTo>
                  <a:cubicBezTo>
                    <a:pt x="1336" y="12870"/>
                    <a:pt x="612" y="12062"/>
                    <a:pt x="251" y="10928"/>
                  </a:cubicBezTo>
                  <a:cubicBezTo>
                    <a:pt x="-303" y="9187"/>
                    <a:pt x="83" y="7125"/>
                    <a:pt x="1170" y="6020"/>
                  </a:cubicBezTo>
                  <a:cubicBezTo>
                    <a:pt x="925" y="5108"/>
                    <a:pt x="1005" y="4082"/>
                    <a:pt x="1383" y="3270"/>
                  </a:cubicBezTo>
                  <a:cubicBezTo>
                    <a:pt x="2488" y="893"/>
                    <a:pt x="4992" y="1280"/>
                    <a:pt x="5722" y="3941"/>
                  </a:cubicBezTo>
                  <a:cubicBezTo>
                    <a:pt x="6926" y="848"/>
                    <a:pt x="9439" y="-664"/>
                    <a:pt x="11813" y="277"/>
                  </a:cubicBezTo>
                  <a:close/>
                </a:path>
              </a:pathLst>
            </a:custGeom>
            <a:solidFill>
              <a:srgbClr val="D5E7E8"/>
            </a:solidFill>
            <a:ln w="12700">
              <a:miter lim="400000"/>
            </a:ln>
          </p:spPr>
          <p:txBody>
            <a:bodyPr lIns="50800" tIns="50800" rIns="50800" bIns="50800" anchor="ctr"/>
            <a:lstStyle/>
            <a:p>
              <a:endParaRPr/>
            </a:p>
          </p:txBody>
        </p:sp>
        <p:sp>
          <p:nvSpPr>
            <p:cNvPr id="12" name="Wat een gek woord eigenlijk! Waar komt dat vandaan?">
              <a:extLst>
                <a:ext uri="{FF2B5EF4-FFF2-40B4-BE49-F238E27FC236}">
                  <a16:creationId xmlns:a16="http://schemas.microsoft.com/office/drawing/2014/main" id="{0FB1EB52-9D83-A4E0-2BB7-5B9AC479EBC9}"/>
                </a:ext>
              </a:extLst>
            </p:cNvPr>
            <p:cNvSpPr txBox="1">
              <a:spLocks/>
            </p:cNvSpPr>
            <p:nvPr/>
          </p:nvSpPr>
          <p:spPr>
            <a:xfrm>
              <a:off x="11984684" y="9030215"/>
              <a:ext cx="10934920" cy="46990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ormAutofit/>
            </a:bodyPr>
            <a:lstStyle>
              <a:lvl1pPr marL="0" marR="0" indent="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1pPr>
              <a:lvl2pPr marL="0" marR="0" indent="4572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2pPr>
              <a:lvl3pPr marL="0" marR="0" indent="9144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3pPr>
              <a:lvl4pPr marL="0" marR="0" indent="13716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4pPr>
              <a:lvl5pPr marL="0" marR="0" indent="18288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5pPr>
              <a:lvl6pPr marL="0" marR="0" indent="22860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6pPr>
              <a:lvl7pPr marL="0" marR="0" indent="27432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7pPr>
              <a:lvl8pPr marL="0" marR="0" indent="32004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8pPr>
              <a:lvl9pPr marL="0" marR="0" indent="36576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9pPr>
            </a:lstStyle>
            <a:p>
              <a:pPr algn="ctr" hangingPunct="1">
                <a:spcBef>
                  <a:spcPts val="3300"/>
                </a:spcBef>
                <a:defRPr sz="5000" b="1" cap="none" spc="0">
                  <a:latin typeface="Dover Sans Text"/>
                  <a:ea typeface="Dover Sans Text"/>
                  <a:cs typeface="Dover Sans Text"/>
                  <a:sym typeface="Dover Sans Text"/>
                </a:defRPr>
              </a:pPr>
              <a:r>
                <a:rPr lang="nl-NL" sz="6000" b="1" cap="none" spc="0">
                  <a:latin typeface="Gill Sans MT" panose="020B0502020104020203" pitchFamily="34" charset="0"/>
                  <a:ea typeface="Dover Sans Text"/>
                  <a:cs typeface="Dover Sans Text"/>
                  <a:sym typeface="Dover Sans Text"/>
                </a:rPr>
                <a:t>Wat een gek woord eigenlijk!</a:t>
              </a:r>
              <a:br>
                <a:rPr lang="nl-NL" sz="6000" b="1" cap="none" spc="0">
                  <a:latin typeface="Gill Sans MT" panose="020B0502020104020203" pitchFamily="34" charset="0"/>
                  <a:ea typeface="Dover Sans Text"/>
                  <a:cs typeface="Dover Sans Text"/>
                  <a:sym typeface="Dover Sans Text"/>
                </a:rPr>
              </a:br>
              <a:r>
                <a:rPr lang="nl-NL" sz="6000" b="1" cap="none" spc="0">
                  <a:latin typeface="Gill Sans MT" panose="020B0502020104020203" pitchFamily="34" charset="0"/>
                  <a:ea typeface="Dover Sans Text"/>
                  <a:cs typeface="Dover Sans Text"/>
                  <a:sym typeface="Dover Sans Text"/>
                </a:rPr>
                <a:t>Waar komt dat vandaan?</a:t>
              </a:r>
            </a:p>
          </p:txBody>
        </p:sp>
        <p:sp>
          <p:nvSpPr>
            <p:cNvPr id="13" name="Cirkel">
              <a:extLst>
                <a:ext uri="{FF2B5EF4-FFF2-40B4-BE49-F238E27FC236}">
                  <a16:creationId xmlns:a16="http://schemas.microsoft.com/office/drawing/2014/main" id="{806A7A70-E442-E94F-D790-42A4B09079C2}"/>
                </a:ext>
              </a:extLst>
            </p:cNvPr>
            <p:cNvSpPr/>
            <p:nvPr/>
          </p:nvSpPr>
          <p:spPr>
            <a:xfrm>
              <a:off x="21723248" y="11379716"/>
              <a:ext cx="758971" cy="758971"/>
            </a:xfrm>
            <a:prstGeom prst="ellipse">
              <a:avLst/>
            </a:prstGeom>
            <a:solidFill>
              <a:srgbClr val="D5E7E8"/>
            </a:solidFill>
            <a:ln w="12700">
              <a:miter lim="400000"/>
            </a:ln>
          </p:spPr>
          <p:txBody>
            <a:bodyPr lIns="50800" tIns="50800" rIns="50800" bIns="50800" anchor="ctr"/>
            <a:lstStyle/>
            <a:p>
              <a:pPr>
                <a:lnSpc>
                  <a:spcPct val="100000"/>
                </a:lnSpc>
                <a:spcBef>
                  <a:spcPts val="0"/>
                </a:spcBef>
                <a:tabLst/>
                <a:defRPr sz="2200" spc="-44">
                  <a:solidFill>
                    <a:srgbClr val="FFFFFF"/>
                  </a:solidFill>
                  <a:latin typeface="Graphik Semibold"/>
                  <a:ea typeface="Graphik Semibold"/>
                  <a:cs typeface="Graphik Semibold"/>
                  <a:sym typeface="Graphik Semibold"/>
                </a:defRPr>
              </a:pPr>
              <a:endParaRPr/>
            </a:p>
          </p:txBody>
        </p:sp>
        <p:sp>
          <p:nvSpPr>
            <p:cNvPr id="14" name="Cirkel">
              <a:extLst>
                <a:ext uri="{FF2B5EF4-FFF2-40B4-BE49-F238E27FC236}">
                  <a16:creationId xmlns:a16="http://schemas.microsoft.com/office/drawing/2014/main" id="{9C6BAF1A-AFD0-D61E-E60B-9F744AABE840}"/>
                </a:ext>
              </a:extLst>
            </p:cNvPr>
            <p:cNvSpPr/>
            <p:nvPr/>
          </p:nvSpPr>
          <p:spPr>
            <a:xfrm>
              <a:off x="22492453" y="11974240"/>
              <a:ext cx="629131" cy="629131"/>
            </a:xfrm>
            <a:prstGeom prst="ellipse">
              <a:avLst/>
            </a:prstGeom>
            <a:solidFill>
              <a:srgbClr val="D5E7E8"/>
            </a:solidFill>
            <a:ln w="12700">
              <a:miter lim="400000"/>
            </a:ln>
          </p:spPr>
          <p:txBody>
            <a:bodyPr lIns="50800" tIns="50800" rIns="50800" bIns="50800" anchor="ctr"/>
            <a:lstStyle/>
            <a:p>
              <a:pPr>
                <a:lnSpc>
                  <a:spcPct val="100000"/>
                </a:lnSpc>
                <a:spcBef>
                  <a:spcPts val="0"/>
                </a:spcBef>
                <a:tabLst/>
                <a:defRPr sz="2200" spc="-44">
                  <a:solidFill>
                    <a:srgbClr val="FFFFFF"/>
                  </a:solidFill>
                  <a:latin typeface="Graphik Semibold"/>
                  <a:ea typeface="Graphik Semibold"/>
                  <a:cs typeface="Graphik Semibold"/>
                  <a:sym typeface="Graphik Semibold"/>
                </a:defRPr>
              </a:pPr>
              <a:endParaRPr/>
            </a:p>
          </p:txBody>
        </p:sp>
        <p:sp>
          <p:nvSpPr>
            <p:cNvPr id="15" name="Cirkel">
              <a:extLst>
                <a:ext uri="{FF2B5EF4-FFF2-40B4-BE49-F238E27FC236}">
                  <a16:creationId xmlns:a16="http://schemas.microsoft.com/office/drawing/2014/main" id="{7535B75B-3532-C467-81B0-49F4E57A84D6}"/>
                </a:ext>
              </a:extLst>
            </p:cNvPr>
            <p:cNvSpPr/>
            <p:nvPr/>
          </p:nvSpPr>
          <p:spPr>
            <a:xfrm>
              <a:off x="23243451" y="12624858"/>
              <a:ext cx="496954" cy="496703"/>
            </a:xfrm>
            <a:prstGeom prst="ellipse">
              <a:avLst/>
            </a:prstGeom>
            <a:solidFill>
              <a:srgbClr val="D5E7E8"/>
            </a:solidFill>
            <a:ln w="12700">
              <a:miter lim="400000"/>
            </a:ln>
          </p:spPr>
          <p:txBody>
            <a:bodyPr lIns="50800" tIns="50800" rIns="50800" bIns="50800" anchor="ctr"/>
            <a:lstStyle/>
            <a:p>
              <a:pPr>
                <a:lnSpc>
                  <a:spcPct val="100000"/>
                </a:lnSpc>
                <a:spcBef>
                  <a:spcPts val="0"/>
                </a:spcBef>
                <a:tabLst/>
                <a:defRPr sz="2200" spc="-44">
                  <a:solidFill>
                    <a:srgbClr val="FFFFFF"/>
                  </a:solidFill>
                  <a:latin typeface="Graphik Semibold"/>
                  <a:ea typeface="Graphik Semibold"/>
                  <a:cs typeface="Graphik Semibold"/>
                  <a:sym typeface="Graphik Semibold"/>
                </a:defRPr>
              </a:pPr>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7"/>
                                        </p:tgtEl>
                                        <p:attrNameLst>
                                          <p:attrName>style.visibility</p:attrName>
                                        </p:attrNameLst>
                                      </p:cBhvr>
                                      <p:to>
                                        <p:strVal val="visible"/>
                                      </p:to>
                                    </p:set>
                                    <p:animEffect transition="in" filter="fade">
                                      <p:cBhvr>
                                        <p:cTn id="7" dur="2250"/>
                                        <p:tgtEl>
                                          <p:spTgt spid="16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 calcmode="lin" valueType="num">
                                      <p:cBhvr>
                                        <p:cTn id="14" dur="1000" fill="hold"/>
                                        <p:tgtEl>
                                          <p:spTgt spid="10"/>
                                        </p:tgtEl>
                                        <p:attrNameLst>
                                          <p:attrName>style.rotation</p:attrName>
                                        </p:attrNameLst>
                                      </p:cBhvr>
                                      <p:tavLst>
                                        <p:tav tm="0">
                                          <p:val>
                                            <p:fltVal val="90"/>
                                          </p:val>
                                        </p:tav>
                                        <p:tav tm="100000">
                                          <p:val>
                                            <p:fltVal val="0"/>
                                          </p:val>
                                        </p:tav>
                                      </p:tavLst>
                                    </p:anim>
                                    <p:animEffect transition="in" filter="fade">
                                      <p:cBhvr>
                                        <p:cTn id="1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Zeemeermin"/>
          <p:cNvSpPr txBox="1">
            <a:spLocks noGrp="1"/>
          </p:cNvSpPr>
          <p:nvPr>
            <p:ph type="title"/>
          </p:nvPr>
        </p:nvSpPr>
        <p:spPr>
          <a:xfrm>
            <a:off x="0" y="231314"/>
            <a:ext cx="24384000" cy="2228811"/>
          </a:xfrm>
          <a:prstGeom prst="rect">
            <a:avLst/>
          </a:prstGeom>
        </p:spPr>
        <p:txBody>
          <a:bodyPr/>
          <a:lstStyle>
            <a:lvl1pPr>
              <a:defRPr sz="12100" spc="0">
                <a:latin typeface="Dover Sans Text"/>
                <a:ea typeface="Dover Sans Text"/>
                <a:cs typeface="Dover Sans Text"/>
                <a:sym typeface="Dover Sans Text"/>
              </a:defRPr>
            </a:lvl1pPr>
          </a:lstStyle>
          <a:p>
            <a:pPr algn="ctr"/>
            <a:r>
              <a:rPr lang="nl-NL">
                <a:latin typeface="Gill Sans MT" panose="020B0502020104020203" pitchFamily="34" charset="0"/>
              </a:rPr>
              <a:t>Telefoon</a:t>
            </a:r>
            <a:endParaRPr>
              <a:latin typeface="Gill Sans MT" panose="020B0502020104020203" pitchFamily="34" charset="0"/>
            </a:endParaRPr>
          </a:p>
        </p:txBody>
      </p:sp>
      <p:pic>
        <p:nvPicPr>
          <p:cNvPr id="184" name="Logo-eenregelig.png" descr="Logo-eenregelig.png"/>
          <p:cNvPicPr>
            <a:picLocks noChangeAspect="1"/>
          </p:cNvPicPr>
          <p:nvPr/>
        </p:nvPicPr>
        <p:blipFill>
          <a:blip r:embed="rId3"/>
          <a:stretch>
            <a:fillRect/>
          </a:stretch>
        </p:blipFill>
        <p:spPr>
          <a:xfrm>
            <a:off x="20625561" y="434348"/>
            <a:ext cx="3370126" cy="911372"/>
          </a:xfrm>
          <a:prstGeom prst="rect">
            <a:avLst/>
          </a:prstGeom>
          <a:ln w="12700">
            <a:miter lim="400000"/>
          </a:ln>
        </p:spPr>
      </p:pic>
      <p:sp>
        <p:nvSpPr>
          <p:cNvPr id="2" name="Zeemeermin is een samenstelling van drie zelfstandig naamwoorden: zee, meer en min. Waarom zit zowel zee als meer in het woord? En wie of wat is die min?…">
            <a:extLst>
              <a:ext uri="{FF2B5EF4-FFF2-40B4-BE49-F238E27FC236}">
                <a16:creationId xmlns:a16="http://schemas.microsoft.com/office/drawing/2014/main" id="{8F6EB418-DAD5-4644-2B59-6F861FA18B43}"/>
              </a:ext>
            </a:extLst>
          </p:cNvPr>
          <p:cNvSpPr txBox="1">
            <a:spLocks/>
          </p:cNvSpPr>
          <p:nvPr/>
        </p:nvSpPr>
        <p:spPr>
          <a:xfrm>
            <a:off x="10718763" y="3565922"/>
            <a:ext cx="13276924" cy="91718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ormAutofit/>
          </a:bodyPr>
          <a:lstStyle>
            <a:lvl1pPr marL="0" marR="0" indent="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1pPr>
            <a:lvl2pPr marL="0" marR="0" indent="4572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2pPr>
            <a:lvl3pPr marL="0" marR="0" indent="9144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3pPr>
            <a:lvl4pPr marL="0" marR="0" indent="13716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4pPr>
            <a:lvl5pPr marL="0" marR="0" indent="18288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5pPr>
            <a:lvl6pPr marL="0" marR="0" indent="22860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6pPr>
            <a:lvl7pPr marL="0" marR="0" indent="27432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7pPr>
            <a:lvl8pPr marL="0" marR="0" indent="32004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8pPr>
            <a:lvl9pPr marL="0" marR="0" indent="36576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9pPr>
          </a:lstStyle>
          <a:p>
            <a:pPr marL="857250" indent="-857250" defTabSz="914400" hangingPunct="1">
              <a:buFont typeface="Arial" panose="020B0604020202020204" pitchFamily="34" charset="0"/>
              <a:buChar char="•"/>
              <a:tabLst>
                <a:tab pos="241300" algn="l"/>
                <a:tab pos="495300" algn="l"/>
                <a:tab pos="749300" algn="l"/>
                <a:tab pos="1003300" algn="l"/>
                <a:tab pos="1257300" algn="l"/>
                <a:tab pos="1511300" algn="l"/>
                <a:tab pos="1765300" algn="l"/>
                <a:tab pos="2019300" algn="l"/>
                <a:tab pos="2260600" algn="l"/>
                <a:tab pos="2514600" algn="l"/>
                <a:tab pos="2768600" algn="l"/>
                <a:tab pos="3022600" algn="l"/>
              </a:tabLst>
              <a:defRPr sz="3550" cap="none" spc="0">
                <a:latin typeface="Dover Sans Text"/>
                <a:ea typeface="Dover Sans Text"/>
                <a:cs typeface="Dover Sans Text"/>
                <a:sym typeface="Dover Sans Text"/>
              </a:defRPr>
            </a:pPr>
            <a:r>
              <a:rPr lang="nl-NL" sz="7100" cap="none" spc="0" dirty="0">
                <a:latin typeface="Gill Sans MT"/>
                <a:ea typeface="Dover Sans Text"/>
                <a:cs typeface="Dover Sans Text"/>
                <a:sym typeface="Dover Sans Text"/>
              </a:rPr>
              <a:t>Grieks: </a:t>
            </a:r>
          </a:p>
          <a:p>
            <a:pPr lvl="1" indent="0" defTabSz="914400" hangingPunct="1">
              <a:tabLst>
                <a:tab pos="241300" algn="l"/>
                <a:tab pos="495300" algn="l"/>
                <a:tab pos="749300" algn="l"/>
                <a:tab pos="1003300" algn="l"/>
                <a:tab pos="1257300" algn="l"/>
                <a:tab pos="1511300" algn="l"/>
                <a:tab pos="1765300" algn="l"/>
                <a:tab pos="2019300" algn="l"/>
                <a:tab pos="2260600" algn="l"/>
                <a:tab pos="2514600" algn="l"/>
                <a:tab pos="2768600" algn="l"/>
                <a:tab pos="3022600" algn="l"/>
              </a:tabLst>
              <a:defRPr sz="3550" cap="none" spc="0">
                <a:latin typeface="Dover Sans Text"/>
                <a:ea typeface="Dover Sans Text"/>
                <a:cs typeface="Dover Sans Text"/>
                <a:sym typeface="Dover Sans Text"/>
              </a:defRPr>
            </a:pPr>
            <a:r>
              <a:rPr lang="nl-NL" sz="7100" cap="none" spc="0" dirty="0">
                <a:latin typeface="Gill Sans MT"/>
                <a:ea typeface="Dover Sans Text"/>
                <a:cs typeface="Dover Sans Text"/>
                <a:sym typeface="Dover Sans Text"/>
              </a:rPr>
              <a:t>    </a:t>
            </a:r>
            <a:r>
              <a:rPr lang="nl-NL" sz="7100" i="1" cap="none" spc="0" dirty="0" err="1">
                <a:latin typeface="Gill Sans MT"/>
                <a:ea typeface="Dover Sans Text"/>
                <a:cs typeface="Dover Sans Text"/>
                <a:sym typeface="Dover Sans Text"/>
              </a:rPr>
              <a:t>telè</a:t>
            </a:r>
            <a:r>
              <a:rPr lang="nl-NL" sz="7100" i="1" cap="none" spc="0" dirty="0">
                <a:latin typeface="Gill Sans MT"/>
                <a:ea typeface="Dover Sans Text"/>
                <a:cs typeface="Dover Sans Text"/>
                <a:sym typeface="Dover Sans Text"/>
              </a:rPr>
              <a:t> </a:t>
            </a:r>
            <a:r>
              <a:rPr lang="nl-NL" sz="7100" cap="none" spc="0" dirty="0">
                <a:latin typeface="Gill Sans MT"/>
                <a:ea typeface="Dover Sans Text"/>
                <a:cs typeface="Dover Sans Text"/>
                <a:sym typeface="Dover Sans Text"/>
              </a:rPr>
              <a:t>= ‘ver’ + </a:t>
            </a:r>
            <a:r>
              <a:rPr lang="nl-NL" sz="7100" i="1" cap="none" spc="0" dirty="0" err="1">
                <a:latin typeface="Gill Sans MT"/>
                <a:ea typeface="Dover Sans Text"/>
                <a:cs typeface="Dover Sans Text"/>
                <a:sym typeface="Dover Sans Text"/>
              </a:rPr>
              <a:t>fonè</a:t>
            </a:r>
            <a:r>
              <a:rPr lang="nl-NL" sz="7100" i="1" cap="none" spc="0" dirty="0">
                <a:latin typeface="Gill Sans MT"/>
                <a:ea typeface="Dover Sans Text"/>
                <a:cs typeface="Dover Sans Text"/>
                <a:sym typeface="Dover Sans Text"/>
              </a:rPr>
              <a:t> </a:t>
            </a:r>
            <a:r>
              <a:rPr lang="nl-NL" sz="7100" cap="none" spc="0" dirty="0">
                <a:latin typeface="Gill Sans MT"/>
                <a:ea typeface="Dover Sans Text"/>
                <a:cs typeface="Dover Sans Text"/>
                <a:sym typeface="Dover Sans Text"/>
              </a:rPr>
              <a:t>= ‘geluid’</a:t>
            </a:r>
            <a:endParaRPr lang="nl-NL" sz="7100" cap="none" spc="0" dirty="0">
              <a:latin typeface="Gill Sans MT"/>
              <a:ea typeface="Dover Sans Text"/>
              <a:cs typeface="Dover Sans Text"/>
            </a:endParaRPr>
          </a:p>
          <a:p>
            <a:pPr marL="857250" indent="-857250" defTabSz="914400" hangingPunct="1">
              <a:buFont typeface="Arial" panose="020B0604020202020204" pitchFamily="34" charset="0"/>
              <a:buChar char="•"/>
              <a:tabLst>
                <a:tab pos="241300" algn="l"/>
                <a:tab pos="495300" algn="l"/>
                <a:tab pos="749300" algn="l"/>
                <a:tab pos="1003300" algn="l"/>
                <a:tab pos="1257300" algn="l"/>
                <a:tab pos="1511300" algn="l"/>
                <a:tab pos="1765300" algn="l"/>
                <a:tab pos="2019300" algn="l"/>
                <a:tab pos="2260600" algn="l"/>
                <a:tab pos="2514600" algn="l"/>
                <a:tab pos="2768600" algn="l"/>
                <a:tab pos="3022600" algn="l"/>
              </a:tabLst>
              <a:defRPr sz="3550" cap="none" spc="0">
                <a:latin typeface="Dover Sans Text"/>
                <a:ea typeface="Dover Sans Text"/>
                <a:cs typeface="Dover Sans Text"/>
                <a:sym typeface="Dover Sans Text"/>
              </a:defRPr>
            </a:pPr>
            <a:endParaRPr lang="nl-NL" sz="7100" cap="none" spc="0">
              <a:latin typeface="Gill Sans MT"/>
              <a:ea typeface="Dover Sans Text"/>
              <a:cs typeface="Segoe UI"/>
              <a:sym typeface="Dover Sans Text"/>
            </a:endParaRPr>
          </a:p>
          <a:p>
            <a:pPr marL="857250" indent="-857250" defTabSz="914400" hangingPunct="1">
              <a:buFont typeface="Arial" panose="020B0604020202020204" pitchFamily="34" charset="0"/>
              <a:buChar char="•"/>
              <a:tabLst>
                <a:tab pos="241300" algn="l"/>
                <a:tab pos="495300" algn="l"/>
                <a:tab pos="749300" algn="l"/>
                <a:tab pos="1003300" algn="l"/>
                <a:tab pos="1257300" algn="l"/>
                <a:tab pos="1511300" algn="l"/>
                <a:tab pos="1765300" algn="l"/>
                <a:tab pos="2019300" algn="l"/>
                <a:tab pos="2260600" algn="l"/>
                <a:tab pos="2514600" algn="l"/>
                <a:tab pos="2768600" algn="l"/>
                <a:tab pos="3022600" algn="l"/>
              </a:tabLst>
              <a:defRPr sz="3550" cap="none" spc="0">
                <a:latin typeface="Dover Sans Text"/>
                <a:ea typeface="Dover Sans Text"/>
                <a:cs typeface="Dover Sans Text"/>
                <a:sym typeface="Dover Sans Text"/>
              </a:defRPr>
            </a:pPr>
            <a:r>
              <a:rPr lang="nl-NL" sz="7100" cap="none" spc="0" dirty="0">
                <a:latin typeface="Gill Sans MT"/>
                <a:ea typeface="Dover Sans Text"/>
                <a:cs typeface="Segoe UI"/>
                <a:sym typeface="Dover Sans Text"/>
              </a:rPr>
              <a:t>Eerste in 1876 door Alexander Graham Bell</a:t>
            </a:r>
            <a:endParaRPr lang="nl-NL" sz="7100" cap="none" spc="0" dirty="0">
              <a:latin typeface="Gill Sans MT"/>
              <a:ea typeface="Dover Sans Text"/>
              <a:cs typeface="Segoe UI"/>
            </a:endParaRPr>
          </a:p>
          <a:p>
            <a:pPr defTabSz="914400" hangingPunct="1">
              <a:tabLst>
                <a:tab pos="241300" algn="l"/>
                <a:tab pos="495300" algn="l"/>
                <a:tab pos="749300" algn="l"/>
                <a:tab pos="1003300" algn="l"/>
                <a:tab pos="1257300" algn="l"/>
                <a:tab pos="1511300" algn="l"/>
                <a:tab pos="1765300" algn="l"/>
                <a:tab pos="2019300" algn="l"/>
                <a:tab pos="2260600" algn="l"/>
                <a:tab pos="2514600" algn="l"/>
                <a:tab pos="2768600" algn="l"/>
                <a:tab pos="3022600" algn="l"/>
              </a:tabLst>
              <a:defRPr sz="3550" cap="none" spc="0">
                <a:latin typeface="Dover Sans Text"/>
                <a:ea typeface="Dover Sans Text"/>
                <a:cs typeface="Dover Sans Text"/>
                <a:sym typeface="Dover Sans Text"/>
              </a:defRPr>
            </a:pPr>
            <a:endParaRPr lang="nl-NL" sz="7100" cap="none" spc="0">
              <a:latin typeface="Gill Sans MT"/>
              <a:ea typeface="Dover Sans Text"/>
              <a:cs typeface="Segoe UI"/>
              <a:sym typeface="Dover Sans Text"/>
            </a:endParaRPr>
          </a:p>
          <a:p>
            <a:pPr marL="857250" indent="-857250" defTabSz="914400" hangingPunct="1">
              <a:buFont typeface="Arial" panose="020B0604020202020204" pitchFamily="34" charset="0"/>
              <a:buChar char="•"/>
              <a:tabLst>
                <a:tab pos="241300" algn="l"/>
                <a:tab pos="495300" algn="l"/>
                <a:tab pos="749300" algn="l"/>
                <a:tab pos="1003300" algn="l"/>
                <a:tab pos="1257300" algn="l"/>
                <a:tab pos="1511300" algn="l"/>
                <a:tab pos="1765300" algn="l"/>
                <a:tab pos="2019300" algn="l"/>
                <a:tab pos="2260600" algn="l"/>
                <a:tab pos="2514600" algn="l"/>
                <a:tab pos="2768600" algn="l"/>
                <a:tab pos="3022600" algn="l"/>
              </a:tabLst>
              <a:defRPr sz="3550" cap="none" spc="0">
                <a:latin typeface="Dover Sans Text"/>
                <a:ea typeface="Dover Sans Text"/>
                <a:cs typeface="Dover Sans Text"/>
                <a:sym typeface="Dover Sans Text"/>
              </a:defRPr>
            </a:pPr>
            <a:r>
              <a:rPr lang="nl-NL" sz="7100" cap="none" spc="0" dirty="0">
                <a:latin typeface="Gill Sans MT"/>
                <a:ea typeface="Dover Sans Text"/>
                <a:cs typeface="Segoe UI"/>
                <a:sym typeface="Dover Sans Text"/>
              </a:rPr>
              <a:t>Oorspronkelijk alleen bedoeld om mee te bellen</a:t>
            </a:r>
            <a:endParaRPr lang="nl-NL" sz="7100" cap="none" spc="0" dirty="0">
              <a:latin typeface="Gill Sans MT" panose="020B0502020104020203" pitchFamily="34" charset="0"/>
              <a:ea typeface="Dover Sans Text"/>
              <a:cs typeface="Dover Sans Text"/>
              <a:sym typeface="Dover Sans Text"/>
            </a:endParaRPr>
          </a:p>
          <a:p>
            <a:pPr marL="571500" indent="-571500" defTabSz="914400" hangingPunct="1">
              <a:buFont typeface="Arial" panose="020B0604020202020204" pitchFamily="34" charset="0"/>
              <a:buChar char="•"/>
              <a:tabLst>
                <a:tab pos="241300" algn="l"/>
                <a:tab pos="495300" algn="l"/>
                <a:tab pos="749300" algn="l"/>
                <a:tab pos="1003300" algn="l"/>
                <a:tab pos="1257300" algn="l"/>
                <a:tab pos="1511300" algn="l"/>
                <a:tab pos="1765300" algn="l"/>
                <a:tab pos="2019300" algn="l"/>
                <a:tab pos="2260600" algn="l"/>
                <a:tab pos="2514600" algn="l"/>
                <a:tab pos="2768600" algn="l"/>
                <a:tab pos="3022600" algn="l"/>
              </a:tabLst>
              <a:defRPr sz="3550" cap="none" spc="0">
                <a:latin typeface="Dover Sans Text"/>
                <a:ea typeface="Dover Sans Text"/>
                <a:cs typeface="Dover Sans Text"/>
                <a:sym typeface="Dover Sans Text"/>
              </a:defRPr>
            </a:pPr>
            <a:endParaRPr lang="nl-NL" sz="4000" cap="none" spc="0">
              <a:latin typeface="Gill Sans MT" panose="020B0502020104020203" pitchFamily="34" charset="0"/>
              <a:ea typeface="Dover Sans Text"/>
              <a:cs typeface="Dover Sans Text"/>
              <a:sym typeface="Dover Sans Text"/>
            </a:endParaRPr>
          </a:p>
          <a:p>
            <a:pPr marL="571500" indent="-571500" defTabSz="914400" hangingPunct="1">
              <a:buFont typeface="Arial" panose="020B0604020202020204" pitchFamily="34" charset="0"/>
              <a:buChar char="•"/>
              <a:tabLst>
                <a:tab pos="241300" algn="l"/>
                <a:tab pos="495300" algn="l"/>
                <a:tab pos="749300" algn="l"/>
                <a:tab pos="1003300" algn="l"/>
                <a:tab pos="1257300" algn="l"/>
                <a:tab pos="1511300" algn="l"/>
                <a:tab pos="1765300" algn="l"/>
                <a:tab pos="2019300" algn="l"/>
                <a:tab pos="2260600" algn="l"/>
                <a:tab pos="2514600" algn="l"/>
                <a:tab pos="2768600" algn="l"/>
                <a:tab pos="3022600" algn="l"/>
              </a:tabLst>
              <a:defRPr sz="3550" cap="none" spc="0">
                <a:latin typeface="Dover Sans Text"/>
                <a:ea typeface="Dover Sans Text"/>
                <a:cs typeface="Dover Sans Text"/>
                <a:sym typeface="Dover Sans Text"/>
              </a:defRPr>
            </a:pPr>
            <a:endParaRPr lang="nl-NL" sz="4000" cap="none" spc="0">
              <a:latin typeface="Gill Sans MT" panose="020B0502020104020203" pitchFamily="34" charset="0"/>
              <a:ea typeface="Dover Sans Text"/>
              <a:cs typeface="Dover Sans Text"/>
              <a:sym typeface="Dover Sans Text"/>
            </a:endParaRPr>
          </a:p>
        </p:txBody>
      </p:sp>
      <p:sp>
        <p:nvSpPr>
          <p:cNvPr id="9" name="Zeemeermin is een samenstelling van drie zelfstandig naamwoorden: zee, meer en min. Waarom zit zowel zee als meer in het woord? En wie of wat is die min?…">
            <a:extLst>
              <a:ext uri="{FF2B5EF4-FFF2-40B4-BE49-F238E27FC236}">
                <a16:creationId xmlns:a16="http://schemas.microsoft.com/office/drawing/2014/main" id="{306CAEF1-3514-3869-BFAE-D5FDF2F2A9C1}"/>
              </a:ext>
            </a:extLst>
          </p:cNvPr>
          <p:cNvSpPr txBox="1">
            <a:spLocks/>
          </p:cNvSpPr>
          <p:nvPr/>
        </p:nvSpPr>
        <p:spPr>
          <a:xfrm>
            <a:off x="11107076" y="8524861"/>
            <a:ext cx="22407096" cy="342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ormAutofit/>
          </a:bodyPr>
          <a:lstStyle>
            <a:lvl1pPr marL="0" marR="0" indent="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1pPr>
            <a:lvl2pPr marL="0" marR="0" indent="4572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2pPr>
            <a:lvl3pPr marL="0" marR="0" indent="9144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3pPr>
            <a:lvl4pPr marL="0" marR="0" indent="13716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4pPr>
            <a:lvl5pPr marL="0" marR="0" indent="18288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5pPr>
            <a:lvl6pPr marL="0" marR="0" indent="22860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6pPr>
            <a:lvl7pPr marL="0" marR="0" indent="27432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7pPr>
            <a:lvl8pPr marL="0" marR="0" indent="32004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8pPr>
            <a:lvl9pPr marL="0" marR="0" indent="36576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9pPr>
          </a:lstStyle>
          <a:p>
            <a:pPr defTabSz="914400" hangingPunct="1">
              <a:tabLst>
                <a:tab pos="241300" algn="l"/>
                <a:tab pos="495300" algn="l"/>
                <a:tab pos="749300" algn="l"/>
                <a:tab pos="1003300" algn="l"/>
                <a:tab pos="1257300" algn="l"/>
                <a:tab pos="1511300" algn="l"/>
                <a:tab pos="1765300" algn="l"/>
                <a:tab pos="2019300" algn="l"/>
                <a:tab pos="2260600" algn="l"/>
                <a:tab pos="2514600" algn="l"/>
                <a:tab pos="2768600" algn="l"/>
                <a:tab pos="3022600" algn="l"/>
              </a:tabLst>
              <a:defRPr sz="3550" cap="none" spc="0">
                <a:latin typeface="Dover Sans Text"/>
                <a:ea typeface="Dover Sans Text"/>
                <a:cs typeface="Dover Sans Text"/>
                <a:sym typeface="Dover Sans Text"/>
              </a:defRPr>
            </a:pPr>
            <a:endParaRPr lang="nl-NL" sz="4000" cap="none" spc="0">
              <a:latin typeface="Gill Sans MT" panose="020B0502020104020203" pitchFamily="34" charset="0"/>
              <a:ea typeface="Dover Sans Text"/>
              <a:cs typeface="Dover Sans Text"/>
              <a:sym typeface="Dover Sans Text"/>
            </a:endParaRPr>
          </a:p>
          <a:p>
            <a:pPr marL="571500" indent="-571500" defTabSz="914400" hangingPunct="1">
              <a:buFont typeface="Arial" panose="020B0604020202020204" pitchFamily="34" charset="0"/>
              <a:buChar char="•"/>
              <a:tabLst>
                <a:tab pos="241300" algn="l"/>
                <a:tab pos="495300" algn="l"/>
                <a:tab pos="749300" algn="l"/>
                <a:tab pos="1003300" algn="l"/>
                <a:tab pos="1257300" algn="l"/>
                <a:tab pos="1511300" algn="l"/>
                <a:tab pos="1765300" algn="l"/>
                <a:tab pos="2019300" algn="l"/>
                <a:tab pos="2260600" algn="l"/>
                <a:tab pos="2514600" algn="l"/>
                <a:tab pos="2768600" algn="l"/>
                <a:tab pos="3022600" algn="l"/>
              </a:tabLst>
              <a:defRPr sz="3550" cap="none" spc="0">
                <a:latin typeface="Dover Sans Text"/>
                <a:ea typeface="Dover Sans Text"/>
                <a:cs typeface="Dover Sans Text"/>
                <a:sym typeface="Dover Sans Text"/>
              </a:defRPr>
            </a:pPr>
            <a:endParaRPr lang="nl-NL" sz="4000" cap="none" spc="0">
              <a:latin typeface="Gill Sans MT" panose="020B0502020104020203" pitchFamily="34" charset="0"/>
              <a:ea typeface="Dover Sans Text"/>
              <a:cs typeface="Dover Sans Text"/>
              <a:sym typeface="Dover Sans Text"/>
            </a:endParaRPr>
          </a:p>
          <a:p>
            <a:pPr marL="571500" indent="-571500" defTabSz="914400" hangingPunct="1">
              <a:buFont typeface="Arial" panose="020B0604020202020204" pitchFamily="34" charset="0"/>
              <a:buChar char="•"/>
              <a:tabLst>
                <a:tab pos="241300" algn="l"/>
                <a:tab pos="495300" algn="l"/>
                <a:tab pos="749300" algn="l"/>
                <a:tab pos="1003300" algn="l"/>
                <a:tab pos="1257300" algn="l"/>
                <a:tab pos="1511300" algn="l"/>
                <a:tab pos="1765300" algn="l"/>
                <a:tab pos="2019300" algn="l"/>
                <a:tab pos="2260600" algn="l"/>
                <a:tab pos="2514600" algn="l"/>
                <a:tab pos="2768600" algn="l"/>
                <a:tab pos="3022600" algn="l"/>
              </a:tabLst>
              <a:defRPr sz="3550" cap="none" spc="0">
                <a:latin typeface="Dover Sans Text"/>
                <a:ea typeface="Dover Sans Text"/>
                <a:cs typeface="Dover Sans Text"/>
                <a:sym typeface="Dover Sans Text"/>
              </a:defRPr>
            </a:pPr>
            <a:endParaRPr lang="nl-NL" sz="4000" cap="none" spc="0">
              <a:latin typeface="Gill Sans MT" panose="020B0502020104020203" pitchFamily="34" charset="0"/>
              <a:ea typeface="Dover Sans Text"/>
              <a:cs typeface="Dover Sans Text"/>
              <a:sym typeface="Dover Sans Text"/>
            </a:endParaRPr>
          </a:p>
        </p:txBody>
      </p:sp>
      <p:pic>
        <p:nvPicPr>
          <p:cNvPr id="6" name="Picture 5">
            <a:extLst>
              <a:ext uri="{FF2B5EF4-FFF2-40B4-BE49-F238E27FC236}">
                <a16:creationId xmlns:a16="http://schemas.microsoft.com/office/drawing/2014/main" id="{C716E3EF-E2D2-AF40-2B17-543BBE5A55E7}"/>
              </a:ext>
            </a:extLst>
          </p:cNvPr>
          <p:cNvPicPr>
            <a:picLocks noChangeAspect="1"/>
          </p:cNvPicPr>
          <p:nvPr/>
        </p:nvPicPr>
        <p:blipFill>
          <a:blip r:embed="rId4"/>
          <a:stretch>
            <a:fillRect/>
          </a:stretch>
        </p:blipFill>
        <p:spPr>
          <a:xfrm>
            <a:off x="957887" y="5723369"/>
            <a:ext cx="9245600" cy="7548623"/>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additive="base">
                                        <p:cTn id="1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VraAG"/>
          <p:cNvSpPr txBox="1">
            <a:spLocks noGrp="1"/>
          </p:cNvSpPr>
          <p:nvPr>
            <p:ph type="title"/>
          </p:nvPr>
        </p:nvSpPr>
        <p:spPr>
          <a:xfrm>
            <a:off x="1257300" y="2210179"/>
            <a:ext cx="21869400" cy="2228812"/>
          </a:xfrm>
          <a:prstGeom prst="rect">
            <a:avLst/>
          </a:prstGeom>
        </p:spPr>
        <p:txBody>
          <a:bodyPr/>
          <a:lstStyle>
            <a:lvl1pPr>
              <a:defRPr sz="12100" spc="0">
                <a:latin typeface="Dover Sans Text"/>
                <a:ea typeface="Dover Sans Text"/>
                <a:cs typeface="Dover Sans Text"/>
                <a:sym typeface="Dover Sans Text"/>
              </a:defRPr>
            </a:lvl1pPr>
          </a:lstStyle>
          <a:p>
            <a:r>
              <a:rPr err="1">
                <a:latin typeface="Gill Sans MT" panose="020B0502020104020203" pitchFamily="34" charset="0"/>
              </a:rPr>
              <a:t>VraAG</a:t>
            </a:r>
            <a:endParaRPr>
              <a:latin typeface="Gill Sans MT" panose="020B0502020104020203" pitchFamily="34" charset="0"/>
            </a:endParaRPr>
          </a:p>
        </p:txBody>
      </p:sp>
      <p:sp>
        <p:nvSpPr>
          <p:cNvPr id="186" name="Vorm"/>
          <p:cNvSpPr/>
          <p:nvPr/>
        </p:nvSpPr>
        <p:spPr>
          <a:xfrm>
            <a:off x="94651" y="4873227"/>
            <a:ext cx="14107504" cy="7201113"/>
          </a:xfrm>
          <a:custGeom>
            <a:avLst/>
            <a:gdLst/>
            <a:ahLst/>
            <a:cxnLst>
              <a:cxn ang="0">
                <a:pos x="wd2" y="hd2"/>
              </a:cxn>
              <a:cxn ang="5400000">
                <a:pos x="wd2" y="hd2"/>
              </a:cxn>
              <a:cxn ang="10800000">
                <a:pos x="wd2" y="hd2"/>
              </a:cxn>
              <a:cxn ang="16200000">
                <a:pos x="wd2" y="hd2"/>
              </a:cxn>
            </a:cxnLst>
            <a:rect l="0" t="0" r="r" b="b"/>
            <a:pathLst>
              <a:path w="20949" h="19903" extrusionOk="0">
                <a:moveTo>
                  <a:pt x="11813" y="277"/>
                </a:moveTo>
                <a:cubicBezTo>
                  <a:pt x="13265" y="853"/>
                  <a:pt x="14467" y="2318"/>
                  <a:pt x="15102" y="4284"/>
                </a:cubicBezTo>
                <a:cubicBezTo>
                  <a:pt x="17359" y="2698"/>
                  <a:pt x="20066" y="4406"/>
                  <a:pt x="20786" y="7871"/>
                </a:cubicBezTo>
                <a:cubicBezTo>
                  <a:pt x="21297" y="10327"/>
                  <a:pt x="20574" y="12969"/>
                  <a:pt x="19037" y="14263"/>
                </a:cubicBezTo>
                <a:cubicBezTo>
                  <a:pt x="18567" y="17176"/>
                  <a:pt x="16783" y="19257"/>
                  <a:pt x="14707" y="19314"/>
                </a:cubicBezTo>
                <a:cubicBezTo>
                  <a:pt x="13215" y="19356"/>
                  <a:pt x="11811" y="18303"/>
                  <a:pt x="10978" y="16519"/>
                </a:cubicBezTo>
                <a:cubicBezTo>
                  <a:pt x="9573" y="19921"/>
                  <a:pt x="6476" y="20936"/>
                  <a:pt x="4187" y="18744"/>
                </a:cubicBezTo>
                <a:cubicBezTo>
                  <a:pt x="2881" y="17492"/>
                  <a:pt x="2123" y="15349"/>
                  <a:pt x="2188" y="13091"/>
                </a:cubicBezTo>
                <a:cubicBezTo>
                  <a:pt x="1336" y="12870"/>
                  <a:pt x="612" y="12062"/>
                  <a:pt x="251" y="10928"/>
                </a:cubicBezTo>
                <a:cubicBezTo>
                  <a:pt x="-303" y="9187"/>
                  <a:pt x="83" y="7125"/>
                  <a:pt x="1170" y="6020"/>
                </a:cubicBezTo>
                <a:cubicBezTo>
                  <a:pt x="925" y="5108"/>
                  <a:pt x="1005" y="4082"/>
                  <a:pt x="1383" y="3270"/>
                </a:cubicBezTo>
                <a:cubicBezTo>
                  <a:pt x="2488" y="893"/>
                  <a:pt x="4992" y="1280"/>
                  <a:pt x="5722" y="3941"/>
                </a:cubicBezTo>
                <a:cubicBezTo>
                  <a:pt x="6926" y="848"/>
                  <a:pt x="9439" y="-664"/>
                  <a:pt x="11813" y="277"/>
                </a:cubicBezTo>
                <a:close/>
              </a:path>
            </a:pathLst>
          </a:custGeom>
          <a:solidFill>
            <a:srgbClr val="FFFFFF"/>
          </a:solidFill>
          <a:ln w="152400">
            <a:solidFill>
              <a:srgbClr val="BD92DE"/>
            </a:solidFill>
            <a:miter lim="400000"/>
          </a:ln>
        </p:spPr>
        <p:txBody>
          <a:bodyPr lIns="50800" tIns="50800" rIns="50800" bIns="50800" anchor="ctr"/>
          <a:lstStyle/>
          <a:p>
            <a:pPr marL="0" marR="0" lvl="0" indent="0" algn="ctr" defTabSz="821530" rtl="0" eaLnBrk="1" fontAlgn="auto" latinLnBrk="0" hangingPunct="0">
              <a:lnSpc>
                <a:spcPct val="80000"/>
              </a:lnSpc>
              <a:spcBef>
                <a:spcPts val="400"/>
              </a:spcBef>
              <a:spcAft>
                <a:spcPts val="0"/>
              </a:spcAft>
              <a:buClrTx/>
              <a:buSzTx/>
              <a:buFontTx/>
              <a:buNone/>
              <a:tabLst>
                <a:tab pos="812800" algn="l"/>
              </a:tabLst>
              <a:defRPr>
                <a:latin typeface="Graphik Compact Regular"/>
                <a:ea typeface="Graphik Compact Regular"/>
                <a:cs typeface="Graphik Compact Regular"/>
                <a:sym typeface="Graphik Compact Regular"/>
              </a:defRPr>
            </a:pPr>
            <a:endParaRPr kumimoji="0" sz="2600" b="0" i="0" u="none" strike="noStrike" kern="0" cap="none" spc="-26" normalizeH="0" baseline="0" noProof="0">
              <a:ln>
                <a:noFill/>
              </a:ln>
              <a:solidFill>
                <a:srgbClr val="000000"/>
              </a:solidFill>
              <a:effectLst/>
              <a:uLnTx/>
              <a:uFillTx/>
              <a:latin typeface="Graphik Compact Regular"/>
              <a:sym typeface="Graphik Compact Regular"/>
            </a:endParaRPr>
          </a:p>
        </p:txBody>
      </p:sp>
      <p:sp>
        <p:nvSpPr>
          <p:cNvPr id="187" name="Cirkel"/>
          <p:cNvSpPr/>
          <p:nvPr/>
        </p:nvSpPr>
        <p:spPr>
          <a:xfrm>
            <a:off x="12639834" y="10369420"/>
            <a:ext cx="1183831" cy="1183831"/>
          </a:xfrm>
          <a:prstGeom prst="ellipse">
            <a:avLst/>
          </a:prstGeom>
          <a:solidFill>
            <a:srgbClr val="FFFFFF"/>
          </a:solidFill>
          <a:ln w="152400">
            <a:solidFill>
              <a:srgbClr val="BD92DE"/>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188" name="Cirkel"/>
          <p:cNvSpPr/>
          <p:nvPr/>
        </p:nvSpPr>
        <p:spPr>
          <a:xfrm>
            <a:off x="13735076" y="11524961"/>
            <a:ext cx="804739" cy="804739"/>
          </a:xfrm>
          <a:prstGeom prst="ellipse">
            <a:avLst/>
          </a:prstGeom>
          <a:solidFill>
            <a:srgbClr val="FFFFFF"/>
          </a:solidFill>
          <a:ln w="152400">
            <a:solidFill>
              <a:srgbClr val="BD92DE"/>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189" name="Cirkel"/>
          <p:cNvSpPr/>
          <p:nvPr/>
        </p:nvSpPr>
        <p:spPr>
          <a:xfrm>
            <a:off x="14508765" y="12487311"/>
            <a:ext cx="496957" cy="496703"/>
          </a:xfrm>
          <a:prstGeom prst="ellipse">
            <a:avLst/>
          </a:prstGeom>
          <a:solidFill>
            <a:srgbClr val="FFFFFF"/>
          </a:solidFill>
          <a:ln w="152400">
            <a:solidFill>
              <a:srgbClr val="BD92DE"/>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190" name="Zou de uitdrukking ‘min of meer’ dan ook iets met een meermin te maken hebben?"/>
          <p:cNvSpPr txBox="1"/>
          <p:nvPr/>
        </p:nvSpPr>
        <p:spPr>
          <a:xfrm>
            <a:off x="2280939" y="6858000"/>
            <a:ext cx="9734927" cy="362996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t">
            <a:normAutofit/>
          </a:bodyPr>
          <a:lstStyle/>
          <a:p>
            <a:pPr lvl="0"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000" b="1" spc="0">
                <a:latin typeface="Dover Sans Text"/>
                <a:ea typeface="Dover Sans Text"/>
                <a:cs typeface="Dover Sans Text"/>
                <a:sym typeface="Dover Sans Text"/>
              </a:defRPr>
            </a:pPr>
            <a:r>
              <a:rPr lang="nl-NL" sz="6000" spc="0" dirty="0">
                <a:latin typeface="Gill Sans MT"/>
                <a:sym typeface="Dover Sans Text"/>
              </a:rPr>
              <a:t>Ken je nog meer dingen die vernoemd zijn naar het Griekse woord </a:t>
            </a:r>
            <a:r>
              <a:rPr lang="nl-NL" sz="6000" b="1" i="1" spc="0" err="1">
                <a:latin typeface="Gill Sans MT"/>
                <a:sym typeface="Dover Sans Text"/>
              </a:rPr>
              <a:t>tèle</a:t>
            </a:r>
            <a:r>
              <a:rPr lang="nl-NL" sz="6000" b="1" spc="0" dirty="0">
                <a:latin typeface="Gill Sans MT"/>
                <a:sym typeface="Dover Sans Text"/>
              </a:rPr>
              <a:t>?</a:t>
            </a:r>
            <a:endParaRPr kumimoji="0" lang="nl-NL" sz="4500" b="1" i="0" u="none" strike="noStrike" kern="0" cap="none" spc="0" normalizeH="0" baseline="0" noProof="0" dirty="0">
              <a:ln>
                <a:noFill/>
              </a:ln>
              <a:solidFill>
                <a:srgbClr val="000000"/>
              </a:solidFill>
              <a:effectLst/>
              <a:uLnTx/>
              <a:uFillTx/>
              <a:latin typeface="Gill Sans MT"/>
              <a:sym typeface="Dover Sans Text"/>
            </a:endParaRPr>
          </a:p>
        </p:txBody>
      </p:sp>
      <p:pic>
        <p:nvPicPr>
          <p:cNvPr id="191" name="Logo-eenregelig.png" descr="Logo-eenregelig.png"/>
          <p:cNvPicPr>
            <a:picLocks noChangeAspect="1"/>
          </p:cNvPicPr>
          <p:nvPr/>
        </p:nvPicPr>
        <p:blipFill>
          <a:blip r:embed="rId3"/>
          <a:stretch>
            <a:fillRect/>
          </a:stretch>
        </p:blipFill>
        <p:spPr>
          <a:xfrm>
            <a:off x="20625561" y="434348"/>
            <a:ext cx="3370127" cy="911372"/>
          </a:xfrm>
          <a:prstGeom prst="rect">
            <a:avLst/>
          </a:prstGeom>
          <a:ln w="12700">
            <a:miter lim="400000"/>
          </a:ln>
        </p:spPr>
      </p:pic>
      <p:pic>
        <p:nvPicPr>
          <p:cNvPr id="6" name="Picture 5">
            <a:extLst>
              <a:ext uri="{FF2B5EF4-FFF2-40B4-BE49-F238E27FC236}">
                <a16:creationId xmlns:a16="http://schemas.microsoft.com/office/drawing/2014/main" id="{28FE4017-F59A-A367-CEA0-D1DEDADD2D5B}"/>
              </a:ext>
            </a:extLst>
          </p:cNvPr>
          <p:cNvPicPr>
            <a:picLocks noChangeAspect="1"/>
          </p:cNvPicPr>
          <p:nvPr/>
        </p:nvPicPr>
        <p:blipFill>
          <a:blip r:embed="rId4"/>
          <a:stretch>
            <a:fillRect/>
          </a:stretch>
        </p:blipFill>
        <p:spPr>
          <a:xfrm>
            <a:off x="15331528" y="1611494"/>
            <a:ext cx="8429882" cy="7665516"/>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Vorm"/>
          <p:cNvSpPr/>
          <p:nvPr/>
        </p:nvSpPr>
        <p:spPr>
          <a:xfrm>
            <a:off x="432311" y="5107322"/>
            <a:ext cx="12988774" cy="6824373"/>
          </a:xfrm>
          <a:custGeom>
            <a:avLst/>
            <a:gdLst/>
            <a:ahLst/>
            <a:cxnLst>
              <a:cxn ang="0">
                <a:pos x="wd2" y="hd2"/>
              </a:cxn>
              <a:cxn ang="5400000">
                <a:pos x="wd2" y="hd2"/>
              </a:cxn>
              <a:cxn ang="10800000">
                <a:pos x="wd2" y="hd2"/>
              </a:cxn>
              <a:cxn ang="16200000">
                <a:pos x="wd2" y="hd2"/>
              </a:cxn>
            </a:cxnLst>
            <a:rect l="0" t="0" r="r" b="b"/>
            <a:pathLst>
              <a:path w="20949" h="19903" extrusionOk="0">
                <a:moveTo>
                  <a:pt x="11813" y="277"/>
                </a:moveTo>
                <a:cubicBezTo>
                  <a:pt x="13265" y="853"/>
                  <a:pt x="14467" y="2318"/>
                  <a:pt x="15102" y="4284"/>
                </a:cubicBezTo>
                <a:cubicBezTo>
                  <a:pt x="17359" y="2698"/>
                  <a:pt x="20066" y="4406"/>
                  <a:pt x="20786" y="7871"/>
                </a:cubicBezTo>
                <a:cubicBezTo>
                  <a:pt x="21297" y="10327"/>
                  <a:pt x="20574" y="12969"/>
                  <a:pt x="19037" y="14263"/>
                </a:cubicBezTo>
                <a:cubicBezTo>
                  <a:pt x="18567" y="17176"/>
                  <a:pt x="16783" y="19257"/>
                  <a:pt x="14707" y="19314"/>
                </a:cubicBezTo>
                <a:cubicBezTo>
                  <a:pt x="13215" y="19356"/>
                  <a:pt x="11811" y="18303"/>
                  <a:pt x="10978" y="16519"/>
                </a:cubicBezTo>
                <a:cubicBezTo>
                  <a:pt x="9573" y="19921"/>
                  <a:pt x="6476" y="20936"/>
                  <a:pt x="4187" y="18744"/>
                </a:cubicBezTo>
                <a:cubicBezTo>
                  <a:pt x="2881" y="17492"/>
                  <a:pt x="2123" y="15349"/>
                  <a:pt x="2188" y="13091"/>
                </a:cubicBezTo>
                <a:cubicBezTo>
                  <a:pt x="1336" y="12870"/>
                  <a:pt x="612" y="12062"/>
                  <a:pt x="251" y="10928"/>
                </a:cubicBezTo>
                <a:cubicBezTo>
                  <a:pt x="-303" y="9187"/>
                  <a:pt x="83" y="7125"/>
                  <a:pt x="1170" y="6020"/>
                </a:cubicBezTo>
                <a:cubicBezTo>
                  <a:pt x="925" y="5108"/>
                  <a:pt x="1005" y="4082"/>
                  <a:pt x="1383" y="3270"/>
                </a:cubicBezTo>
                <a:cubicBezTo>
                  <a:pt x="2488" y="893"/>
                  <a:pt x="4992" y="1280"/>
                  <a:pt x="5722" y="3941"/>
                </a:cubicBezTo>
                <a:cubicBezTo>
                  <a:pt x="6926" y="848"/>
                  <a:pt x="9439" y="-664"/>
                  <a:pt x="11813" y="277"/>
                </a:cubicBezTo>
                <a:close/>
              </a:path>
            </a:pathLst>
          </a:custGeom>
          <a:solidFill>
            <a:srgbClr val="FFFFFF"/>
          </a:solidFill>
          <a:ln w="152400">
            <a:solidFill>
              <a:schemeClr val="accent3">
                <a:lumMod val="40000"/>
                <a:lumOff val="60000"/>
              </a:schemeClr>
            </a:solidFill>
            <a:miter lim="400000"/>
          </a:ln>
        </p:spPr>
        <p:txBody>
          <a:bodyPr lIns="50800" tIns="50800" rIns="50800" bIns="50800" anchor="ctr"/>
          <a:lstStyle/>
          <a:p>
            <a:pPr marL="0" marR="0" lvl="0" indent="0" algn="ctr" defTabSz="821530" rtl="0" eaLnBrk="1" fontAlgn="auto" latinLnBrk="0" hangingPunct="0">
              <a:lnSpc>
                <a:spcPct val="80000"/>
              </a:lnSpc>
              <a:spcBef>
                <a:spcPts val="400"/>
              </a:spcBef>
              <a:spcAft>
                <a:spcPts val="0"/>
              </a:spcAft>
              <a:buClrTx/>
              <a:buSzTx/>
              <a:buFontTx/>
              <a:buNone/>
              <a:tabLst>
                <a:tab pos="812800" algn="l"/>
              </a:tabLst>
              <a:defRPr>
                <a:latin typeface="Graphik Compact Regular"/>
                <a:ea typeface="Graphik Compact Regular"/>
                <a:cs typeface="Graphik Compact Regular"/>
                <a:sym typeface="Graphik Compact Regular"/>
              </a:defRPr>
            </a:pPr>
            <a:endParaRPr kumimoji="0" sz="2600" b="0" i="0" u="none" strike="noStrike" kern="0" cap="none" spc="-26" normalizeH="0" baseline="0" noProof="0">
              <a:ln>
                <a:noFill/>
              </a:ln>
              <a:solidFill>
                <a:srgbClr val="000000"/>
              </a:solidFill>
              <a:effectLst/>
              <a:uLnTx/>
              <a:uFillTx/>
              <a:latin typeface="Graphik Compact Regular"/>
              <a:sym typeface="Graphik Compact Regular"/>
            </a:endParaRPr>
          </a:p>
        </p:txBody>
      </p:sp>
      <p:sp>
        <p:nvSpPr>
          <p:cNvPr id="194" name="Cirkel"/>
          <p:cNvSpPr/>
          <p:nvPr/>
        </p:nvSpPr>
        <p:spPr>
          <a:xfrm>
            <a:off x="12639834" y="10348155"/>
            <a:ext cx="1183831" cy="1183831"/>
          </a:xfrm>
          <a:prstGeom prst="ellipse">
            <a:avLst/>
          </a:prstGeom>
          <a:solidFill>
            <a:srgbClr val="FFFFFF"/>
          </a:solidFill>
          <a:ln w="152400">
            <a:solidFill>
              <a:schemeClr val="accent3">
                <a:lumMod val="40000"/>
                <a:lumOff val="60000"/>
              </a:schemeClr>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0000"/>
              </a:solidFill>
              <a:effectLst/>
              <a:uLnTx/>
              <a:uFillTx/>
              <a:latin typeface="Graphik Semibold"/>
              <a:sym typeface="Graphik Semibold"/>
            </a:endParaRPr>
          </a:p>
        </p:txBody>
      </p:sp>
      <p:sp>
        <p:nvSpPr>
          <p:cNvPr id="195" name="Cirkel"/>
          <p:cNvSpPr/>
          <p:nvPr/>
        </p:nvSpPr>
        <p:spPr>
          <a:xfrm>
            <a:off x="13735076" y="11503696"/>
            <a:ext cx="804739" cy="804739"/>
          </a:xfrm>
          <a:prstGeom prst="ellipse">
            <a:avLst/>
          </a:prstGeom>
          <a:solidFill>
            <a:srgbClr val="FFFFFF"/>
          </a:solidFill>
          <a:ln w="152400">
            <a:solidFill>
              <a:schemeClr val="accent3">
                <a:lumMod val="40000"/>
                <a:lumOff val="60000"/>
              </a:schemeClr>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196" name="Cirkel"/>
          <p:cNvSpPr/>
          <p:nvPr/>
        </p:nvSpPr>
        <p:spPr>
          <a:xfrm>
            <a:off x="14508765" y="12466046"/>
            <a:ext cx="496957" cy="496703"/>
          </a:xfrm>
          <a:prstGeom prst="ellipse">
            <a:avLst/>
          </a:prstGeom>
          <a:solidFill>
            <a:srgbClr val="FFFFFF"/>
          </a:solidFill>
          <a:ln w="152400">
            <a:solidFill>
              <a:schemeClr val="accent3">
                <a:lumMod val="40000"/>
                <a:lumOff val="60000"/>
              </a:schemeClr>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197" name="Nee, min is hier een verkorting van minder. En meer betekent hier een grotere hoeveelheid."/>
          <p:cNvSpPr txBox="1"/>
          <p:nvPr/>
        </p:nvSpPr>
        <p:spPr>
          <a:xfrm>
            <a:off x="3410997" y="7024808"/>
            <a:ext cx="10726448" cy="4878216"/>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t">
            <a:normAutofit/>
          </a:bodyPr>
          <a:lstStyle/>
          <a:p>
            <a:pPr algn="l"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000" spc="0">
                <a:latin typeface="Dover Sans Text"/>
                <a:ea typeface="Dover Sans Text"/>
                <a:cs typeface="Dover Sans Text"/>
                <a:sym typeface="Dover Sans Text"/>
              </a:defRPr>
            </a:pPr>
            <a:r>
              <a:rPr kumimoji="0" lang="nl-NL" sz="6000" b="0" i="0" u="none" strike="noStrike" kern="0" cap="none" spc="0" normalizeH="0" baseline="0" noProof="0" dirty="0">
                <a:ln>
                  <a:noFill/>
                </a:ln>
                <a:solidFill>
                  <a:srgbClr val="000000"/>
                </a:solidFill>
                <a:effectLst/>
                <a:uLnTx/>
                <a:uFillTx/>
                <a:latin typeface="Gill Sans MT"/>
                <a:sym typeface="Dover Sans Text"/>
              </a:rPr>
              <a:t>Bijvoorbeeld:</a:t>
            </a:r>
            <a:endParaRPr lang="nl-NL" sz="6000" i="1" spc="0" dirty="0">
              <a:latin typeface="Gill Sans MT" panose="020B0502020104020203" pitchFamily="34" charset="0"/>
              <a:sym typeface="Dover Sans Text"/>
            </a:endParaRPr>
          </a:p>
          <a:p>
            <a:pPr algn="l"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000" spc="0">
                <a:latin typeface="Dover Sans Text"/>
                <a:ea typeface="Dover Sans Text"/>
                <a:cs typeface="Dover Sans Text"/>
                <a:sym typeface="Dover Sans Text"/>
              </a:defRPr>
            </a:pPr>
            <a:r>
              <a:rPr lang="nl-NL" sz="6000" i="1" spc="0" dirty="0">
                <a:latin typeface="Gill Sans MT"/>
                <a:sym typeface="Dover Sans Text"/>
              </a:rPr>
              <a:t>televisie, telescoop, </a:t>
            </a:r>
            <a:br>
              <a:rPr lang="nl-NL" sz="6000" i="1" spc="0" dirty="0">
                <a:latin typeface="Gill Sans MT"/>
              </a:rPr>
            </a:br>
            <a:r>
              <a:rPr lang="nl-NL" sz="6000" i="1" spc="0" dirty="0">
                <a:latin typeface="Gill Sans MT"/>
                <a:sym typeface="Dover Sans Text"/>
              </a:rPr>
              <a:t>telepathie, </a:t>
            </a:r>
            <a:r>
              <a:rPr lang="nl-NL" sz="6000" i="1" spc="0" dirty="0" err="1">
                <a:latin typeface="Gill Sans MT"/>
                <a:sym typeface="Dover Sans Text"/>
              </a:rPr>
              <a:t>teleporteren</a:t>
            </a:r>
            <a:endParaRPr lang="nl-NL" sz="6000" i="1" spc="0" dirty="0" err="1">
              <a:latin typeface="Gill Sans MT" panose="020B0502020104020203" pitchFamily="34" charset="0"/>
            </a:endParaRPr>
          </a:p>
        </p:txBody>
      </p:sp>
      <p:pic>
        <p:nvPicPr>
          <p:cNvPr id="198" name="Logo-eenregelig.png" descr="Logo-eenregelig.png"/>
          <p:cNvPicPr>
            <a:picLocks noChangeAspect="1"/>
          </p:cNvPicPr>
          <p:nvPr/>
        </p:nvPicPr>
        <p:blipFill>
          <a:blip r:embed="rId3"/>
          <a:stretch>
            <a:fillRect/>
          </a:stretch>
        </p:blipFill>
        <p:spPr>
          <a:xfrm>
            <a:off x="20625561" y="434348"/>
            <a:ext cx="3370127" cy="911372"/>
          </a:xfrm>
          <a:prstGeom prst="rect">
            <a:avLst/>
          </a:prstGeom>
          <a:ln w="12700">
            <a:miter lim="400000"/>
          </a:ln>
        </p:spPr>
      </p:pic>
      <p:sp>
        <p:nvSpPr>
          <p:cNvPr id="199" name="Antwoord"/>
          <p:cNvSpPr txBox="1">
            <a:spLocks noGrp="1"/>
          </p:cNvSpPr>
          <p:nvPr>
            <p:ph type="title"/>
          </p:nvPr>
        </p:nvSpPr>
        <p:spPr>
          <a:xfrm>
            <a:off x="1257300" y="2210179"/>
            <a:ext cx="21869400" cy="2228812"/>
          </a:xfrm>
          <a:prstGeom prst="rect">
            <a:avLst/>
          </a:prstGeom>
        </p:spPr>
        <p:txBody>
          <a:bodyPr/>
          <a:lstStyle>
            <a:lvl1pPr>
              <a:defRPr sz="12100" spc="0">
                <a:latin typeface="Dover Sans Text"/>
                <a:ea typeface="Dover Sans Text"/>
                <a:cs typeface="Dover Sans Text"/>
                <a:sym typeface="Dover Sans Text"/>
              </a:defRPr>
            </a:lvl1pPr>
          </a:lstStyle>
          <a:p>
            <a:r>
              <a:rPr>
                <a:latin typeface="Gill Sans MT" panose="020B0502020104020203" pitchFamily="34" charset="0"/>
              </a:rPr>
              <a:t>Antwoord</a:t>
            </a:r>
          </a:p>
        </p:txBody>
      </p:sp>
      <p:pic>
        <p:nvPicPr>
          <p:cNvPr id="6" name="Picture 5">
            <a:extLst>
              <a:ext uri="{FF2B5EF4-FFF2-40B4-BE49-F238E27FC236}">
                <a16:creationId xmlns:a16="http://schemas.microsoft.com/office/drawing/2014/main" id="{9D24C114-C919-92F2-16B5-96370E5A1455}"/>
              </a:ext>
            </a:extLst>
          </p:cNvPr>
          <p:cNvPicPr>
            <a:picLocks noChangeAspect="1"/>
          </p:cNvPicPr>
          <p:nvPr/>
        </p:nvPicPr>
        <p:blipFill>
          <a:blip r:embed="rId4"/>
          <a:stretch>
            <a:fillRect/>
          </a:stretch>
        </p:blipFill>
        <p:spPr>
          <a:xfrm rot="899387">
            <a:off x="15412294" y="3169612"/>
            <a:ext cx="6581907" cy="7612407"/>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4103E-1717-5BD8-E700-292A1980C048}"/>
            </a:ext>
          </a:extLst>
        </p:cNvPr>
        <p:cNvGrpSpPr/>
        <p:nvPr/>
      </p:nvGrpSpPr>
      <p:grpSpPr>
        <a:xfrm>
          <a:off x="0" y="0"/>
          <a:ext cx="0" cy="0"/>
          <a:chOff x="0" y="0"/>
          <a:chExt cx="0" cy="0"/>
        </a:xfrm>
      </p:grpSpPr>
      <p:sp>
        <p:nvSpPr>
          <p:cNvPr id="185" name="VraAG">
            <a:extLst>
              <a:ext uri="{FF2B5EF4-FFF2-40B4-BE49-F238E27FC236}">
                <a16:creationId xmlns:a16="http://schemas.microsoft.com/office/drawing/2014/main" id="{00A977E3-63EB-8684-3101-DA44F83D3B95}"/>
              </a:ext>
            </a:extLst>
          </p:cNvPr>
          <p:cNvSpPr txBox="1">
            <a:spLocks noGrp="1"/>
          </p:cNvSpPr>
          <p:nvPr>
            <p:ph type="title"/>
          </p:nvPr>
        </p:nvSpPr>
        <p:spPr>
          <a:xfrm>
            <a:off x="1257300" y="2210179"/>
            <a:ext cx="21869400" cy="2228812"/>
          </a:xfrm>
          <a:prstGeom prst="rect">
            <a:avLst/>
          </a:prstGeom>
        </p:spPr>
        <p:txBody>
          <a:bodyPr/>
          <a:lstStyle>
            <a:lvl1pPr>
              <a:defRPr sz="12100" spc="0">
                <a:latin typeface="Dover Sans Text"/>
                <a:ea typeface="Dover Sans Text"/>
                <a:cs typeface="Dover Sans Text"/>
                <a:sym typeface="Dover Sans Text"/>
              </a:defRPr>
            </a:lvl1pPr>
          </a:lstStyle>
          <a:p>
            <a:r>
              <a:rPr err="1">
                <a:latin typeface="Gill Sans MT" panose="020B0502020104020203" pitchFamily="34" charset="0"/>
              </a:rPr>
              <a:t>VraAG</a:t>
            </a:r>
            <a:endParaRPr>
              <a:latin typeface="Gill Sans MT" panose="020B0502020104020203" pitchFamily="34" charset="0"/>
            </a:endParaRPr>
          </a:p>
        </p:txBody>
      </p:sp>
      <p:sp>
        <p:nvSpPr>
          <p:cNvPr id="186" name="Vorm">
            <a:extLst>
              <a:ext uri="{FF2B5EF4-FFF2-40B4-BE49-F238E27FC236}">
                <a16:creationId xmlns:a16="http://schemas.microsoft.com/office/drawing/2014/main" id="{34A071E9-CB5B-3BC1-2C04-C2708FBF1C81}"/>
              </a:ext>
            </a:extLst>
          </p:cNvPr>
          <p:cNvSpPr/>
          <p:nvPr/>
        </p:nvSpPr>
        <p:spPr>
          <a:xfrm>
            <a:off x="432311" y="5107322"/>
            <a:ext cx="12988774" cy="6824373"/>
          </a:xfrm>
          <a:custGeom>
            <a:avLst/>
            <a:gdLst/>
            <a:ahLst/>
            <a:cxnLst>
              <a:cxn ang="0">
                <a:pos x="wd2" y="hd2"/>
              </a:cxn>
              <a:cxn ang="5400000">
                <a:pos x="wd2" y="hd2"/>
              </a:cxn>
              <a:cxn ang="10800000">
                <a:pos x="wd2" y="hd2"/>
              </a:cxn>
              <a:cxn ang="16200000">
                <a:pos x="wd2" y="hd2"/>
              </a:cxn>
            </a:cxnLst>
            <a:rect l="0" t="0" r="r" b="b"/>
            <a:pathLst>
              <a:path w="20949" h="19903" extrusionOk="0">
                <a:moveTo>
                  <a:pt x="11813" y="277"/>
                </a:moveTo>
                <a:cubicBezTo>
                  <a:pt x="13265" y="853"/>
                  <a:pt x="14467" y="2318"/>
                  <a:pt x="15102" y="4284"/>
                </a:cubicBezTo>
                <a:cubicBezTo>
                  <a:pt x="17359" y="2698"/>
                  <a:pt x="20066" y="4406"/>
                  <a:pt x="20786" y="7871"/>
                </a:cubicBezTo>
                <a:cubicBezTo>
                  <a:pt x="21297" y="10327"/>
                  <a:pt x="20574" y="12969"/>
                  <a:pt x="19037" y="14263"/>
                </a:cubicBezTo>
                <a:cubicBezTo>
                  <a:pt x="18567" y="17176"/>
                  <a:pt x="16783" y="19257"/>
                  <a:pt x="14707" y="19314"/>
                </a:cubicBezTo>
                <a:cubicBezTo>
                  <a:pt x="13215" y="19356"/>
                  <a:pt x="11811" y="18303"/>
                  <a:pt x="10978" y="16519"/>
                </a:cubicBezTo>
                <a:cubicBezTo>
                  <a:pt x="9573" y="19921"/>
                  <a:pt x="6476" y="20936"/>
                  <a:pt x="4187" y="18744"/>
                </a:cubicBezTo>
                <a:cubicBezTo>
                  <a:pt x="2881" y="17492"/>
                  <a:pt x="2123" y="15349"/>
                  <a:pt x="2188" y="13091"/>
                </a:cubicBezTo>
                <a:cubicBezTo>
                  <a:pt x="1336" y="12870"/>
                  <a:pt x="612" y="12062"/>
                  <a:pt x="251" y="10928"/>
                </a:cubicBezTo>
                <a:cubicBezTo>
                  <a:pt x="-303" y="9187"/>
                  <a:pt x="83" y="7125"/>
                  <a:pt x="1170" y="6020"/>
                </a:cubicBezTo>
                <a:cubicBezTo>
                  <a:pt x="925" y="5108"/>
                  <a:pt x="1005" y="4082"/>
                  <a:pt x="1383" y="3270"/>
                </a:cubicBezTo>
                <a:cubicBezTo>
                  <a:pt x="2488" y="893"/>
                  <a:pt x="4992" y="1280"/>
                  <a:pt x="5722" y="3941"/>
                </a:cubicBezTo>
                <a:cubicBezTo>
                  <a:pt x="6926" y="848"/>
                  <a:pt x="9439" y="-664"/>
                  <a:pt x="11813" y="277"/>
                </a:cubicBezTo>
                <a:close/>
              </a:path>
            </a:pathLst>
          </a:custGeom>
          <a:solidFill>
            <a:srgbClr val="FFFFFF"/>
          </a:solidFill>
          <a:ln w="152400">
            <a:solidFill>
              <a:schemeClr val="accent1">
                <a:lumMod val="60000"/>
                <a:lumOff val="40000"/>
              </a:schemeClr>
            </a:solidFill>
            <a:miter lim="400000"/>
          </a:ln>
        </p:spPr>
        <p:txBody>
          <a:bodyPr lIns="50800" tIns="50800" rIns="50800" bIns="50800" anchor="ctr"/>
          <a:lstStyle/>
          <a:p>
            <a:pPr marL="0" marR="0" lvl="0" indent="0" algn="ctr" defTabSz="821530" rtl="0" eaLnBrk="1" fontAlgn="auto" latinLnBrk="0" hangingPunct="0">
              <a:lnSpc>
                <a:spcPct val="80000"/>
              </a:lnSpc>
              <a:spcBef>
                <a:spcPts val="400"/>
              </a:spcBef>
              <a:spcAft>
                <a:spcPts val="0"/>
              </a:spcAft>
              <a:buClrTx/>
              <a:buSzTx/>
              <a:buFontTx/>
              <a:buNone/>
              <a:tabLst>
                <a:tab pos="812800" algn="l"/>
              </a:tabLst>
              <a:defRPr>
                <a:latin typeface="Graphik Compact Regular"/>
                <a:ea typeface="Graphik Compact Regular"/>
                <a:cs typeface="Graphik Compact Regular"/>
                <a:sym typeface="Graphik Compact Regular"/>
              </a:defRPr>
            </a:pPr>
            <a:endParaRPr kumimoji="0" sz="2600" b="0" i="0" u="none" strike="noStrike" kern="0" cap="none" spc="-26" normalizeH="0" baseline="0" noProof="0">
              <a:ln>
                <a:noFill/>
              </a:ln>
              <a:solidFill>
                <a:srgbClr val="000000"/>
              </a:solidFill>
              <a:effectLst/>
              <a:uLnTx/>
              <a:uFillTx/>
              <a:latin typeface="Graphik Compact Regular"/>
              <a:sym typeface="Graphik Compact Regular"/>
            </a:endParaRPr>
          </a:p>
        </p:txBody>
      </p:sp>
      <p:sp>
        <p:nvSpPr>
          <p:cNvPr id="187" name="Cirkel">
            <a:extLst>
              <a:ext uri="{FF2B5EF4-FFF2-40B4-BE49-F238E27FC236}">
                <a16:creationId xmlns:a16="http://schemas.microsoft.com/office/drawing/2014/main" id="{A2EAAA69-BEDC-6259-53EC-A4C5B56B4960}"/>
              </a:ext>
            </a:extLst>
          </p:cNvPr>
          <p:cNvSpPr/>
          <p:nvPr/>
        </p:nvSpPr>
        <p:spPr>
          <a:xfrm>
            <a:off x="12639834" y="10348155"/>
            <a:ext cx="1183831" cy="1183831"/>
          </a:xfrm>
          <a:prstGeom prst="ellipse">
            <a:avLst/>
          </a:prstGeom>
          <a:solidFill>
            <a:srgbClr val="FFFFFF"/>
          </a:solidFill>
          <a:ln w="152400">
            <a:solidFill>
              <a:schemeClr val="accent1">
                <a:lumMod val="60000"/>
                <a:lumOff val="40000"/>
              </a:schemeClr>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188" name="Cirkel">
            <a:extLst>
              <a:ext uri="{FF2B5EF4-FFF2-40B4-BE49-F238E27FC236}">
                <a16:creationId xmlns:a16="http://schemas.microsoft.com/office/drawing/2014/main" id="{B9FA08F8-521A-C712-B8D8-942590441CE0}"/>
              </a:ext>
            </a:extLst>
          </p:cNvPr>
          <p:cNvSpPr/>
          <p:nvPr/>
        </p:nvSpPr>
        <p:spPr>
          <a:xfrm>
            <a:off x="13735076" y="11503696"/>
            <a:ext cx="804739" cy="804739"/>
          </a:xfrm>
          <a:prstGeom prst="ellipse">
            <a:avLst/>
          </a:prstGeom>
          <a:solidFill>
            <a:srgbClr val="FFFFFF"/>
          </a:solidFill>
          <a:ln w="152400">
            <a:solidFill>
              <a:schemeClr val="accent1">
                <a:lumMod val="60000"/>
                <a:lumOff val="40000"/>
              </a:schemeClr>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189" name="Cirkel">
            <a:extLst>
              <a:ext uri="{FF2B5EF4-FFF2-40B4-BE49-F238E27FC236}">
                <a16:creationId xmlns:a16="http://schemas.microsoft.com/office/drawing/2014/main" id="{16C4C80C-D415-97D8-6E42-732AA1A66A4C}"/>
              </a:ext>
            </a:extLst>
          </p:cNvPr>
          <p:cNvSpPr/>
          <p:nvPr/>
        </p:nvSpPr>
        <p:spPr>
          <a:xfrm>
            <a:off x="14508765" y="12466046"/>
            <a:ext cx="496957" cy="496703"/>
          </a:xfrm>
          <a:prstGeom prst="ellipse">
            <a:avLst/>
          </a:prstGeom>
          <a:solidFill>
            <a:srgbClr val="FFFFFF"/>
          </a:solidFill>
          <a:ln w="152400">
            <a:solidFill>
              <a:schemeClr val="accent1">
                <a:lumMod val="60000"/>
                <a:lumOff val="40000"/>
              </a:schemeClr>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190" name="Zou de uitdrukking ‘min of meer’ dan ook iets met een meermin te maken hebben?">
            <a:extLst>
              <a:ext uri="{FF2B5EF4-FFF2-40B4-BE49-F238E27FC236}">
                <a16:creationId xmlns:a16="http://schemas.microsoft.com/office/drawing/2014/main" id="{E15DBAB4-D062-5300-4699-CD967970EECF}"/>
              </a:ext>
            </a:extLst>
          </p:cNvPr>
          <p:cNvSpPr txBox="1"/>
          <p:nvPr/>
        </p:nvSpPr>
        <p:spPr>
          <a:xfrm>
            <a:off x="1656973" y="6944155"/>
            <a:ext cx="10982861" cy="79918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ormAutofit/>
          </a:bodyPr>
          <a:lstStyle/>
          <a:p>
            <a:pPr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000" b="1" spc="0">
                <a:latin typeface="Dover Sans Text"/>
                <a:ea typeface="Dover Sans Text"/>
                <a:cs typeface="Dover Sans Text"/>
                <a:sym typeface="Dover Sans Text"/>
              </a:defRPr>
            </a:pPr>
            <a:r>
              <a:rPr lang="nl-NL" sz="6000" spc="0" dirty="0">
                <a:latin typeface="Gill Sans MT"/>
                <a:sym typeface="Dover Sans Text"/>
              </a:rPr>
              <a:t>Kan je ook nog meer woorden bedenken waar het Griekse woord voor geluid </a:t>
            </a:r>
            <a:r>
              <a:rPr lang="nl-NL" sz="6000" i="1" spc="0" dirty="0" err="1">
                <a:latin typeface="Gill Sans MT"/>
                <a:sym typeface="Dover Sans Text"/>
              </a:rPr>
              <a:t>fonè</a:t>
            </a:r>
            <a:r>
              <a:rPr lang="nl-NL" sz="6000" i="1" spc="0" dirty="0">
                <a:latin typeface="Gill Sans MT"/>
                <a:sym typeface="Dover Sans Text"/>
              </a:rPr>
              <a:t> (</a:t>
            </a:r>
            <a:r>
              <a:rPr lang="nl-NL" sz="6000" i="1" spc="0" dirty="0" err="1">
                <a:latin typeface="Gill Sans MT"/>
                <a:sym typeface="Dover Sans Text"/>
              </a:rPr>
              <a:t>foon</a:t>
            </a:r>
            <a:r>
              <a:rPr lang="nl-NL" sz="6000" spc="0" dirty="0">
                <a:latin typeface="Gill Sans MT"/>
                <a:sym typeface="Dover Sans Text"/>
              </a:rPr>
              <a:t>) in voorkomt</a:t>
            </a:r>
            <a:r>
              <a:rPr lang="nl-NL" sz="6000" b="1" spc="0" dirty="0">
                <a:latin typeface="Gill Sans MT"/>
                <a:sym typeface="Dover Sans Text"/>
              </a:rPr>
              <a:t>?</a:t>
            </a:r>
            <a:endParaRPr lang="nl-NL" sz="4500" b="1" spc="0" dirty="0">
              <a:latin typeface="Gill Sans MT"/>
              <a:sym typeface="Dover Sans Text"/>
            </a:endParaRPr>
          </a:p>
        </p:txBody>
      </p:sp>
      <p:pic>
        <p:nvPicPr>
          <p:cNvPr id="191" name="Logo-eenregelig.png" descr="Logo-eenregelig.png">
            <a:extLst>
              <a:ext uri="{FF2B5EF4-FFF2-40B4-BE49-F238E27FC236}">
                <a16:creationId xmlns:a16="http://schemas.microsoft.com/office/drawing/2014/main" id="{009D30E8-B90B-9F76-A3A8-3293573DC3C7}"/>
              </a:ext>
            </a:extLst>
          </p:cNvPr>
          <p:cNvPicPr>
            <a:picLocks noChangeAspect="1"/>
          </p:cNvPicPr>
          <p:nvPr/>
        </p:nvPicPr>
        <p:blipFill>
          <a:blip r:embed="rId3"/>
          <a:stretch>
            <a:fillRect/>
          </a:stretch>
        </p:blipFill>
        <p:spPr>
          <a:xfrm>
            <a:off x="20625561" y="434348"/>
            <a:ext cx="3370127" cy="911372"/>
          </a:xfrm>
          <a:prstGeom prst="rect">
            <a:avLst/>
          </a:prstGeom>
          <a:ln w="12700">
            <a:miter lim="400000"/>
          </a:ln>
        </p:spPr>
      </p:pic>
      <p:pic>
        <p:nvPicPr>
          <p:cNvPr id="3" name="Picture 2">
            <a:extLst>
              <a:ext uri="{FF2B5EF4-FFF2-40B4-BE49-F238E27FC236}">
                <a16:creationId xmlns:a16="http://schemas.microsoft.com/office/drawing/2014/main" id="{176F5F97-B316-2E06-CBD1-D96BC2554750}"/>
              </a:ext>
            </a:extLst>
          </p:cNvPr>
          <p:cNvPicPr>
            <a:picLocks noChangeAspect="1"/>
          </p:cNvPicPr>
          <p:nvPr/>
        </p:nvPicPr>
        <p:blipFill>
          <a:blip r:embed="rId4"/>
          <a:stretch>
            <a:fillRect/>
          </a:stretch>
        </p:blipFill>
        <p:spPr>
          <a:xfrm rot="20770398">
            <a:off x="14757243" y="2189753"/>
            <a:ext cx="6676740" cy="5835137"/>
          </a:xfrm>
          <a:prstGeom prst="rect">
            <a:avLst/>
          </a:prstGeom>
        </p:spPr>
      </p:pic>
    </p:spTree>
    <p:extLst>
      <p:ext uri="{BB962C8B-B14F-4D97-AF65-F5344CB8AC3E}">
        <p14:creationId xmlns:p14="http://schemas.microsoft.com/office/powerpoint/2010/main" val="245662214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70B41-7AD4-3CED-E7E8-9943C7AEE859}"/>
            </a:ext>
          </a:extLst>
        </p:cNvPr>
        <p:cNvGrpSpPr/>
        <p:nvPr/>
      </p:nvGrpSpPr>
      <p:grpSpPr>
        <a:xfrm>
          <a:off x="0" y="0"/>
          <a:ext cx="0" cy="0"/>
          <a:chOff x="0" y="0"/>
          <a:chExt cx="0" cy="0"/>
        </a:xfrm>
      </p:grpSpPr>
      <p:sp>
        <p:nvSpPr>
          <p:cNvPr id="193" name="Vorm">
            <a:extLst>
              <a:ext uri="{FF2B5EF4-FFF2-40B4-BE49-F238E27FC236}">
                <a16:creationId xmlns:a16="http://schemas.microsoft.com/office/drawing/2014/main" id="{3B3642F2-AFC8-8A2E-4EE4-E06404E71E1A}"/>
              </a:ext>
            </a:extLst>
          </p:cNvPr>
          <p:cNvSpPr/>
          <p:nvPr/>
        </p:nvSpPr>
        <p:spPr>
          <a:xfrm>
            <a:off x="242975" y="5040331"/>
            <a:ext cx="12988774" cy="6824373"/>
          </a:xfrm>
          <a:custGeom>
            <a:avLst/>
            <a:gdLst/>
            <a:ahLst/>
            <a:cxnLst>
              <a:cxn ang="0">
                <a:pos x="wd2" y="hd2"/>
              </a:cxn>
              <a:cxn ang="5400000">
                <a:pos x="wd2" y="hd2"/>
              </a:cxn>
              <a:cxn ang="10800000">
                <a:pos x="wd2" y="hd2"/>
              </a:cxn>
              <a:cxn ang="16200000">
                <a:pos x="wd2" y="hd2"/>
              </a:cxn>
            </a:cxnLst>
            <a:rect l="0" t="0" r="r" b="b"/>
            <a:pathLst>
              <a:path w="20949" h="19903" extrusionOk="0">
                <a:moveTo>
                  <a:pt x="11813" y="277"/>
                </a:moveTo>
                <a:cubicBezTo>
                  <a:pt x="13265" y="853"/>
                  <a:pt x="14467" y="2318"/>
                  <a:pt x="15102" y="4284"/>
                </a:cubicBezTo>
                <a:cubicBezTo>
                  <a:pt x="17359" y="2698"/>
                  <a:pt x="20066" y="4406"/>
                  <a:pt x="20786" y="7871"/>
                </a:cubicBezTo>
                <a:cubicBezTo>
                  <a:pt x="21297" y="10327"/>
                  <a:pt x="20574" y="12969"/>
                  <a:pt x="19037" y="14263"/>
                </a:cubicBezTo>
                <a:cubicBezTo>
                  <a:pt x="18567" y="17176"/>
                  <a:pt x="16783" y="19257"/>
                  <a:pt x="14707" y="19314"/>
                </a:cubicBezTo>
                <a:cubicBezTo>
                  <a:pt x="13215" y="19356"/>
                  <a:pt x="11811" y="18303"/>
                  <a:pt x="10978" y="16519"/>
                </a:cubicBezTo>
                <a:cubicBezTo>
                  <a:pt x="9573" y="19921"/>
                  <a:pt x="6476" y="20936"/>
                  <a:pt x="4187" y="18744"/>
                </a:cubicBezTo>
                <a:cubicBezTo>
                  <a:pt x="2881" y="17492"/>
                  <a:pt x="2123" y="15349"/>
                  <a:pt x="2188" y="13091"/>
                </a:cubicBezTo>
                <a:cubicBezTo>
                  <a:pt x="1336" y="12870"/>
                  <a:pt x="612" y="12062"/>
                  <a:pt x="251" y="10928"/>
                </a:cubicBezTo>
                <a:cubicBezTo>
                  <a:pt x="-303" y="9187"/>
                  <a:pt x="83" y="7125"/>
                  <a:pt x="1170" y="6020"/>
                </a:cubicBezTo>
                <a:cubicBezTo>
                  <a:pt x="925" y="5108"/>
                  <a:pt x="1005" y="4082"/>
                  <a:pt x="1383" y="3270"/>
                </a:cubicBezTo>
                <a:cubicBezTo>
                  <a:pt x="2488" y="893"/>
                  <a:pt x="4992" y="1280"/>
                  <a:pt x="5722" y="3941"/>
                </a:cubicBezTo>
                <a:cubicBezTo>
                  <a:pt x="6926" y="848"/>
                  <a:pt x="9439" y="-664"/>
                  <a:pt x="11813" y="277"/>
                </a:cubicBezTo>
                <a:close/>
              </a:path>
            </a:pathLst>
          </a:custGeom>
          <a:solidFill>
            <a:srgbClr val="FFFFFF"/>
          </a:solidFill>
          <a:ln w="152400">
            <a:solidFill>
              <a:srgbClr val="FFFDA3"/>
            </a:solidFill>
            <a:miter lim="400000"/>
          </a:ln>
        </p:spPr>
        <p:txBody>
          <a:bodyPr lIns="50800" tIns="50800" rIns="50800" bIns="50800" anchor="ctr"/>
          <a:lstStyle/>
          <a:p>
            <a:pPr marL="0" marR="0" lvl="0" indent="0" algn="ctr" defTabSz="821530" rtl="0" eaLnBrk="1" fontAlgn="auto" latinLnBrk="0" hangingPunct="0">
              <a:lnSpc>
                <a:spcPct val="80000"/>
              </a:lnSpc>
              <a:spcBef>
                <a:spcPts val="400"/>
              </a:spcBef>
              <a:spcAft>
                <a:spcPts val="0"/>
              </a:spcAft>
              <a:buClrTx/>
              <a:buSzTx/>
              <a:buFontTx/>
              <a:buNone/>
              <a:tabLst>
                <a:tab pos="812800" algn="l"/>
              </a:tabLst>
              <a:defRPr>
                <a:latin typeface="Graphik Compact Regular"/>
                <a:ea typeface="Graphik Compact Regular"/>
                <a:cs typeface="Graphik Compact Regular"/>
                <a:sym typeface="Graphik Compact Regular"/>
              </a:defRPr>
            </a:pPr>
            <a:endParaRPr kumimoji="0" sz="2600" b="0" i="0" u="none" strike="noStrike" kern="0" cap="none" spc="-26" normalizeH="0" baseline="0" noProof="0">
              <a:ln>
                <a:noFill/>
              </a:ln>
              <a:solidFill>
                <a:srgbClr val="000000"/>
              </a:solidFill>
              <a:effectLst/>
              <a:uLnTx/>
              <a:uFillTx/>
              <a:latin typeface="Graphik Compact Regular"/>
              <a:sym typeface="Graphik Compact Regular"/>
            </a:endParaRPr>
          </a:p>
        </p:txBody>
      </p:sp>
      <p:sp>
        <p:nvSpPr>
          <p:cNvPr id="194" name="Cirkel">
            <a:extLst>
              <a:ext uri="{FF2B5EF4-FFF2-40B4-BE49-F238E27FC236}">
                <a16:creationId xmlns:a16="http://schemas.microsoft.com/office/drawing/2014/main" id="{63DC7674-1C12-6D6A-4DD1-43A6C3D711D1}"/>
              </a:ext>
            </a:extLst>
          </p:cNvPr>
          <p:cNvSpPr/>
          <p:nvPr/>
        </p:nvSpPr>
        <p:spPr>
          <a:xfrm>
            <a:off x="12237254" y="10201654"/>
            <a:ext cx="1183831" cy="1183831"/>
          </a:xfrm>
          <a:prstGeom prst="ellipse">
            <a:avLst/>
          </a:prstGeom>
          <a:solidFill>
            <a:srgbClr val="FFFFFF"/>
          </a:solidFill>
          <a:ln w="152400">
            <a:solidFill>
              <a:srgbClr val="FFFDA3"/>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195" name="Cirkel">
            <a:extLst>
              <a:ext uri="{FF2B5EF4-FFF2-40B4-BE49-F238E27FC236}">
                <a16:creationId xmlns:a16="http://schemas.microsoft.com/office/drawing/2014/main" id="{4C220480-C5B1-E3DA-CF3F-D506D55BEF2E}"/>
              </a:ext>
            </a:extLst>
          </p:cNvPr>
          <p:cNvSpPr/>
          <p:nvPr/>
        </p:nvSpPr>
        <p:spPr>
          <a:xfrm>
            <a:off x="13332496" y="11357195"/>
            <a:ext cx="804739" cy="804739"/>
          </a:xfrm>
          <a:prstGeom prst="ellipse">
            <a:avLst/>
          </a:prstGeom>
          <a:solidFill>
            <a:srgbClr val="FFFFFF"/>
          </a:solidFill>
          <a:ln w="152400">
            <a:solidFill>
              <a:srgbClr val="FFFDA3"/>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196" name="Cirkel">
            <a:extLst>
              <a:ext uri="{FF2B5EF4-FFF2-40B4-BE49-F238E27FC236}">
                <a16:creationId xmlns:a16="http://schemas.microsoft.com/office/drawing/2014/main" id="{E28FBC3F-E930-7772-A6D4-F406DCCABC34}"/>
              </a:ext>
            </a:extLst>
          </p:cNvPr>
          <p:cNvSpPr/>
          <p:nvPr/>
        </p:nvSpPr>
        <p:spPr>
          <a:xfrm>
            <a:off x="14106185" y="12319545"/>
            <a:ext cx="496957" cy="496703"/>
          </a:xfrm>
          <a:prstGeom prst="ellipse">
            <a:avLst/>
          </a:prstGeom>
          <a:solidFill>
            <a:srgbClr val="FFFFFF"/>
          </a:solidFill>
          <a:ln w="152400">
            <a:solidFill>
              <a:srgbClr val="FFFDA3"/>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pic>
        <p:nvPicPr>
          <p:cNvPr id="198" name="Logo-eenregelig.png" descr="Logo-eenregelig.png">
            <a:extLst>
              <a:ext uri="{FF2B5EF4-FFF2-40B4-BE49-F238E27FC236}">
                <a16:creationId xmlns:a16="http://schemas.microsoft.com/office/drawing/2014/main" id="{38050FDC-74F2-89B2-3FAA-1AA27CF672BF}"/>
              </a:ext>
            </a:extLst>
          </p:cNvPr>
          <p:cNvPicPr>
            <a:picLocks noChangeAspect="1"/>
          </p:cNvPicPr>
          <p:nvPr/>
        </p:nvPicPr>
        <p:blipFill>
          <a:blip r:embed="rId3"/>
          <a:stretch>
            <a:fillRect/>
          </a:stretch>
        </p:blipFill>
        <p:spPr>
          <a:xfrm>
            <a:off x="20625561" y="434348"/>
            <a:ext cx="3370127" cy="911372"/>
          </a:xfrm>
          <a:prstGeom prst="rect">
            <a:avLst/>
          </a:prstGeom>
          <a:ln w="12700">
            <a:miter lim="400000"/>
          </a:ln>
        </p:spPr>
      </p:pic>
      <p:sp>
        <p:nvSpPr>
          <p:cNvPr id="199" name="Antwoord">
            <a:extLst>
              <a:ext uri="{FF2B5EF4-FFF2-40B4-BE49-F238E27FC236}">
                <a16:creationId xmlns:a16="http://schemas.microsoft.com/office/drawing/2014/main" id="{232FE909-8801-22EC-787B-9DC8913C10CB}"/>
              </a:ext>
            </a:extLst>
          </p:cNvPr>
          <p:cNvSpPr txBox="1">
            <a:spLocks noGrp="1"/>
          </p:cNvSpPr>
          <p:nvPr>
            <p:ph type="title"/>
          </p:nvPr>
        </p:nvSpPr>
        <p:spPr>
          <a:xfrm>
            <a:off x="1257300" y="2210179"/>
            <a:ext cx="21869400" cy="2228812"/>
          </a:xfrm>
          <a:prstGeom prst="rect">
            <a:avLst/>
          </a:prstGeom>
        </p:spPr>
        <p:txBody>
          <a:bodyPr/>
          <a:lstStyle>
            <a:lvl1pPr>
              <a:defRPr sz="12100" spc="0">
                <a:latin typeface="Dover Sans Text"/>
                <a:ea typeface="Dover Sans Text"/>
                <a:cs typeface="Dover Sans Text"/>
                <a:sym typeface="Dover Sans Text"/>
              </a:defRPr>
            </a:lvl1pPr>
          </a:lstStyle>
          <a:p>
            <a:r>
              <a:rPr>
                <a:latin typeface="Gill Sans MT" panose="020B0502020104020203" pitchFamily="34" charset="0"/>
              </a:rPr>
              <a:t>Antwoord</a:t>
            </a:r>
          </a:p>
        </p:txBody>
      </p:sp>
      <p:pic>
        <p:nvPicPr>
          <p:cNvPr id="3" name="Picture 2">
            <a:extLst>
              <a:ext uri="{FF2B5EF4-FFF2-40B4-BE49-F238E27FC236}">
                <a16:creationId xmlns:a16="http://schemas.microsoft.com/office/drawing/2014/main" id="{0DE6B640-4E45-75C8-4BE5-D208DFCA1FDD}"/>
              </a:ext>
            </a:extLst>
          </p:cNvPr>
          <p:cNvPicPr>
            <a:picLocks noChangeAspect="1"/>
          </p:cNvPicPr>
          <p:nvPr/>
        </p:nvPicPr>
        <p:blipFill>
          <a:blip r:embed="rId4"/>
          <a:stretch>
            <a:fillRect/>
          </a:stretch>
        </p:blipFill>
        <p:spPr>
          <a:xfrm rot="21215773">
            <a:off x="14777721" y="1599637"/>
            <a:ext cx="6561565" cy="10307338"/>
          </a:xfrm>
          <a:prstGeom prst="rect">
            <a:avLst/>
          </a:prstGeom>
        </p:spPr>
      </p:pic>
      <p:sp>
        <p:nvSpPr>
          <p:cNvPr id="4" name="Nee, min is hier een verkorting van minder. En meer betekent hier een grotere hoeveelheid.">
            <a:extLst>
              <a:ext uri="{FF2B5EF4-FFF2-40B4-BE49-F238E27FC236}">
                <a16:creationId xmlns:a16="http://schemas.microsoft.com/office/drawing/2014/main" id="{0CAE1217-1AE7-B64A-55BF-BAF04DBEB070}"/>
              </a:ext>
            </a:extLst>
          </p:cNvPr>
          <p:cNvSpPr txBox="1"/>
          <p:nvPr/>
        </p:nvSpPr>
        <p:spPr>
          <a:xfrm>
            <a:off x="3410997" y="7024808"/>
            <a:ext cx="10726448" cy="487821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anchor="t">
            <a:normAutofit/>
          </a:bodyPr>
          <a:lstStyle/>
          <a:p>
            <a:pPr algn="l"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000" spc="0">
                <a:latin typeface="Dover Sans Text"/>
                <a:ea typeface="Dover Sans Text"/>
                <a:cs typeface="Dover Sans Text"/>
                <a:sym typeface="Dover Sans Text"/>
              </a:defRPr>
            </a:pPr>
            <a:r>
              <a:rPr kumimoji="0" lang="nl-NL" sz="6000" b="0" i="0" u="none" strike="noStrike" kern="0" cap="none" spc="0" normalizeH="0" baseline="0" noProof="0" dirty="0">
                <a:ln>
                  <a:noFill/>
                </a:ln>
                <a:solidFill>
                  <a:srgbClr val="000000"/>
                </a:solidFill>
                <a:effectLst/>
                <a:uLnTx/>
                <a:uFillTx/>
                <a:latin typeface="Gill Sans MT"/>
                <a:sym typeface="Dover Sans Text"/>
              </a:rPr>
              <a:t>Bijvoorbeeld:</a:t>
            </a:r>
            <a:endParaRPr lang="nl-NL" sz="6000" i="1" spc="0" dirty="0">
              <a:latin typeface="Gill Sans MT" panose="020B0502020104020203" pitchFamily="34" charset="0"/>
              <a:sym typeface="Dover Sans Text"/>
            </a:endParaRPr>
          </a:p>
          <a:p>
            <a:pPr algn="l"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000" spc="0">
                <a:latin typeface="Dover Sans Text"/>
                <a:ea typeface="Dover Sans Text"/>
                <a:cs typeface="Dover Sans Text"/>
                <a:sym typeface="Dover Sans Text"/>
              </a:defRPr>
            </a:pPr>
            <a:r>
              <a:rPr lang="nl-NL" sz="6000" i="1" spc="0" dirty="0">
                <a:latin typeface="Gill Sans MT"/>
                <a:sym typeface="Dover Sans Text"/>
              </a:rPr>
              <a:t>microfoon, babyfoon,</a:t>
            </a:r>
            <a:br>
              <a:rPr lang="nl-NL" sz="6000" i="1" spc="0" dirty="0">
                <a:latin typeface="Gill Sans MT"/>
              </a:rPr>
            </a:br>
            <a:r>
              <a:rPr lang="nl-NL" sz="6000" i="1" spc="0" dirty="0">
                <a:latin typeface="Gill Sans MT"/>
                <a:sym typeface="Dover Sans Text"/>
              </a:rPr>
              <a:t>saxofoon, portofoon</a:t>
            </a:r>
            <a:endParaRPr lang="nl-NL" sz="6000" i="1" spc="0" dirty="0">
              <a:latin typeface="Gill Sans MT" panose="020B0502020104020203" pitchFamily="34" charset="0"/>
            </a:endParaRPr>
          </a:p>
        </p:txBody>
      </p:sp>
    </p:spTree>
    <p:extLst>
      <p:ext uri="{BB962C8B-B14F-4D97-AF65-F5344CB8AC3E}">
        <p14:creationId xmlns:p14="http://schemas.microsoft.com/office/powerpoint/2010/main" val="98366970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Vorm"/>
          <p:cNvSpPr/>
          <p:nvPr/>
        </p:nvSpPr>
        <p:spPr>
          <a:xfrm>
            <a:off x="432311" y="5107322"/>
            <a:ext cx="12988774" cy="6824373"/>
          </a:xfrm>
          <a:custGeom>
            <a:avLst/>
            <a:gdLst/>
            <a:ahLst/>
            <a:cxnLst>
              <a:cxn ang="0">
                <a:pos x="wd2" y="hd2"/>
              </a:cxn>
              <a:cxn ang="5400000">
                <a:pos x="wd2" y="hd2"/>
              </a:cxn>
              <a:cxn ang="10800000">
                <a:pos x="wd2" y="hd2"/>
              </a:cxn>
              <a:cxn ang="16200000">
                <a:pos x="wd2" y="hd2"/>
              </a:cxn>
            </a:cxnLst>
            <a:rect l="0" t="0" r="r" b="b"/>
            <a:pathLst>
              <a:path w="20949" h="19903" extrusionOk="0">
                <a:moveTo>
                  <a:pt x="11813" y="277"/>
                </a:moveTo>
                <a:cubicBezTo>
                  <a:pt x="13265" y="853"/>
                  <a:pt x="14467" y="2318"/>
                  <a:pt x="15102" y="4284"/>
                </a:cubicBezTo>
                <a:cubicBezTo>
                  <a:pt x="17359" y="2698"/>
                  <a:pt x="20066" y="4406"/>
                  <a:pt x="20786" y="7871"/>
                </a:cubicBezTo>
                <a:cubicBezTo>
                  <a:pt x="21297" y="10327"/>
                  <a:pt x="20574" y="12969"/>
                  <a:pt x="19037" y="14263"/>
                </a:cubicBezTo>
                <a:cubicBezTo>
                  <a:pt x="18567" y="17176"/>
                  <a:pt x="16783" y="19257"/>
                  <a:pt x="14707" y="19314"/>
                </a:cubicBezTo>
                <a:cubicBezTo>
                  <a:pt x="13215" y="19356"/>
                  <a:pt x="11811" y="18303"/>
                  <a:pt x="10978" y="16519"/>
                </a:cubicBezTo>
                <a:cubicBezTo>
                  <a:pt x="9573" y="19921"/>
                  <a:pt x="6476" y="20936"/>
                  <a:pt x="4187" y="18744"/>
                </a:cubicBezTo>
                <a:cubicBezTo>
                  <a:pt x="2881" y="17492"/>
                  <a:pt x="2123" y="15349"/>
                  <a:pt x="2188" y="13091"/>
                </a:cubicBezTo>
                <a:cubicBezTo>
                  <a:pt x="1336" y="12870"/>
                  <a:pt x="612" y="12062"/>
                  <a:pt x="251" y="10928"/>
                </a:cubicBezTo>
                <a:cubicBezTo>
                  <a:pt x="-303" y="9187"/>
                  <a:pt x="83" y="7125"/>
                  <a:pt x="1170" y="6020"/>
                </a:cubicBezTo>
                <a:cubicBezTo>
                  <a:pt x="925" y="5108"/>
                  <a:pt x="1005" y="4082"/>
                  <a:pt x="1383" y="3270"/>
                </a:cubicBezTo>
                <a:cubicBezTo>
                  <a:pt x="2488" y="893"/>
                  <a:pt x="4992" y="1280"/>
                  <a:pt x="5722" y="3941"/>
                </a:cubicBezTo>
                <a:cubicBezTo>
                  <a:pt x="6926" y="848"/>
                  <a:pt x="9439" y="-664"/>
                  <a:pt x="11813" y="277"/>
                </a:cubicBezTo>
                <a:close/>
              </a:path>
            </a:pathLst>
          </a:custGeom>
          <a:solidFill>
            <a:srgbClr val="FFFFFF"/>
          </a:solidFill>
          <a:ln w="152400">
            <a:solidFill>
              <a:srgbClr val="D5E7E8"/>
            </a:solidFill>
            <a:miter lim="400000"/>
          </a:ln>
        </p:spPr>
        <p:txBody>
          <a:bodyPr lIns="50800" tIns="50800" rIns="50800" bIns="50800" anchor="ctr"/>
          <a:lstStyle/>
          <a:p>
            <a:pPr marL="0" marR="0" lvl="0" indent="0" algn="ctr" defTabSz="821530" rtl="0" eaLnBrk="1" fontAlgn="auto" latinLnBrk="0" hangingPunct="0">
              <a:lnSpc>
                <a:spcPct val="80000"/>
              </a:lnSpc>
              <a:spcBef>
                <a:spcPts val="400"/>
              </a:spcBef>
              <a:spcAft>
                <a:spcPts val="0"/>
              </a:spcAft>
              <a:buClrTx/>
              <a:buSzTx/>
              <a:buFontTx/>
              <a:buNone/>
              <a:tabLst>
                <a:tab pos="812800" algn="l"/>
              </a:tabLst>
              <a:defRPr>
                <a:latin typeface="Graphik Compact Regular"/>
                <a:ea typeface="Graphik Compact Regular"/>
                <a:cs typeface="Graphik Compact Regular"/>
                <a:sym typeface="Graphik Compact Regular"/>
              </a:defRPr>
            </a:pPr>
            <a:endParaRPr kumimoji="0" sz="2600" b="0" i="0" u="none" strike="noStrike" kern="0" cap="none" spc="-26" normalizeH="0" baseline="0" noProof="0">
              <a:ln>
                <a:noFill/>
              </a:ln>
              <a:solidFill>
                <a:srgbClr val="000000"/>
              </a:solidFill>
              <a:effectLst/>
              <a:uLnTx/>
              <a:uFillTx/>
              <a:latin typeface="Graphik Compact Regular"/>
              <a:sym typeface="Graphik Compact Regular"/>
            </a:endParaRPr>
          </a:p>
        </p:txBody>
      </p:sp>
      <p:sp>
        <p:nvSpPr>
          <p:cNvPr id="203" name="Cirkel"/>
          <p:cNvSpPr/>
          <p:nvPr/>
        </p:nvSpPr>
        <p:spPr>
          <a:xfrm>
            <a:off x="12639834" y="10348155"/>
            <a:ext cx="1183831" cy="1183831"/>
          </a:xfrm>
          <a:prstGeom prst="ellipse">
            <a:avLst/>
          </a:prstGeom>
          <a:solidFill>
            <a:srgbClr val="FFFFFF"/>
          </a:solidFill>
          <a:ln w="152400">
            <a:solidFill>
              <a:srgbClr val="D1E8E8"/>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204" name="Cirkel"/>
          <p:cNvSpPr/>
          <p:nvPr/>
        </p:nvSpPr>
        <p:spPr>
          <a:xfrm>
            <a:off x="13735076" y="11503696"/>
            <a:ext cx="804739" cy="804739"/>
          </a:xfrm>
          <a:prstGeom prst="ellipse">
            <a:avLst/>
          </a:prstGeom>
          <a:solidFill>
            <a:srgbClr val="FFFFFF"/>
          </a:solidFill>
          <a:ln w="152400">
            <a:solidFill>
              <a:srgbClr val="D1E8E8"/>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205" name="Cirkel"/>
          <p:cNvSpPr/>
          <p:nvPr/>
        </p:nvSpPr>
        <p:spPr>
          <a:xfrm>
            <a:off x="14508765" y="12466046"/>
            <a:ext cx="496957" cy="496703"/>
          </a:xfrm>
          <a:prstGeom prst="ellipse">
            <a:avLst/>
          </a:prstGeom>
          <a:solidFill>
            <a:srgbClr val="FFFFFF"/>
          </a:solidFill>
          <a:ln w="152400">
            <a:solidFill>
              <a:srgbClr val="D1E8E8"/>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206" name="Is een zeemeermin in andere talen ook een mens en dus zowel een man als een vrouw?"/>
          <p:cNvSpPr txBox="1"/>
          <p:nvPr/>
        </p:nvSpPr>
        <p:spPr>
          <a:xfrm>
            <a:off x="1656973" y="7238128"/>
            <a:ext cx="10982861" cy="740388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ormAutofit/>
          </a:bodyPr>
          <a:lstStyle/>
          <a:p>
            <a:pPr marL="0" marR="0" lvl="0" indent="0" defTabSz="12700" rtl="0" eaLnBrk="1" fontAlgn="auto" latinLnBrk="0" hangingPunct="0">
              <a:lnSpc>
                <a:spcPct val="10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000" b="1" spc="0">
                <a:latin typeface="Dover Sans Text"/>
                <a:ea typeface="Dover Sans Text"/>
                <a:cs typeface="Dover Sans Text"/>
                <a:sym typeface="Dover Sans Text"/>
              </a:defRPr>
            </a:pPr>
            <a:r>
              <a:rPr kumimoji="0" lang="nl-NL" sz="6000" b="1" i="0" u="none" strike="noStrike" kern="0" cap="none" spc="0" normalizeH="0" baseline="0" noProof="0">
                <a:ln>
                  <a:noFill/>
                </a:ln>
                <a:solidFill>
                  <a:srgbClr val="000000"/>
                </a:solidFill>
                <a:effectLst/>
                <a:uLnTx/>
                <a:uFillTx/>
                <a:latin typeface="Gill Sans MT" panose="020B0502020104020203" pitchFamily="34" charset="0"/>
                <a:sym typeface="Dover Sans Text"/>
              </a:rPr>
              <a:t>Welke andere woorden gebruiken we tegenwoordig voor telefoon?</a:t>
            </a:r>
            <a:endParaRPr kumimoji="0" lang="nl-NL" sz="4500" b="1" i="0" u="none" strike="noStrike" kern="0" cap="none" spc="0" normalizeH="0" baseline="0" noProof="0">
              <a:ln>
                <a:noFill/>
              </a:ln>
              <a:solidFill>
                <a:srgbClr val="000000"/>
              </a:solidFill>
              <a:effectLst/>
              <a:uLnTx/>
              <a:uFillTx/>
              <a:latin typeface="Gill Sans MT" panose="020B0502020104020203" pitchFamily="34" charset="0"/>
              <a:sym typeface="Dover Sans Text"/>
            </a:endParaRPr>
          </a:p>
        </p:txBody>
      </p:sp>
      <p:pic>
        <p:nvPicPr>
          <p:cNvPr id="207" name="Logo-eenregelig.png" descr="Logo-eenregelig.png"/>
          <p:cNvPicPr>
            <a:picLocks noChangeAspect="1"/>
          </p:cNvPicPr>
          <p:nvPr/>
        </p:nvPicPr>
        <p:blipFill>
          <a:blip r:embed="rId3"/>
          <a:stretch>
            <a:fillRect/>
          </a:stretch>
        </p:blipFill>
        <p:spPr>
          <a:xfrm>
            <a:off x="20625561" y="434348"/>
            <a:ext cx="3370127" cy="911372"/>
          </a:xfrm>
          <a:prstGeom prst="rect">
            <a:avLst/>
          </a:prstGeom>
          <a:ln w="12700">
            <a:miter lim="400000"/>
          </a:ln>
        </p:spPr>
      </p:pic>
      <p:sp>
        <p:nvSpPr>
          <p:cNvPr id="208" name="VraAG"/>
          <p:cNvSpPr txBox="1">
            <a:spLocks noGrp="1"/>
          </p:cNvSpPr>
          <p:nvPr>
            <p:ph type="title"/>
          </p:nvPr>
        </p:nvSpPr>
        <p:spPr>
          <a:xfrm>
            <a:off x="1257300" y="2210179"/>
            <a:ext cx="21869400" cy="2228812"/>
          </a:xfrm>
          <a:prstGeom prst="rect">
            <a:avLst/>
          </a:prstGeom>
        </p:spPr>
        <p:txBody>
          <a:bodyPr/>
          <a:lstStyle>
            <a:lvl1pPr>
              <a:defRPr sz="12100" spc="0">
                <a:latin typeface="Dover Sans Text"/>
                <a:ea typeface="Dover Sans Text"/>
                <a:cs typeface="Dover Sans Text"/>
                <a:sym typeface="Dover Sans Text"/>
              </a:defRPr>
            </a:lvl1pPr>
          </a:lstStyle>
          <a:p>
            <a:r>
              <a:rPr err="1">
                <a:latin typeface="Gill Sans MT" panose="020B0502020104020203" pitchFamily="34" charset="0"/>
              </a:rPr>
              <a:t>VraAG</a:t>
            </a:r>
            <a:endParaRPr>
              <a:latin typeface="Gill Sans MT" panose="020B0502020104020203" pitchFamily="34" charset="0"/>
            </a:endParaRPr>
          </a:p>
        </p:txBody>
      </p:sp>
      <p:pic>
        <p:nvPicPr>
          <p:cNvPr id="4" name="Picture 3">
            <a:extLst>
              <a:ext uri="{FF2B5EF4-FFF2-40B4-BE49-F238E27FC236}">
                <a16:creationId xmlns:a16="http://schemas.microsoft.com/office/drawing/2014/main" id="{F8EFEA77-14C6-2555-0604-B9B543B351DC}"/>
              </a:ext>
            </a:extLst>
          </p:cNvPr>
          <p:cNvPicPr>
            <a:picLocks noChangeAspect="1"/>
          </p:cNvPicPr>
          <p:nvPr/>
        </p:nvPicPr>
        <p:blipFill>
          <a:blip r:embed="rId4"/>
          <a:stretch>
            <a:fillRect/>
          </a:stretch>
        </p:blipFill>
        <p:spPr>
          <a:xfrm rot="330792">
            <a:off x="13823665" y="2567381"/>
            <a:ext cx="9234249" cy="7203003"/>
          </a:xfrm>
          <a:prstGeom prst="rect">
            <a:avLst/>
          </a:prstGeom>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3CDFE-F4FB-F8EF-009E-FEC4BDB7D4CE}"/>
            </a:ext>
          </a:extLst>
        </p:cNvPr>
        <p:cNvGrpSpPr/>
        <p:nvPr/>
      </p:nvGrpSpPr>
      <p:grpSpPr>
        <a:xfrm>
          <a:off x="0" y="0"/>
          <a:ext cx="0" cy="0"/>
          <a:chOff x="0" y="0"/>
          <a:chExt cx="0" cy="0"/>
        </a:xfrm>
      </p:grpSpPr>
      <p:sp>
        <p:nvSpPr>
          <p:cNvPr id="193" name="Vorm">
            <a:extLst>
              <a:ext uri="{FF2B5EF4-FFF2-40B4-BE49-F238E27FC236}">
                <a16:creationId xmlns:a16="http://schemas.microsoft.com/office/drawing/2014/main" id="{11C31C69-36A4-B947-7F69-8258A302088D}"/>
              </a:ext>
            </a:extLst>
          </p:cNvPr>
          <p:cNvSpPr/>
          <p:nvPr/>
        </p:nvSpPr>
        <p:spPr>
          <a:xfrm>
            <a:off x="432311" y="5107322"/>
            <a:ext cx="12988774" cy="6824373"/>
          </a:xfrm>
          <a:custGeom>
            <a:avLst/>
            <a:gdLst/>
            <a:ahLst/>
            <a:cxnLst>
              <a:cxn ang="0">
                <a:pos x="wd2" y="hd2"/>
              </a:cxn>
              <a:cxn ang="5400000">
                <a:pos x="wd2" y="hd2"/>
              </a:cxn>
              <a:cxn ang="10800000">
                <a:pos x="wd2" y="hd2"/>
              </a:cxn>
              <a:cxn ang="16200000">
                <a:pos x="wd2" y="hd2"/>
              </a:cxn>
            </a:cxnLst>
            <a:rect l="0" t="0" r="r" b="b"/>
            <a:pathLst>
              <a:path w="20949" h="19903" extrusionOk="0">
                <a:moveTo>
                  <a:pt x="11813" y="277"/>
                </a:moveTo>
                <a:cubicBezTo>
                  <a:pt x="13265" y="853"/>
                  <a:pt x="14467" y="2318"/>
                  <a:pt x="15102" y="4284"/>
                </a:cubicBezTo>
                <a:cubicBezTo>
                  <a:pt x="17359" y="2698"/>
                  <a:pt x="20066" y="4406"/>
                  <a:pt x="20786" y="7871"/>
                </a:cubicBezTo>
                <a:cubicBezTo>
                  <a:pt x="21297" y="10327"/>
                  <a:pt x="20574" y="12969"/>
                  <a:pt x="19037" y="14263"/>
                </a:cubicBezTo>
                <a:cubicBezTo>
                  <a:pt x="18567" y="17176"/>
                  <a:pt x="16783" y="19257"/>
                  <a:pt x="14707" y="19314"/>
                </a:cubicBezTo>
                <a:cubicBezTo>
                  <a:pt x="13215" y="19356"/>
                  <a:pt x="11811" y="18303"/>
                  <a:pt x="10978" y="16519"/>
                </a:cubicBezTo>
                <a:cubicBezTo>
                  <a:pt x="9573" y="19921"/>
                  <a:pt x="6476" y="20936"/>
                  <a:pt x="4187" y="18744"/>
                </a:cubicBezTo>
                <a:cubicBezTo>
                  <a:pt x="2881" y="17492"/>
                  <a:pt x="2123" y="15349"/>
                  <a:pt x="2188" y="13091"/>
                </a:cubicBezTo>
                <a:cubicBezTo>
                  <a:pt x="1336" y="12870"/>
                  <a:pt x="612" y="12062"/>
                  <a:pt x="251" y="10928"/>
                </a:cubicBezTo>
                <a:cubicBezTo>
                  <a:pt x="-303" y="9187"/>
                  <a:pt x="83" y="7125"/>
                  <a:pt x="1170" y="6020"/>
                </a:cubicBezTo>
                <a:cubicBezTo>
                  <a:pt x="925" y="5108"/>
                  <a:pt x="1005" y="4082"/>
                  <a:pt x="1383" y="3270"/>
                </a:cubicBezTo>
                <a:cubicBezTo>
                  <a:pt x="2488" y="893"/>
                  <a:pt x="4992" y="1280"/>
                  <a:pt x="5722" y="3941"/>
                </a:cubicBezTo>
                <a:cubicBezTo>
                  <a:pt x="6926" y="848"/>
                  <a:pt x="9439" y="-664"/>
                  <a:pt x="11813" y="277"/>
                </a:cubicBezTo>
                <a:close/>
              </a:path>
            </a:pathLst>
          </a:custGeom>
          <a:solidFill>
            <a:srgbClr val="FFFFFF"/>
          </a:solidFill>
          <a:ln w="152400">
            <a:solidFill>
              <a:srgbClr val="FDF396"/>
            </a:solidFill>
            <a:miter lim="400000"/>
          </a:ln>
        </p:spPr>
        <p:txBody>
          <a:bodyPr lIns="50800" tIns="50800" rIns="50800" bIns="50800" anchor="ctr"/>
          <a:lstStyle/>
          <a:p>
            <a:pPr marL="0" marR="0" lvl="0" indent="0" algn="ctr" defTabSz="821530" rtl="0" eaLnBrk="1" fontAlgn="auto" latinLnBrk="0" hangingPunct="0">
              <a:lnSpc>
                <a:spcPct val="80000"/>
              </a:lnSpc>
              <a:spcBef>
                <a:spcPts val="400"/>
              </a:spcBef>
              <a:spcAft>
                <a:spcPts val="0"/>
              </a:spcAft>
              <a:buClrTx/>
              <a:buSzTx/>
              <a:buFontTx/>
              <a:buNone/>
              <a:tabLst>
                <a:tab pos="812800" algn="l"/>
              </a:tabLst>
              <a:defRPr>
                <a:latin typeface="Graphik Compact Regular"/>
                <a:ea typeface="Graphik Compact Regular"/>
                <a:cs typeface="Graphik Compact Regular"/>
                <a:sym typeface="Graphik Compact Regular"/>
              </a:defRPr>
            </a:pPr>
            <a:endParaRPr kumimoji="0" sz="2600" b="0" i="0" u="none" strike="noStrike" kern="0" cap="none" spc="-26" normalizeH="0" baseline="0" noProof="0">
              <a:ln>
                <a:noFill/>
              </a:ln>
              <a:solidFill>
                <a:srgbClr val="000000"/>
              </a:solidFill>
              <a:effectLst/>
              <a:uLnTx/>
              <a:uFillTx/>
              <a:latin typeface="Graphik Compact Regular"/>
              <a:sym typeface="Graphik Compact Regular"/>
            </a:endParaRPr>
          </a:p>
        </p:txBody>
      </p:sp>
      <p:sp>
        <p:nvSpPr>
          <p:cNvPr id="194" name="Cirkel">
            <a:extLst>
              <a:ext uri="{FF2B5EF4-FFF2-40B4-BE49-F238E27FC236}">
                <a16:creationId xmlns:a16="http://schemas.microsoft.com/office/drawing/2014/main" id="{6603612C-57D7-1997-8D90-7BB776A1E098}"/>
              </a:ext>
            </a:extLst>
          </p:cNvPr>
          <p:cNvSpPr/>
          <p:nvPr/>
        </p:nvSpPr>
        <p:spPr>
          <a:xfrm>
            <a:off x="12639834" y="10348155"/>
            <a:ext cx="1183831" cy="1183831"/>
          </a:xfrm>
          <a:prstGeom prst="ellipse">
            <a:avLst/>
          </a:prstGeom>
          <a:solidFill>
            <a:srgbClr val="FFFFFF"/>
          </a:solidFill>
          <a:ln w="152400">
            <a:solidFill>
              <a:srgbClr val="FDF396"/>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195" name="Cirkel">
            <a:extLst>
              <a:ext uri="{FF2B5EF4-FFF2-40B4-BE49-F238E27FC236}">
                <a16:creationId xmlns:a16="http://schemas.microsoft.com/office/drawing/2014/main" id="{2526E773-BB3D-F08F-ABCE-B921C716DF47}"/>
              </a:ext>
            </a:extLst>
          </p:cNvPr>
          <p:cNvSpPr/>
          <p:nvPr/>
        </p:nvSpPr>
        <p:spPr>
          <a:xfrm>
            <a:off x="13735076" y="11503696"/>
            <a:ext cx="804739" cy="804739"/>
          </a:xfrm>
          <a:prstGeom prst="ellipse">
            <a:avLst/>
          </a:prstGeom>
          <a:solidFill>
            <a:srgbClr val="FFFFFF"/>
          </a:solidFill>
          <a:ln w="152400">
            <a:solidFill>
              <a:srgbClr val="FDF396"/>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196" name="Cirkel">
            <a:extLst>
              <a:ext uri="{FF2B5EF4-FFF2-40B4-BE49-F238E27FC236}">
                <a16:creationId xmlns:a16="http://schemas.microsoft.com/office/drawing/2014/main" id="{64A2AE77-24BA-B93E-F4CE-863B820ECFC0}"/>
              </a:ext>
            </a:extLst>
          </p:cNvPr>
          <p:cNvSpPr/>
          <p:nvPr/>
        </p:nvSpPr>
        <p:spPr>
          <a:xfrm>
            <a:off x="14508765" y="12466046"/>
            <a:ext cx="496957" cy="496703"/>
          </a:xfrm>
          <a:prstGeom prst="ellipse">
            <a:avLst/>
          </a:prstGeom>
          <a:solidFill>
            <a:srgbClr val="FFFFFF"/>
          </a:solidFill>
          <a:ln w="152400">
            <a:solidFill>
              <a:srgbClr val="FDF396"/>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pic>
        <p:nvPicPr>
          <p:cNvPr id="198" name="Logo-eenregelig.png" descr="Logo-eenregelig.png">
            <a:extLst>
              <a:ext uri="{FF2B5EF4-FFF2-40B4-BE49-F238E27FC236}">
                <a16:creationId xmlns:a16="http://schemas.microsoft.com/office/drawing/2014/main" id="{16C790DF-305B-610D-E8D9-CE1CEA328BF3}"/>
              </a:ext>
            </a:extLst>
          </p:cNvPr>
          <p:cNvPicPr>
            <a:picLocks noChangeAspect="1"/>
          </p:cNvPicPr>
          <p:nvPr/>
        </p:nvPicPr>
        <p:blipFill>
          <a:blip r:embed="rId3"/>
          <a:stretch>
            <a:fillRect/>
          </a:stretch>
        </p:blipFill>
        <p:spPr>
          <a:xfrm>
            <a:off x="20625561" y="434348"/>
            <a:ext cx="3370127" cy="911372"/>
          </a:xfrm>
          <a:prstGeom prst="rect">
            <a:avLst/>
          </a:prstGeom>
          <a:ln w="12700">
            <a:miter lim="400000"/>
          </a:ln>
        </p:spPr>
      </p:pic>
      <p:sp>
        <p:nvSpPr>
          <p:cNvPr id="199" name="Antwoord">
            <a:extLst>
              <a:ext uri="{FF2B5EF4-FFF2-40B4-BE49-F238E27FC236}">
                <a16:creationId xmlns:a16="http://schemas.microsoft.com/office/drawing/2014/main" id="{941E617F-1E9C-F1D2-23A4-4E82593F4B19}"/>
              </a:ext>
            </a:extLst>
          </p:cNvPr>
          <p:cNvSpPr txBox="1">
            <a:spLocks noGrp="1"/>
          </p:cNvSpPr>
          <p:nvPr>
            <p:ph type="title"/>
          </p:nvPr>
        </p:nvSpPr>
        <p:spPr>
          <a:xfrm>
            <a:off x="1257300" y="2210179"/>
            <a:ext cx="21869400" cy="2228812"/>
          </a:xfrm>
          <a:prstGeom prst="rect">
            <a:avLst/>
          </a:prstGeom>
        </p:spPr>
        <p:txBody>
          <a:bodyPr/>
          <a:lstStyle>
            <a:lvl1pPr>
              <a:defRPr sz="12100" spc="0">
                <a:latin typeface="Dover Sans Text"/>
                <a:ea typeface="Dover Sans Text"/>
                <a:cs typeface="Dover Sans Text"/>
                <a:sym typeface="Dover Sans Text"/>
              </a:defRPr>
            </a:lvl1pPr>
          </a:lstStyle>
          <a:p>
            <a:r>
              <a:rPr>
                <a:latin typeface="Gill Sans MT" panose="020B0502020104020203" pitchFamily="34" charset="0"/>
              </a:rPr>
              <a:t>Antwoord</a:t>
            </a:r>
          </a:p>
        </p:txBody>
      </p:sp>
      <p:pic>
        <p:nvPicPr>
          <p:cNvPr id="3" name="Picture 2">
            <a:extLst>
              <a:ext uri="{FF2B5EF4-FFF2-40B4-BE49-F238E27FC236}">
                <a16:creationId xmlns:a16="http://schemas.microsoft.com/office/drawing/2014/main" id="{C2546DA3-C712-978D-DEFB-ED850F290296}"/>
              </a:ext>
            </a:extLst>
          </p:cNvPr>
          <p:cNvPicPr>
            <a:picLocks noChangeAspect="1"/>
          </p:cNvPicPr>
          <p:nvPr/>
        </p:nvPicPr>
        <p:blipFill>
          <a:blip r:embed="rId4"/>
          <a:stretch>
            <a:fillRect/>
          </a:stretch>
        </p:blipFill>
        <p:spPr>
          <a:xfrm>
            <a:off x="14292566" y="1782199"/>
            <a:ext cx="7334057" cy="7841198"/>
          </a:xfrm>
          <a:prstGeom prst="rect">
            <a:avLst/>
          </a:prstGeom>
        </p:spPr>
      </p:pic>
      <p:sp>
        <p:nvSpPr>
          <p:cNvPr id="4" name="Nee, min is hier een verkorting van minder. En meer betekent hier een grotere hoeveelheid.">
            <a:extLst>
              <a:ext uri="{FF2B5EF4-FFF2-40B4-BE49-F238E27FC236}">
                <a16:creationId xmlns:a16="http://schemas.microsoft.com/office/drawing/2014/main" id="{13540BC0-6730-31A8-3C54-14A943C496D7}"/>
              </a:ext>
            </a:extLst>
          </p:cNvPr>
          <p:cNvSpPr txBox="1"/>
          <p:nvPr/>
        </p:nvSpPr>
        <p:spPr>
          <a:xfrm>
            <a:off x="3410997" y="7024808"/>
            <a:ext cx="10726448" cy="4878216"/>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t">
            <a:normAutofit/>
          </a:bodyPr>
          <a:lstStyle/>
          <a:p>
            <a:pPr algn="l"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000" spc="0">
                <a:latin typeface="Dover Sans Text"/>
                <a:ea typeface="Dover Sans Text"/>
                <a:cs typeface="Dover Sans Text"/>
                <a:sym typeface="Dover Sans Text"/>
              </a:defRPr>
            </a:pPr>
            <a:r>
              <a:rPr lang="nl-NL" sz="6000" spc="0" dirty="0">
                <a:latin typeface="Gill Sans MT"/>
                <a:sym typeface="Dover Sans Text"/>
              </a:rPr>
              <a:t>...</a:t>
            </a:r>
            <a:endParaRPr lang="nl-NL" dirty="0"/>
          </a:p>
        </p:txBody>
      </p:sp>
      <p:sp>
        <p:nvSpPr>
          <p:cNvPr id="6" name="Nee, min is hier een verkorting van minder. En meer betekent hier een grotere hoeveelheid.">
            <a:extLst>
              <a:ext uri="{FF2B5EF4-FFF2-40B4-BE49-F238E27FC236}">
                <a16:creationId xmlns:a16="http://schemas.microsoft.com/office/drawing/2014/main" id="{B3A617BE-5869-3D90-11D3-33B1A42576DD}"/>
              </a:ext>
            </a:extLst>
          </p:cNvPr>
          <p:cNvSpPr txBox="1"/>
          <p:nvPr/>
        </p:nvSpPr>
        <p:spPr>
          <a:xfrm>
            <a:off x="1780605" y="6745889"/>
            <a:ext cx="11560337" cy="519451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t">
            <a:normAutofit/>
          </a:bodyPr>
          <a:lstStyle/>
          <a:p>
            <a:pPr marL="857250" indent="-857250" algn="l" defTabSz="12700">
              <a:buFont typeface="Courier New"/>
              <a:buChar char="o"/>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000" spc="0">
                <a:latin typeface="Dover Sans Text"/>
                <a:ea typeface="Dover Sans Text"/>
                <a:cs typeface="Dover Sans Text"/>
                <a:sym typeface="Dover Sans Text"/>
              </a:defRPr>
            </a:pPr>
            <a:r>
              <a:rPr lang="nl-NL" sz="6000" i="1" spc="0" dirty="0">
                <a:latin typeface="Dover Sans Text"/>
                <a:sym typeface="Dover Sans Text"/>
              </a:rPr>
              <a:t>smartphone: </a:t>
            </a:r>
            <a:r>
              <a:rPr lang="nl-NL" sz="6000" spc="0" dirty="0">
                <a:latin typeface="Dover Sans Text"/>
                <a:sym typeface="Dover Sans Text"/>
              </a:rPr>
              <a:t>van het Engelse </a:t>
            </a:r>
            <a:r>
              <a:rPr lang="nl-NL" sz="6000" i="1" spc="0" dirty="0">
                <a:latin typeface="Dover Sans Text"/>
                <a:sym typeface="Dover Sans Text"/>
              </a:rPr>
              <a:t>smart </a:t>
            </a:r>
            <a:r>
              <a:rPr lang="nl-NL" sz="6000" spc="0" dirty="0">
                <a:latin typeface="Dover Sans Text"/>
                <a:sym typeface="Dover Sans Text"/>
              </a:rPr>
              <a:t>= ‘slim’</a:t>
            </a:r>
            <a:endParaRPr lang="nl-NL" sz="5000" spc="0">
              <a:latin typeface="Dover Sans Text"/>
              <a:cs typeface="Arial"/>
            </a:endParaRPr>
          </a:p>
          <a:p>
            <a:pPr marL="857250" indent="-857250" algn="l" defTabSz="12700">
              <a:buFont typeface="Courier New"/>
              <a:buChar char="o"/>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000" spc="0">
                <a:latin typeface="Dover Sans Text"/>
                <a:ea typeface="Dover Sans Text"/>
                <a:cs typeface="Dover Sans Text"/>
                <a:sym typeface="Dover Sans Text"/>
              </a:defRPr>
            </a:pPr>
            <a:r>
              <a:rPr lang="nl-NL" sz="6000" i="1" spc="0" dirty="0">
                <a:latin typeface="Dover Sans Text"/>
                <a:sym typeface="Dover Sans Text"/>
              </a:rPr>
              <a:t>mobiel</a:t>
            </a:r>
            <a:r>
              <a:rPr kumimoji="0" lang="nl-NL" sz="6000" b="0" i="0" u="none" strike="noStrike" kern="0" cap="none" spc="0" normalizeH="0" baseline="0" noProof="0" dirty="0">
                <a:ln>
                  <a:noFill/>
                </a:ln>
                <a:solidFill>
                  <a:srgbClr val="000000"/>
                </a:solidFill>
                <a:effectLst/>
                <a:uLnTx/>
                <a:uFillTx/>
                <a:latin typeface="Dover Sans Text"/>
                <a:sym typeface="Dover Sans Text"/>
              </a:rPr>
              <a:t>:</a:t>
            </a:r>
            <a:r>
              <a:rPr lang="nl-NL" sz="6000" spc="0" dirty="0">
                <a:latin typeface="Dover Sans Text"/>
                <a:sym typeface="Dover Sans Text"/>
              </a:rPr>
              <a:t> van het Latijnse </a:t>
            </a:r>
            <a:br>
              <a:rPr lang="nl-NL" sz="6000" spc="0" dirty="0">
                <a:latin typeface="Dover Sans Text"/>
              </a:rPr>
            </a:br>
            <a:r>
              <a:rPr lang="nl-NL" sz="6000" i="1" spc="0" err="1">
                <a:latin typeface="Dover Sans Text"/>
                <a:sym typeface="Dover Sans Text"/>
              </a:rPr>
              <a:t>mōbilis</a:t>
            </a:r>
            <a:r>
              <a:rPr lang="nl-NL" sz="6000" i="1" spc="0" dirty="0">
                <a:latin typeface="Dover Sans Text"/>
                <a:sym typeface="Dover Sans Text"/>
              </a:rPr>
              <a:t> </a:t>
            </a:r>
            <a:r>
              <a:rPr lang="nl-NL" sz="6000" spc="0" dirty="0">
                <a:latin typeface="Dover Sans Text"/>
                <a:sym typeface="Dover Sans Text"/>
              </a:rPr>
              <a:t>= ‘beweeglijk, verplaatsbaar’</a:t>
            </a:r>
            <a:r>
              <a:rPr lang="nl-NL" sz="6000" spc="0" dirty="0">
                <a:latin typeface="Arial"/>
                <a:cs typeface="Arial"/>
                <a:sym typeface="Dover Sans Text"/>
              </a:rPr>
              <a:t> </a:t>
            </a:r>
            <a:endParaRPr lang="nl-NL">
              <a:latin typeface="Arial"/>
            </a:endParaRPr>
          </a:p>
        </p:txBody>
      </p:sp>
    </p:spTree>
    <p:extLst>
      <p:ext uri="{BB962C8B-B14F-4D97-AF65-F5344CB8AC3E}">
        <p14:creationId xmlns:p14="http://schemas.microsoft.com/office/powerpoint/2010/main" val="219503870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Klik hier om samen een woord in te sturen"/>
          <p:cNvSpPr txBox="1"/>
          <p:nvPr/>
        </p:nvSpPr>
        <p:spPr>
          <a:xfrm>
            <a:off x="1452379" y="10302946"/>
            <a:ext cx="15843656" cy="74038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ormAutofit/>
          </a:bodyPr>
          <a:lstStyle>
            <a:lvl1pPr algn="l"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500" b="1" u="sng" spc="0">
                <a:latin typeface="Dover Sans Text"/>
                <a:ea typeface="Dover Sans Text"/>
                <a:cs typeface="Dover Sans Text"/>
                <a:sym typeface="Dover Sans Text"/>
                <a:hlinkClick r:id="" action="ppaction://noaction"/>
              </a:defRPr>
            </a:lvl1pPr>
          </a:lstStyle>
          <a:p>
            <a:pPr marL="0" marR="0" lvl="0" indent="0" algn="l" defTabSz="12700" rtl="0" eaLnBrk="1" fontAlgn="auto" latinLnBrk="0" hangingPunct="0">
              <a:lnSpc>
                <a:spcPct val="10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u="none"/>
            </a:pPr>
            <a:r>
              <a:rPr kumimoji="0" sz="6000" b="0" i="0" u="none" strike="noStrike" kern="0" cap="none" spc="0" normalizeH="0" baseline="0" noProof="0" dirty="0">
                <a:ln>
                  <a:noFill/>
                </a:ln>
                <a:solidFill>
                  <a:srgbClr val="0000FF"/>
                </a:solidFill>
                <a:effectLst/>
                <a:uLnTx/>
                <a:uFillTx/>
                <a:latin typeface="Gill Sans MT"/>
                <a:sym typeface="Dover Sans Text"/>
                <a:hlinkClick r:id="rId3">
                  <a:extLst>
                    <a:ext uri="{A12FA001-AC4F-418D-AE19-62706E023703}">
                      <ahyp:hlinkClr xmlns:ahyp="http://schemas.microsoft.com/office/drawing/2018/hyperlinkcolor" val="tx"/>
                    </a:ext>
                  </a:extLst>
                </a:hlinkClick>
              </a:rPr>
              <a:t>Klik hier om </a:t>
            </a:r>
            <a:r>
              <a:rPr kumimoji="0" lang="nl-NL" sz="6000" b="0" i="0" u="none" strike="noStrike" kern="0" cap="none" spc="0" normalizeH="0" baseline="0" noProof="0" dirty="0">
                <a:ln>
                  <a:noFill/>
                </a:ln>
                <a:solidFill>
                  <a:srgbClr val="0000FF"/>
                </a:solidFill>
                <a:effectLst/>
                <a:uLnTx/>
                <a:uFillTx/>
                <a:latin typeface="Gill Sans MT"/>
                <a:sym typeface="Dover Sans Text"/>
                <a:hlinkClick r:id="rId3">
                  <a:extLst>
                    <a:ext uri="{A12FA001-AC4F-418D-AE19-62706E023703}">
                      <ahyp:hlinkClr xmlns:ahyp="http://schemas.microsoft.com/office/drawing/2018/hyperlinkcolor" val="tx"/>
                    </a:ext>
                  </a:extLst>
                </a:hlinkClick>
              </a:rPr>
              <a:t>als klas</a:t>
            </a:r>
            <a:r>
              <a:rPr kumimoji="0" sz="6000" b="0" i="0" u="none" strike="noStrike" kern="0" cap="none" spc="0" normalizeH="0" baseline="0" noProof="0" dirty="0">
                <a:ln>
                  <a:noFill/>
                </a:ln>
                <a:solidFill>
                  <a:srgbClr val="0000FF"/>
                </a:solidFill>
                <a:effectLst/>
                <a:uLnTx/>
                <a:uFillTx/>
                <a:latin typeface="Gill Sans MT"/>
                <a:sym typeface="Dover Sans Text"/>
                <a:hlinkClick r:id="rId3">
                  <a:extLst>
                    <a:ext uri="{A12FA001-AC4F-418D-AE19-62706E023703}">
                      <ahyp:hlinkClr xmlns:ahyp="http://schemas.microsoft.com/office/drawing/2018/hyperlinkcolor" val="tx"/>
                    </a:ext>
                  </a:extLst>
                </a:hlinkClick>
              </a:rPr>
              <a:t> een woord in te sturen</a:t>
            </a:r>
            <a:r>
              <a:rPr kumimoji="0" lang="nl-NL" sz="6000" b="0" i="0" u="none" strike="noStrike" kern="0" cap="none" spc="0" normalizeH="0" baseline="0" noProof="0" dirty="0">
                <a:ln>
                  <a:noFill/>
                </a:ln>
                <a:solidFill>
                  <a:srgbClr val="0000FF"/>
                </a:solidFill>
                <a:effectLst/>
                <a:uLnTx/>
                <a:uFillTx/>
                <a:latin typeface="Gill Sans MT"/>
                <a:sym typeface="Dover Sans Text"/>
                <a:hlinkClick r:id="rId3">
                  <a:extLst>
                    <a:ext uri="{A12FA001-AC4F-418D-AE19-62706E023703}">
                      <ahyp:hlinkClr xmlns:ahyp="http://schemas.microsoft.com/office/drawing/2018/hyperlinkcolor" val="tx"/>
                    </a:ext>
                  </a:extLst>
                </a:hlinkClick>
              </a:rPr>
              <a:t>. Je krijgt dan persoonlijk antwoord van een van onze taaladviseurs</a:t>
            </a:r>
            <a:r>
              <a:rPr lang="nl-NL" sz="6000" b="0" u="none" dirty="0">
                <a:solidFill>
                  <a:srgbClr val="0000FF"/>
                </a:solidFill>
                <a:latin typeface="Gill Sans MT"/>
              </a:rPr>
              <a:t>.</a:t>
            </a:r>
            <a:endParaRPr kumimoji="0" sz="6000" b="0" i="0" u="none" strike="noStrike" kern="0" cap="none" spc="0" normalizeH="0" baseline="0" noProof="0" dirty="0">
              <a:ln>
                <a:noFill/>
              </a:ln>
              <a:solidFill>
                <a:srgbClr val="000000"/>
              </a:solidFill>
              <a:effectLst/>
              <a:uLnTx/>
              <a:uFillTx/>
              <a:latin typeface="Gill Sans MT"/>
              <a:sym typeface="Dover Sans Text"/>
              <a:hlinkClick r:id="rId4">
                <a:extLst>
                  <a:ext uri="{A12FA001-AC4F-418D-AE19-62706E023703}">
                    <ahyp:hlinkClr xmlns:ahyp="http://schemas.microsoft.com/office/drawing/2018/hyperlinkcolor" val="tx"/>
                  </a:ext>
                </a:extLst>
              </a:hlinkClick>
            </a:endParaRPr>
          </a:p>
        </p:txBody>
      </p:sp>
      <p:sp>
        <p:nvSpPr>
          <p:cNvPr id="205" name="Cirkel"/>
          <p:cNvSpPr/>
          <p:nvPr/>
        </p:nvSpPr>
        <p:spPr>
          <a:xfrm>
            <a:off x="17724364" y="7481789"/>
            <a:ext cx="5077161" cy="5077160"/>
          </a:xfrm>
          <a:prstGeom prst="ellipse">
            <a:avLst/>
          </a:prstGeom>
          <a:solidFill>
            <a:srgbClr val="D1E8E8"/>
          </a:solidFill>
          <a:ln w="12700">
            <a:miter lim="400000"/>
          </a:ln>
        </p:spPr>
        <p:txBody>
          <a:bodyPr lIns="50800" tIns="50800" rIns="50800" bIns="50800" anchor="ctr"/>
          <a:lstStyle/>
          <a:p>
            <a:pPr marL="0" marR="0" lvl="0" indent="0" algn="ctr" defTabSz="821531"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206" name="Onze Taal  zoek het voor…"/>
          <p:cNvSpPr txBox="1"/>
          <p:nvPr/>
        </p:nvSpPr>
        <p:spPr>
          <a:xfrm>
            <a:off x="13716612" y="8722578"/>
            <a:ext cx="13092664" cy="25955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0" marR="0" lvl="0" indent="0" algn="ctr" defTabSz="12700" rtl="0" eaLnBrk="1" fontAlgn="auto" latinLnBrk="0" hangingPunct="0">
              <a:lnSpc>
                <a:spcPct val="10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500" spc="0">
                <a:latin typeface="Antonia H3 Regular"/>
                <a:ea typeface="Antonia H3 Regular"/>
                <a:cs typeface="Antonia H3 Regular"/>
                <a:sym typeface="Antonia H3 Regular"/>
              </a:defRPr>
            </a:pPr>
            <a:r>
              <a:rPr kumimoji="0" lang="nl-NL" sz="5400" b="0" i="0" u="none" strike="noStrike" kern="0" cap="none" spc="0" normalizeH="0" baseline="0" noProof="0">
                <a:ln>
                  <a:noFill/>
                </a:ln>
                <a:solidFill>
                  <a:srgbClr val="000000"/>
                </a:solidFill>
                <a:effectLst/>
                <a:uLnTx/>
                <a:uFillTx/>
                <a:latin typeface="Gill Sans MT" panose="020B0502020104020203" pitchFamily="34" charset="0"/>
                <a:sym typeface="Antonia H3 Regular"/>
              </a:rPr>
              <a:t>Onze Taal </a:t>
            </a:r>
            <a:br>
              <a:rPr kumimoji="0" lang="nl-NL" sz="5400" b="0" i="0" u="none" strike="noStrike" kern="0" cap="none" spc="0" normalizeH="0" baseline="0" noProof="0">
                <a:ln>
                  <a:noFill/>
                </a:ln>
                <a:solidFill>
                  <a:srgbClr val="000000"/>
                </a:solidFill>
                <a:effectLst/>
                <a:uLnTx/>
                <a:uFillTx/>
                <a:latin typeface="Gill Sans MT" panose="020B0502020104020203" pitchFamily="34" charset="0"/>
                <a:sym typeface="Antonia H3 Regular"/>
              </a:rPr>
            </a:br>
            <a:r>
              <a:rPr kumimoji="0" lang="nl-NL" sz="5400" b="0" i="0" u="none" strike="noStrike" kern="0" cap="none" spc="0" normalizeH="0" baseline="0" noProof="0">
                <a:ln>
                  <a:noFill/>
                </a:ln>
                <a:solidFill>
                  <a:srgbClr val="000000"/>
                </a:solidFill>
                <a:effectLst/>
                <a:uLnTx/>
                <a:uFillTx/>
                <a:latin typeface="Gill Sans MT" panose="020B0502020104020203" pitchFamily="34" charset="0"/>
                <a:sym typeface="Antonia H3 Regular"/>
              </a:rPr>
              <a:t>zoekt het voor </a:t>
            </a:r>
          </a:p>
          <a:p>
            <a:pPr marL="0" marR="0" lvl="0" indent="0" algn="ctr" defTabSz="12700" rtl="0" eaLnBrk="1" fontAlgn="auto" latinLnBrk="0" hangingPunct="0">
              <a:lnSpc>
                <a:spcPct val="10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500" spc="0">
                <a:latin typeface="Antonia H3 Regular"/>
                <a:ea typeface="Antonia H3 Regular"/>
                <a:cs typeface="Antonia H3 Regular"/>
                <a:sym typeface="Antonia H3 Regular"/>
              </a:defRPr>
            </a:pPr>
            <a:r>
              <a:rPr kumimoji="0" lang="nl-NL" sz="5400" b="0" i="0" u="none" strike="noStrike" kern="0" cap="none" spc="0" normalizeH="0" baseline="0" noProof="0">
                <a:ln>
                  <a:noFill/>
                </a:ln>
                <a:solidFill>
                  <a:srgbClr val="000000"/>
                </a:solidFill>
                <a:effectLst/>
                <a:uLnTx/>
                <a:uFillTx/>
                <a:latin typeface="Gill Sans MT" panose="020B0502020104020203" pitchFamily="34" charset="0"/>
                <a:sym typeface="Antonia H3 Regular"/>
              </a:rPr>
              <a:t>jullie uit!</a:t>
            </a:r>
          </a:p>
        </p:txBody>
      </p:sp>
      <p:sp>
        <p:nvSpPr>
          <p:cNvPr id="207" name="Zoeken"/>
          <p:cNvSpPr/>
          <p:nvPr/>
        </p:nvSpPr>
        <p:spPr>
          <a:xfrm>
            <a:off x="17483985" y="7218252"/>
            <a:ext cx="6928432" cy="8120489"/>
          </a:xfrm>
          <a:custGeom>
            <a:avLst/>
            <a:gdLst/>
            <a:ahLst/>
            <a:cxnLst>
              <a:cxn ang="0">
                <a:pos x="wd2" y="hd2"/>
              </a:cxn>
              <a:cxn ang="5400000">
                <a:pos x="wd2" y="hd2"/>
              </a:cxn>
              <a:cxn ang="10800000">
                <a:pos x="wd2" y="hd2"/>
              </a:cxn>
              <a:cxn ang="16200000">
                <a:pos x="wd2" y="hd2"/>
              </a:cxn>
            </a:cxnLst>
            <a:rect l="0" t="0" r="r" b="b"/>
            <a:pathLst>
              <a:path w="20400" h="21502" extrusionOk="0">
                <a:moveTo>
                  <a:pt x="7928" y="4"/>
                </a:moveTo>
                <a:cubicBezTo>
                  <a:pt x="6343" y="54"/>
                  <a:pt x="4758" y="513"/>
                  <a:pt x="3383" y="1414"/>
                </a:cubicBezTo>
                <a:cubicBezTo>
                  <a:pt x="-286" y="3816"/>
                  <a:pt x="-1098" y="8454"/>
                  <a:pt x="1573" y="11753"/>
                </a:cubicBezTo>
                <a:cubicBezTo>
                  <a:pt x="3866" y="14587"/>
                  <a:pt x="8102" y="15587"/>
                  <a:pt x="11645" y="14130"/>
                </a:cubicBezTo>
                <a:lnTo>
                  <a:pt x="11895" y="14028"/>
                </a:lnTo>
                <a:lnTo>
                  <a:pt x="12039" y="14238"/>
                </a:lnTo>
                <a:cubicBezTo>
                  <a:pt x="12051" y="14256"/>
                  <a:pt x="12060" y="14269"/>
                  <a:pt x="12071" y="14282"/>
                </a:cubicBezTo>
                <a:lnTo>
                  <a:pt x="17686" y="21218"/>
                </a:lnTo>
                <a:cubicBezTo>
                  <a:pt x="17806" y="21366"/>
                  <a:pt x="17984" y="21464"/>
                  <a:pt x="18188" y="21493"/>
                </a:cubicBezTo>
                <a:cubicBezTo>
                  <a:pt x="18392" y="21522"/>
                  <a:pt x="18597" y="21479"/>
                  <a:pt x="18762" y="21371"/>
                </a:cubicBezTo>
                <a:lnTo>
                  <a:pt x="20082" y="20505"/>
                </a:lnTo>
                <a:cubicBezTo>
                  <a:pt x="20425" y="20281"/>
                  <a:pt x="20502" y="19847"/>
                  <a:pt x="20252" y="19538"/>
                </a:cubicBezTo>
                <a:lnTo>
                  <a:pt x="14637" y="12602"/>
                </a:lnTo>
                <a:cubicBezTo>
                  <a:pt x="14613" y="12572"/>
                  <a:pt x="14586" y="12546"/>
                  <a:pt x="14559" y="12521"/>
                </a:cubicBezTo>
                <a:lnTo>
                  <a:pt x="14359" y="12340"/>
                </a:lnTo>
                <a:lnTo>
                  <a:pt x="14540" y="12143"/>
                </a:lnTo>
                <a:cubicBezTo>
                  <a:pt x="16964" y="9533"/>
                  <a:pt x="17103" y="5790"/>
                  <a:pt x="14878" y="3042"/>
                </a:cubicBezTo>
                <a:cubicBezTo>
                  <a:pt x="13209" y="980"/>
                  <a:pt x="10569" y="-78"/>
                  <a:pt x="7928" y="4"/>
                </a:cubicBezTo>
                <a:close/>
                <a:moveTo>
                  <a:pt x="7952" y="1548"/>
                </a:moveTo>
                <a:cubicBezTo>
                  <a:pt x="8377" y="1533"/>
                  <a:pt x="8807" y="1556"/>
                  <a:pt x="9237" y="1617"/>
                </a:cubicBezTo>
                <a:cubicBezTo>
                  <a:pt x="10956" y="1861"/>
                  <a:pt x="12466" y="2690"/>
                  <a:pt x="13488" y="3952"/>
                </a:cubicBezTo>
                <a:cubicBezTo>
                  <a:pt x="15601" y="6562"/>
                  <a:pt x="14959" y="10231"/>
                  <a:pt x="12058" y="12131"/>
                </a:cubicBezTo>
                <a:cubicBezTo>
                  <a:pt x="10904" y="12887"/>
                  <a:pt x="9563" y="13250"/>
                  <a:pt x="8234" y="13250"/>
                </a:cubicBezTo>
                <a:cubicBezTo>
                  <a:pt x="6221" y="13250"/>
                  <a:pt x="4235" y="12415"/>
                  <a:pt x="2963" y="10843"/>
                </a:cubicBezTo>
                <a:cubicBezTo>
                  <a:pt x="850" y="8233"/>
                  <a:pt x="1491" y="4565"/>
                  <a:pt x="4393" y="2665"/>
                </a:cubicBezTo>
                <a:cubicBezTo>
                  <a:pt x="5446" y="1976"/>
                  <a:pt x="6677" y="1593"/>
                  <a:pt x="7952" y="1548"/>
                </a:cubicBezTo>
                <a:close/>
              </a:path>
            </a:pathLst>
          </a:custGeom>
          <a:solidFill>
            <a:srgbClr val="FFFFFF"/>
          </a:solidFill>
          <a:ln w="57150">
            <a:solidFill>
              <a:srgbClr val="FDF396"/>
            </a:solidFill>
            <a:miter lim="400000"/>
          </a:ln>
        </p:spPr>
        <p:txBody>
          <a:bodyPr lIns="50800" tIns="50800" rIns="50800" bIns="50800" anchor="ctr"/>
          <a:lstStyle/>
          <a:p>
            <a:pPr marL="0" marR="0" lvl="0" indent="0" algn="ctr" defTabSz="821531"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4" name="Tekstvak 3">
            <a:extLst>
              <a:ext uri="{FF2B5EF4-FFF2-40B4-BE49-F238E27FC236}">
                <a16:creationId xmlns:a16="http://schemas.microsoft.com/office/drawing/2014/main" id="{D5822218-4340-69FC-63E3-D2D2ABC75BC4}"/>
              </a:ext>
            </a:extLst>
          </p:cNvPr>
          <p:cNvSpPr txBox="1"/>
          <p:nvPr/>
        </p:nvSpPr>
        <p:spPr>
          <a:xfrm>
            <a:off x="1452379" y="3071101"/>
            <a:ext cx="13541188" cy="3799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marL="0" marR="0" lvl="0" indent="0" algn="ctr" defTabSz="821531" rtl="0" eaLnBrk="1" fontAlgn="auto" latinLnBrk="0" hangingPunct="0">
              <a:lnSpc>
                <a:spcPct val="80000"/>
              </a:lnSpc>
              <a:spcBef>
                <a:spcPts val="400"/>
              </a:spcBef>
              <a:spcAft>
                <a:spcPts val="0"/>
              </a:spcAft>
              <a:buClrTx/>
              <a:buSzTx/>
              <a:buFontTx/>
              <a:buNone/>
              <a:tabLst>
                <a:tab pos="812800" algn="l"/>
              </a:tabLst>
              <a:defRPr/>
            </a:pPr>
            <a:r>
              <a:rPr kumimoji="0" lang="nl-NL" sz="6000" b="0" i="0" u="none" strike="noStrike" kern="0" cap="none" spc="-26" normalizeH="0" baseline="0" noProof="0">
                <a:ln>
                  <a:noFill/>
                </a:ln>
                <a:solidFill>
                  <a:srgbClr val="000000"/>
                </a:solidFill>
                <a:effectLst/>
                <a:uLnTx/>
                <a:uFillTx/>
                <a:latin typeface="Gill Sans MT"/>
                <a:sym typeface="Graphik Compact Regular"/>
              </a:rPr>
              <a:t>Uitzoeken waar woorden vandaan komen noemen we </a:t>
            </a:r>
            <a:r>
              <a:rPr kumimoji="0" lang="nl-NL" sz="6000" b="0" i="1" u="none" strike="noStrike" kern="0" cap="none" spc="-26" normalizeH="0" baseline="0" noProof="0">
                <a:ln>
                  <a:noFill/>
                </a:ln>
                <a:solidFill>
                  <a:srgbClr val="000000"/>
                </a:solidFill>
                <a:effectLst/>
                <a:uLnTx/>
                <a:uFillTx/>
                <a:latin typeface="Gill Sans MT"/>
                <a:sym typeface="Graphik Compact Regular"/>
              </a:rPr>
              <a:t>etymologie</a:t>
            </a:r>
            <a:r>
              <a:rPr kumimoji="0" lang="nl-NL" sz="6000" b="0" i="0" u="none" strike="noStrike" kern="0" cap="none" spc="-26" normalizeH="0" baseline="0" noProof="0">
                <a:ln>
                  <a:noFill/>
                </a:ln>
                <a:solidFill>
                  <a:srgbClr val="000000"/>
                </a:solidFill>
                <a:effectLst/>
                <a:uLnTx/>
                <a:uFillTx/>
                <a:latin typeface="Gill Sans MT"/>
                <a:sym typeface="Graphik Compact Regular"/>
              </a:rPr>
              <a:t>. </a:t>
            </a:r>
            <a:br>
              <a:rPr lang="nl-NL" sz="6000" b="0" i="0" u="none" strike="noStrike" kern="0" cap="none" spc="-26" normalizeH="0" baseline="0" noProof="0">
                <a:ln>
                  <a:noFill/>
                </a:ln>
                <a:effectLst/>
                <a:uLnTx/>
                <a:uFillTx/>
                <a:latin typeface="Gill Sans MT" panose="020B0502020104020203" pitchFamily="34" charset="0"/>
              </a:rPr>
            </a:br>
            <a:br>
              <a:rPr lang="nl-NL" sz="6000" b="0" i="0" u="none" strike="noStrike" kern="0" cap="none" spc="-26" normalizeH="0" baseline="0" noProof="0">
                <a:ln>
                  <a:noFill/>
                </a:ln>
                <a:effectLst/>
                <a:uLnTx/>
                <a:uFillTx/>
                <a:latin typeface="Gill Sans MT" panose="020B0502020104020203" pitchFamily="34" charset="0"/>
              </a:rPr>
            </a:br>
            <a:r>
              <a:rPr kumimoji="0" lang="nl-NL" sz="6000" b="0" i="0" u="none" strike="noStrike" kern="0" cap="none" spc="-26" normalizeH="0" baseline="0" noProof="0">
                <a:ln>
                  <a:noFill/>
                </a:ln>
                <a:solidFill>
                  <a:srgbClr val="000000"/>
                </a:solidFill>
                <a:effectLst/>
                <a:uLnTx/>
                <a:uFillTx/>
                <a:latin typeface="Gill Sans MT"/>
                <a:sym typeface="Graphik Compact Regular"/>
              </a:rPr>
              <a:t>Van welk woord zouden jullie de etymologie willen weten</a:t>
            </a:r>
            <a:r>
              <a:rPr lang="nl-NL" sz="6000">
                <a:latin typeface="Gill Sans MT"/>
              </a:rPr>
              <a:t>?</a:t>
            </a:r>
            <a:r>
              <a:rPr kumimoji="0" lang="nl-NL" sz="6000" b="0" i="0" u="none" strike="noStrike" kern="0" cap="none" spc="-26" normalizeH="0" baseline="0" noProof="0">
                <a:ln>
                  <a:noFill/>
                </a:ln>
                <a:solidFill>
                  <a:srgbClr val="000000"/>
                </a:solidFill>
                <a:effectLst/>
                <a:uLnTx/>
                <a:uFillTx/>
                <a:latin typeface="Gill Sans MT"/>
                <a:sym typeface="Graphik Compact Regular"/>
              </a:rPr>
              <a:t> </a:t>
            </a:r>
            <a:endParaRPr lang="nl-NL" sz="6000" b="0" i="0" u="none" strike="noStrike" kern="0" cap="none" spc="-26" normalizeH="0" baseline="0" noProof="0">
              <a:ln>
                <a:noFill/>
              </a:ln>
              <a:solidFill>
                <a:srgbClr val="000000"/>
              </a:solidFill>
              <a:effectLst/>
              <a:uLnTx/>
              <a:uFillTx/>
              <a:latin typeface="Gill Sans MT"/>
            </a:endParaRPr>
          </a:p>
        </p:txBody>
      </p:sp>
      <p:pic>
        <p:nvPicPr>
          <p:cNvPr id="2" name="Logo-eenregelig.png" descr="Logo-eenregelig.png">
            <a:extLst>
              <a:ext uri="{FF2B5EF4-FFF2-40B4-BE49-F238E27FC236}">
                <a16:creationId xmlns:a16="http://schemas.microsoft.com/office/drawing/2014/main" id="{966BA99A-FF55-4EE8-E281-605941C4E6E5}"/>
              </a:ext>
            </a:extLst>
          </p:cNvPr>
          <p:cNvPicPr>
            <a:picLocks noChangeAspect="1"/>
          </p:cNvPicPr>
          <p:nvPr/>
        </p:nvPicPr>
        <p:blipFill>
          <a:blip r:embed="rId5"/>
          <a:stretch>
            <a:fillRect/>
          </a:stretch>
        </p:blipFill>
        <p:spPr>
          <a:xfrm>
            <a:off x="20625561" y="434348"/>
            <a:ext cx="3370127" cy="911372"/>
          </a:xfrm>
          <a:prstGeom prst="rect">
            <a:avLst/>
          </a:prstGeom>
          <a:ln w="12700">
            <a:miter lim="400000"/>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7"/>
                                        </p:tgtEl>
                                        <p:attrNameLst>
                                          <p:attrName>style.visibility</p:attrName>
                                        </p:attrNameLst>
                                      </p:cBhvr>
                                      <p:to>
                                        <p:strVal val="visible"/>
                                      </p:to>
                                    </p:set>
                                    <p:anim calcmode="lin" valueType="num">
                                      <p:cBhvr>
                                        <p:cTn id="7" dur="500" fill="hold"/>
                                        <p:tgtEl>
                                          <p:spTgt spid="207"/>
                                        </p:tgtEl>
                                        <p:attrNameLst>
                                          <p:attrName>ppt_w</p:attrName>
                                        </p:attrNameLst>
                                      </p:cBhvr>
                                      <p:tavLst>
                                        <p:tav tm="0">
                                          <p:val>
                                            <p:fltVal val="0"/>
                                          </p:val>
                                        </p:tav>
                                        <p:tav tm="100000">
                                          <p:val>
                                            <p:strVal val="#ppt_w"/>
                                          </p:val>
                                        </p:tav>
                                      </p:tavLst>
                                    </p:anim>
                                    <p:anim calcmode="lin" valueType="num">
                                      <p:cBhvr>
                                        <p:cTn id="8" dur="500" fill="hold"/>
                                        <p:tgtEl>
                                          <p:spTgt spid="207"/>
                                        </p:tgtEl>
                                        <p:attrNameLst>
                                          <p:attrName>ppt_h</p:attrName>
                                        </p:attrNameLst>
                                      </p:cBhvr>
                                      <p:tavLst>
                                        <p:tav tm="0">
                                          <p:val>
                                            <p:fltVal val="0"/>
                                          </p:val>
                                        </p:tav>
                                        <p:tav tm="100000">
                                          <p:val>
                                            <p:strVal val="#ppt_h"/>
                                          </p:val>
                                        </p:tav>
                                      </p:tavLst>
                                    </p:anim>
                                    <p:animEffect transition="in" filter="fade">
                                      <p:cBhvr>
                                        <p:cTn id="9" dur="500"/>
                                        <p:tgtEl>
                                          <p:spTgt spid="20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05"/>
                                        </p:tgtEl>
                                        <p:attrNameLst>
                                          <p:attrName>style.visibility</p:attrName>
                                        </p:attrNameLst>
                                      </p:cBhvr>
                                      <p:to>
                                        <p:strVal val="visible"/>
                                      </p:to>
                                    </p:set>
                                    <p:anim calcmode="lin" valueType="num">
                                      <p:cBhvr>
                                        <p:cTn id="12" dur="500" fill="hold"/>
                                        <p:tgtEl>
                                          <p:spTgt spid="205"/>
                                        </p:tgtEl>
                                        <p:attrNameLst>
                                          <p:attrName>ppt_w</p:attrName>
                                        </p:attrNameLst>
                                      </p:cBhvr>
                                      <p:tavLst>
                                        <p:tav tm="0">
                                          <p:val>
                                            <p:fltVal val="0"/>
                                          </p:val>
                                        </p:tav>
                                        <p:tav tm="100000">
                                          <p:val>
                                            <p:strVal val="#ppt_w"/>
                                          </p:val>
                                        </p:tav>
                                      </p:tavLst>
                                    </p:anim>
                                    <p:anim calcmode="lin" valueType="num">
                                      <p:cBhvr>
                                        <p:cTn id="13" dur="500" fill="hold"/>
                                        <p:tgtEl>
                                          <p:spTgt spid="205"/>
                                        </p:tgtEl>
                                        <p:attrNameLst>
                                          <p:attrName>ppt_h</p:attrName>
                                        </p:attrNameLst>
                                      </p:cBhvr>
                                      <p:tavLst>
                                        <p:tav tm="0">
                                          <p:val>
                                            <p:fltVal val="0"/>
                                          </p:val>
                                        </p:tav>
                                        <p:tav tm="100000">
                                          <p:val>
                                            <p:strVal val="#ppt_h"/>
                                          </p:val>
                                        </p:tav>
                                      </p:tavLst>
                                    </p:anim>
                                    <p:animEffect transition="in" filter="fade">
                                      <p:cBhvr>
                                        <p:cTn id="14" dur="500"/>
                                        <p:tgtEl>
                                          <p:spTgt spid="20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06"/>
                                        </p:tgtEl>
                                        <p:attrNameLst>
                                          <p:attrName>style.visibility</p:attrName>
                                        </p:attrNameLst>
                                      </p:cBhvr>
                                      <p:to>
                                        <p:strVal val="visible"/>
                                      </p:to>
                                    </p:set>
                                    <p:anim calcmode="lin" valueType="num">
                                      <p:cBhvr>
                                        <p:cTn id="17" dur="500" fill="hold"/>
                                        <p:tgtEl>
                                          <p:spTgt spid="206"/>
                                        </p:tgtEl>
                                        <p:attrNameLst>
                                          <p:attrName>ppt_w</p:attrName>
                                        </p:attrNameLst>
                                      </p:cBhvr>
                                      <p:tavLst>
                                        <p:tav tm="0">
                                          <p:val>
                                            <p:fltVal val="0"/>
                                          </p:val>
                                        </p:tav>
                                        <p:tav tm="100000">
                                          <p:val>
                                            <p:strVal val="#ppt_w"/>
                                          </p:val>
                                        </p:tav>
                                      </p:tavLst>
                                    </p:anim>
                                    <p:anim calcmode="lin" valueType="num">
                                      <p:cBhvr>
                                        <p:cTn id="18" dur="500" fill="hold"/>
                                        <p:tgtEl>
                                          <p:spTgt spid="206"/>
                                        </p:tgtEl>
                                        <p:attrNameLst>
                                          <p:attrName>ppt_h</p:attrName>
                                        </p:attrNameLst>
                                      </p:cBhvr>
                                      <p:tavLst>
                                        <p:tav tm="0">
                                          <p:val>
                                            <p:fltVal val="0"/>
                                          </p:val>
                                        </p:tav>
                                        <p:tav tm="100000">
                                          <p:val>
                                            <p:strVal val="#ppt_h"/>
                                          </p:val>
                                        </p:tav>
                                      </p:tavLst>
                                    </p:anim>
                                    <p:animEffect transition="in" filter="fade">
                                      <p:cBhvr>
                                        <p:cTn id="19" dur="500"/>
                                        <p:tgtEl>
                                          <p:spTgt spid="20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205" grpId="0" animBg="1"/>
      <p:bldP spid="206" grpId="0" animBg="1"/>
      <p:bldP spid="207" grpId="0" animBg="1"/>
    </p:bldLst>
  </p:timing>
</p:sld>
</file>

<file path=ppt/theme/theme1.xml><?xml version="1.0" encoding="utf-8"?>
<a:theme xmlns:a="http://schemas.openxmlformats.org/drawingml/2006/main" name="27_Showcase">
  <a:themeElements>
    <a:clrScheme name="27_Showcase">
      <a:dk1>
        <a:srgbClr val="000000"/>
      </a:dk1>
      <a:lt1>
        <a:srgbClr val="FFFFFF"/>
      </a:lt1>
      <a:dk2>
        <a:srgbClr val="5E5E5E"/>
      </a:dk2>
      <a:lt2>
        <a:srgbClr val="D5D5D5"/>
      </a:lt2>
      <a:accent1>
        <a:srgbClr val="599DFF"/>
      </a:accent1>
      <a:accent2>
        <a:srgbClr val="00D4D2"/>
      </a:accent2>
      <a:accent3>
        <a:srgbClr val="38E53A"/>
      </a:accent3>
      <a:accent4>
        <a:srgbClr val="FFFA00"/>
      </a:accent4>
      <a:accent5>
        <a:srgbClr val="FF7D74"/>
      </a:accent5>
      <a:accent6>
        <a:srgbClr val="FF80E9"/>
      </a:accent6>
      <a:hlink>
        <a:srgbClr val="0000FF"/>
      </a:hlink>
      <a:folHlink>
        <a:srgbClr val="FF00FF"/>
      </a:folHlink>
    </a:clrScheme>
    <a:fontScheme name="27_Showcase">
      <a:majorFont>
        <a:latin typeface="Graphik"/>
        <a:ea typeface="Graphik"/>
        <a:cs typeface="Graphik"/>
      </a:majorFont>
      <a:minorFont>
        <a:latin typeface="Graphik"/>
        <a:ea typeface="Graphik"/>
        <a:cs typeface="Graphik"/>
      </a:minorFont>
    </a:fontScheme>
    <a:fmtScheme name="27_Showcas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2200" b="0" i="0" u="none" strike="noStrike" cap="none" spc="-44" normalizeH="0" baseline="0">
            <a:ln>
              <a:noFill/>
            </a:ln>
            <a:solidFill>
              <a:srgbClr val="FFFFFF"/>
            </a:solidFill>
            <a:effectLst/>
            <a:uFillTx/>
            <a:latin typeface="Graphik Semibold"/>
            <a:ea typeface="Graphik Semibold"/>
            <a:cs typeface="Graphik Semibold"/>
            <a:sym typeface="Graphik Semi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8_Showcase">
  <a:themeElements>
    <a:clrScheme name="27_Showcase">
      <a:dk1>
        <a:srgbClr val="000000"/>
      </a:dk1>
      <a:lt1>
        <a:srgbClr val="FFFFFF"/>
      </a:lt1>
      <a:dk2>
        <a:srgbClr val="A7A7A7"/>
      </a:dk2>
      <a:lt2>
        <a:srgbClr val="535353"/>
      </a:lt2>
      <a:accent1>
        <a:srgbClr val="599DFF"/>
      </a:accent1>
      <a:accent2>
        <a:srgbClr val="00D4D2"/>
      </a:accent2>
      <a:accent3>
        <a:srgbClr val="38E53A"/>
      </a:accent3>
      <a:accent4>
        <a:srgbClr val="FFFA00"/>
      </a:accent4>
      <a:accent5>
        <a:srgbClr val="FF7D74"/>
      </a:accent5>
      <a:accent6>
        <a:srgbClr val="FF80E9"/>
      </a:accent6>
      <a:hlink>
        <a:srgbClr val="0000FF"/>
      </a:hlink>
      <a:folHlink>
        <a:srgbClr val="FF00FF"/>
      </a:folHlink>
    </a:clrScheme>
    <a:fontScheme name="27_Showcase">
      <a:majorFont>
        <a:latin typeface="Helvetica"/>
        <a:ea typeface="Helvetica"/>
        <a:cs typeface="Helvetica"/>
      </a:majorFont>
      <a:minorFont>
        <a:latin typeface="Helvetica Neue"/>
        <a:ea typeface="Helvetica Neue"/>
        <a:cs typeface="Helvetica Neue"/>
      </a:minorFont>
    </a:fontScheme>
    <a:fmtScheme name="27_Showcas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821530"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1530"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27_Showcase">
  <a:themeElements>
    <a:clrScheme name="27_Showcase">
      <a:dk1>
        <a:srgbClr val="000000"/>
      </a:dk1>
      <a:lt1>
        <a:srgbClr val="FFFFFF"/>
      </a:lt1>
      <a:dk2>
        <a:srgbClr val="5E5E5E"/>
      </a:dk2>
      <a:lt2>
        <a:srgbClr val="D5D5D5"/>
      </a:lt2>
      <a:accent1>
        <a:srgbClr val="599DFF"/>
      </a:accent1>
      <a:accent2>
        <a:srgbClr val="00D4D2"/>
      </a:accent2>
      <a:accent3>
        <a:srgbClr val="38E53A"/>
      </a:accent3>
      <a:accent4>
        <a:srgbClr val="FFFA00"/>
      </a:accent4>
      <a:accent5>
        <a:srgbClr val="FF7D74"/>
      </a:accent5>
      <a:accent6>
        <a:srgbClr val="FF80E9"/>
      </a:accent6>
      <a:hlink>
        <a:srgbClr val="0000FF"/>
      </a:hlink>
      <a:folHlink>
        <a:srgbClr val="FF00FF"/>
      </a:folHlink>
    </a:clrScheme>
    <a:fontScheme name="27_Showcase">
      <a:majorFont>
        <a:latin typeface="Graphik"/>
        <a:ea typeface="Graphik"/>
        <a:cs typeface="Graphik"/>
      </a:majorFont>
      <a:minorFont>
        <a:latin typeface="Graphik"/>
        <a:ea typeface="Graphik"/>
        <a:cs typeface="Graphik"/>
      </a:minorFont>
    </a:fontScheme>
    <a:fmtScheme name="27_Showcas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2200" b="0" i="0" u="none" strike="noStrike" cap="none" spc="-44" normalizeH="0" baseline="0">
            <a:ln>
              <a:noFill/>
            </a:ln>
            <a:solidFill>
              <a:srgbClr val="FFFFFF"/>
            </a:solidFill>
            <a:effectLst/>
            <a:uFillTx/>
            <a:latin typeface="Graphik Semibold"/>
            <a:ea typeface="Graphik Semibold"/>
            <a:cs typeface="Graphik Semibold"/>
            <a:sym typeface="Graphik Semi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Aangepast</PresentationFormat>
  <Slides>9</Slides>
  <Notes>9</Notes>
  <HiddenSlides>0</HiddenSlides>
  <ScaleCrop>false</ScaleCrop>
  <HeadingPairs>
    <vt:vector size="4" baseType="variant">
      <vt:variant>
        <vt:lpstr>Thema</vt:lpstr>
      </vt:variant>
      <vt:variant>
        <vt:i4>2</vt:i4>
      </vt:variant>
      <vt:variant>
        <vt:lpstr>Diatitels</vt:lpstr>
      </vt:variant>
      <vt:variant>
        <vt:i4>9</vt:i4>
      </vt:variant>
    </vt:vector>
  </HeadingPairs>
  <TitlesOfParts>
    <vt:vector size="11" baseType="lpstr">
      <vt:lpstr>27_Showcase</vt:lpstr>
      <vt:lpstr>28_Showcase</vt:lpstr>
      <vt:lpstr>Telefoon … Telefoon? Te-le-foon?</vt:lpstr>
      <vt:lpstr>Telefoon</vt:lpstr>
      <vt:lpstr>VraAG</vt:lpstr>
      <vt:lpstr>Antwoord</vt:lpstr>
      <vt:lpstr>VraAG</vt:lpstr>
      <vt:lpstr>Antwoord</vt:lpstr>
      <vt:lpstr>VraAG</vt:lpstr>
      <vt:lpstr>Antwoord</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Louk Röell</dc:creator>
  <cp:revision>69</cp:revision>
  <dcterms:modified xsi:type="dcterms:W3CDTF">2025-09-10T11:21:53Z</dcterms:modified>
</cp:coreProperties>
</file>