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11"/>
  </p:notesMasterIdLst>
  <p:sldIdLst>
    <p:sldId id="256" r:id="rId3"/>
    <p:sldId id="257" r:id="rId4"/>
    <p:sldId id="263" r:id="rId5"/>
    <p:sldId id="264" r:id="rId6"/>
    <p:sldId id="266" r:id="rId7"/>
    <p:sldId id="267" r:id="rId8"/>
    <p:sldId id="265" r:id="rId9"/>
    <p:sldId id="270"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1pPr>
    <a:lvl2pPr marL="0" marR="0" indent="457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2pPr>
    <a:lvl3pPr marL="0" marR="0" indent="914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3pPr>
    <a:lvl4pPr marL="0" marR="0" indent="1371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4pPr>
    <a:lvl5pPr marL="0" marR="0" indent="18288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5pPr>
    <a:lvl6pPr marL="0" marR="0" indent="22860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6pPr>
    <a:lvl7pPr marL="0" marR="0" indent="27432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7pPr>
    <a:lvl8pPr marL="0" marR="0" indent="32004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8pPr>
    <a:lvl9pPr marL="0" marR="0" indent="365760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17332F-AB16-C6E1-E071-A0578319236D}" name="Roos de Bruyn" initials="RB" userId="S::roos@onzetaal.nl::6056debc-6b08-4ad7-a6a9-b6b8513623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47F76-AAF4-4023-9CB9-FA19CF38A9EE}" v="30" dt="2025-04-22T10:20:29.52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7990" autoAdjust="0"/>
  </p:normalViewPr>
  <p:slideViewPr>
    <p:cSldViewPr snapToGrid="0">
      <p:cViewPr varScale="1">
        <p:scale>
          <a:sx n="36" d="100"/>
          <a:sy n="36" d="100"/>
        </p:scale>
        <p:origin x="202"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s de Bruyn" userId="S::roos@onzetaal.nl::6056debc-6b08-4ad7-a6a9-b6b851362383" providerId="AD" clId="Web-{0B536E82-741A-4E8F-83A2-93871D374883}"/>
    <pc:docChg chg="modSld">
      <pc:chgData name="Roos de Bruyn" userId="S::roos@onzetaal.nl::6056debc-6b08-4ad7-a6a9-b6b851362383" providerId="AD" clId="Web-{0B536E82-741A-4E8F-83A2-93871D374883}" dt="2025-04-15T14:19:40.231" v="9"/>
      <pc:docMkLst>
        <pc:docMk/>
      </pc:docMkLst>
      <pc:sldChg chg="modSp modNotes">
        <pc:chgData name="Roos de Bruyn" userId="S::roos@onzetaal.nl::6056debc-6b08-4ad7-a6a9-b6b851362383" providerId="AD" clId="Web-{0B536E82-741A-4E8F-83A2-93871D374883}" dt="2025-04-15T14:19:40.231" v="9"/>
        <pc:sldMkLst>
          <pc:docMk/>
          <pc:sldMk cId="0" sldId="257"/>
        </pc:sldMkLst>
        <pc:spChg chg="mod">
          <ac:chgData name="Roos de Bruyn" userId="S::roos@onzetaal.nl::6056debc-6b08-4ad7-a6a9-b6b851362383" providerId="AD" clId="Web-{0B536E82-741A-4E8F-83A2-93871D374883}" dt="2025-04-15T14:16:03.318" v="4" actId="20577"/>
          <ac:spMkLst>
            <pc:docMk/>
            <pc:sldMk cId="0" sldId="257"/>
            <ac:spMk id="3" creationId="{07A8639C-D6EC-FB97-5B94-AD3C12C3FD55}"/>
          </ac:spMkLst>
        </pc:spChg>
      </pc:sldChg>
      <pc:sldChg chg="modSp modCm">
        <pc:chgData name="Roos de Bruyn" userId="S::roos@onzetaal.nl::6056debc-6b08-4ad7-a6a9-b6b851362383" providerId="AD" clId="Web-{0B536E82-741A-4E8F-83A2-93871D374883}" dt="2025-04-15T14:16:43.632" v="7" actId="20577"/>
        <pc:sldMkLst>
          <pc:docMk/>
          <pc:sldMk cId="0" sldId="270"/>
        </pc:sldMkLst>
        <pc:spChg chg="mod">
          <ac:chgData name="Roos de Bruyn" userId="S::roos@onzetaal.nl::6056debc-6b08-4ad7-a6a9-b6b851362383" providerId="AD" clId="Web-{0B536E82-741A-4E8F-83A2-93871D374883}" dt="2025-04-15T14:16:33.194" v="6" actId="20577"/>
          <ac:spMkLst>
            <pc:docMk/>
            <pc:sldMk cId="0" sldId="270"/>
            <ac:spMk id="4" creationId="{D5822218-4340-69FC-63E3-D2D2ABC75BC4}"/>
          </ac:spMkLst>
        </pc:spChg>
        <pc:spChg chg="mod">
          <ac:chgData name="Roos de Bruyn" userId="S::roos@onzetaal.nl::6056debc-6b08-4ad7-a6a9-b6b851362383" providerId="AD" clId="Web-{0B536E82-741A-4E8F-83A2-93871D374883}" dt="2025-04-15T14:16:43.632" v="7" actId="20577"/>
          <ac:spMkLst>
            <pc:docMk/>
            <pc:sldMk cId="0" sldId="270"/>
            <ac:spMk id="203" creationId="{00000000-0000-0000-0000-000000000000}"/>
          </ac:spMkLst>
        </pc:spChg>
        <pc:extLst>
          <p:ext xmlns:p="http://schemas.openxmlformats.org/presentationml/2006/main" uri="{D6D511B9-2390-475A-947B-AFAB55BFBCF1}">
            <pc226:cmChg xmlns:pc226="http://schemas.microsoft.com/office/powerpoint/2022/06/main/command" chg="mod">
              <pc226:chgData name="Roos de Bruyn" userId="S::roos@onzetaal.nl::6056debc-6b08-4ad7-a6a9-b6b851362383" providerId="AD" clId="Web-{0B536E82-741A-4E8F-83A2-93871D374883}" dt="2025-04-15T14:16:30.178" v="5" actId="20577"/>
              <pc2:cmMkLst xmlns:pc2="http://schemas.microsoft.com/office/powerpoint/2019/9/main/command">
                <pc:docMk/>
                <pc:sldMk cId="0" sldId="270"/>
                <pc2:cmMk id="{1A96EA92-6411-4185-8C15-13092FFEA0C2}"/>
              </pc2:cmMkLst>
            </pc226:cmChg>
          </p:ext>
        </pc:extLst>
      </pc:sldChg>
    </pc:docChg>
  </pc:docChgLst>
  <pc:docChgLst>
    <pc:chgData name="judith.gabel" userId="S::judith.gabel_gmail.com#ext#@onzetaal.onmicrosoft.com::2e56cd29-53f1-44e0-bf34-ea66d01e823d" providerId="AD" clId="Web-{E63E48CC-39ED-A4D7-AE50-5439B48793A6}"/>
    <pc:docChg chg="modSld">
      <pc:chgData name="judith.gabel" userId="S::judith.gabel_gmail.com#ext#@onzetaal.onmicrosoft.com::2e56cd29-53f1-44e0-bf34-ea66d01e823d" providerId="AD" clId="Web-{E63E48CC-39ED-A4D7-AE50-5439B48793A6}" dt="2025-04-15T14:53:14.127" v="0" actId="20577"/>
      <pc:docMkLst>
        <pc:docMk/>
      </pc:docMkLst>
      <pc:sldChg chg="modSp">
        <pc:chgData name="judith.gabel" userId="S::judith.gabel_gmail.com#ext#@onzetaal.onmicrosoft.com::2e56cd29-53f1-44e0-bf34-ea66d01e823d" providerId="AD" clId="Web-{E63E48CC-39ED-A4D7-AE50-5439B48793A6}" dt="2025-04-15T14:53:14.127" v="0" actId="20577"/>
        <pc:sldMkLst>
          <pc:docMk/>
          <pc:sldMk cId="0" sldId="256"/>
        </pc:sldMkLst>
        <pc:spChg chg="mod">
          <ac:chgData name="judith.gabel" userId="S::judith.gabel_gmail.com#ext#@onzetaal.onmicrosoft.com::2e56cd29-53f1-44e0-bf34-ea66d01e823d" providerId="AD" clId="Web-{E63E48CC-39ED-A4D7-AE50-5439B48793A6}" dt="2025-04-15T14:53:14.127" v="0" actId="20577"/>
          <ac:spMkLst>
            <pc:docMk/>
            <pc:sldMk cId="0" sldId="256"/>
            <ac:spMk id="170" creationId="{00000000-0000-0000-0000-000000000000}"/>
          </ac:spMkLst>
        </pc:spChg>
      </pc:sldChg>
    </pc:docChg>
  </pc:docChgLst>
  <pc:docChgLst>
    <pc:chgData name="Louk Röell" userId="fcefd4d8-3f59-4040-97ab-b762cea6601f" providerId="ADAL" clId="{EE347F76-AAF4-4023-9CB9-FA19CF38A9EE}"/>
    <pc:docChg chg="undo custSel modSld">
      <pc:chgData name="Louk Röell" userId="fcefd4d8-3f59-4040-97ab-b762cea6601f" providerId="ADAL" clId="{EE347F76-AAF4-4023-9CB9-FA19CF38A9EE}" dt="2025-04-22T10:20:42.624" v="148" actId="1440"/>
      <pc:docMkLst>
        <pc:docMk/>
      </pc:docMkLst>
      <pc:sldChg chg="addSp delSp modSp mod">
        <pc:chgData name="Louk Röell" userId="fcefd4d8-3f59-4040-97ab-b762cea6601f" providerId="ADAL" clId="{EE347F76-AAF4-4023-9CB9-FA19CF38A9EE}" dt="2025-04-22T10:20:24.095" v="142" actId="14100"/>
        <pc:sldMkLst>
          <pc:docMk/>
          <pc:sldMk cId="0" sldId="256"/>
        </pc:sldMkLst>
        <pc:spChg chg="mod">
          <ac:chgData name="Louk Röell" userId="fcefd4d8-3f59-4040-97ab-b762cea6601f" providerId="ADAL" clId="{EE347F76-AAF4-4023-9CB9-FA19CF38A9EE}" dt="2025-04-08T08:52:58.565" v="51" actId="14100"/>
          <ac:spMkLst>
            <pc:docMk/>
            <pc:sldMk cId="0" sldId="256"/>
            <ac:spMk id="11" creationId="{30567B1C-D27B-3CAF-9DB5-F00626473678}"/>
          </ac:spMkLst>
        </pc:spChg>
        <pc:spChg chg="mod">
          <ac:chgData name="Louk Röell" userId="fcefd4d8-3f59-4040-97ab-b762cea6601f" providerId="ADAL" clId="{EE347F76-AAF4-4023-9CB9-FA19CF38A9EE}" dt="2025-04-08T08:52:14.087" v="49" actId="1076"/>
          <ac:spMkLst>
            <pc:docMk/>
            <pc:sldMk cId="0" sldId="256"/>
            <ac:spMk id="12" creationId="{0FB1EB52-9D83-A4E0-2BB7-5B9AC479EBC9}"/>
          </ac:spMkLst>
        </pc:spChg>
        <pc:spChg chg="mod">
          <ac:chgData name="Louk Röell" userId="fcefd4d8-3f59-4040-97ab-b762cea6601f" providerId="ADAL" clId="{EE347F76-AAF4-4023-9CB9-FA19CF38A9EE}" dt="2025-04-08T09:35:13.853" v="61" actId="114"/>
          <ac:spMkLst>
            <pc:docMk/>
            <pc:sldMk cId="0" sldId="256"/>
            <ac:spMk id="170" creationId="{00000000-0000-0000-0000-000000000000}"/>
          </ac:spMkLst>
        </pc:spChg>
        <pc:picChg chg="add del mod">
          <ac:chgData name="Louk Röell" userId="fcefd4d8-3f59-4040-97ab-b762cea6601f" providerId="ADAL" clId="{EE347F76-AAF4-4023-9CB9-FA19CF38A9EE}" dt="2025-04-22T10:06:28.525" v="106" actId="478"/>
          <ac:picMkLst>
            <pc:docMk/>
            <pc:sldMk cId="0" sldId="256"/>
            <ac:picMk id="3" creationId="{030A6D76-453A-8C65-D3C9-F91ED4D6868A}"/>
          </ac:picMkLst>
        </pc:picChg>
        <pc:picChg chg="add mod">
          <ac:chgData name="Louk Röell" userId="fcefd4d8-3f59-4040-97ab-b762cea6601f" providerId="ADAL" clId="{EE347F76-AAF4-4023-9CB9-FA19CF38A9EE}" dt="2025-04-22T10:20:24.095" v="142" actId="14100"/>
          <ac:picMkLst>
            <pc:docMk/>
            <pc:sldMk cId="0" sldId="256"/>
            <ac:picMk id="3" creationId="{33D88A8E-10FF-F5BB-75B1-04FEFA71BC7F}"/>
          </ac:picMkLst>
        </pc:picChg>
        <pc:picChg chg="add del mod">
          <ac:chgData name="Louk Röell" userId="fcefd4d8-3f59-4040-97ab-b762cea6601f" providerId="ADAL" clId="{EE347F76-AAF4-4023-9CB9-FA19CF38A9EE}" dt="2025-04-22T10:14:32.760" v="123" actId="478"/>
          <ac:picMkLst>
            <pc:docMk/>
            <pc:sldMk cId="0" sldId="256"/>
            <ac:picMk id="3" creationId="{41B1A25E-523E-879E-ACAF-2C109F4F73BB}"/>
          </ac:picMkLst>
        </pc:picChg>
        <pc:picChg chg="add del mod">
          <ac:chgData name="Louk Röell" userId="fcefd4d8-3f59-4040-97ab-b762cea6601f" providerId="ADAL" clId="{EE347F76-AAF4-4023-9CB9-FA19CF38A9EE}" dt="2025-04-22T10:20:08.957" v="135" actId="478"/>
          <ac:picMkLst>
            <pc:docMk/>
            <pc:sldMk cId="0" sldId="256"/>
            <ac:picMk id="5" creationId="{E9461D28-E914-1507-6178-75D4156B2FA6}"/>
          </ac:picMkLst>
        </pc:picChg>
        <pc:picChg chg="del mod">
          <ac:chgData name="Louk Röell" userId="fcefd4d8-3f59-4040-97ab-b762cea6601f" providerId="ADAL" clId="{EE347F76-AAF4-4023-9CB9-FA19CF38A9EE}" dt="2025-04-22T10:03:45.115" v="95" actId="478"/>
          <ac:picMkLst>
            <pc:docMk/>
            <pc:sldMk cId="0" sldId="256"/>
            <ac:picMk id="1032" creationId="{4D51EA49-C23D-38A8-9011-2EAE573819A7}"/>
          </ac:picMkLst>
        </pc:picChg>
      </pc:sldChg>
      <pc:sldChg chg="addSp delSp modSp mod modAnim">
        <pc:chgData name="Louk Röell" userId="fcefd4d8-3f59-4040-97ab-b762cea6601f" providerId="ADAL" clId="{EE347F76-AAF4-4023-9CB9-FA19CF38A9EE}" dt="2025-04-22T10:20:42.624" v="148" actId="1440"/>
        <pc:sldMkLst>
          <pc:docMk/>
          <pc:sldMk cId="0" sldId="257"/>
        </pc:sldMkLst>
        <pc:spChg chg="mod">
          <ac:chgData name="Louk Röell" userId="fcefd4d8-3f59-4040-97ab-b762cea6601f" providerId="ADAL" clId="{EE347F76-AAF4-4023-9CB9-FA19CF38A9EE}" dt="2025-04-08T09:55:10.882" v="75" actId="20577"/>
          <ac:spMkLst>
            <pc:docMk/>
            <pc:sldMk cId="0" sldId="257"/>
            <ac:spMk id="3" creationId="{07A8639C-D6EC-FB97-5B94-AD3C12C3FD55}"/>
          </ac:spMkLst>
        </pc:spChg>
        <pc:spChg chg="mod">
          <ac:chgData name="Louk Röell" userId="fcefd4d8-3f59-4040-97ab-b762cea6601f" providerId="ADAL" clId="{EE347F76-AAF4-4023-9CB9-FA19CF38A9EE}" dt="2025-04-08T09:54:34.281" v="69" actId="20578"/>
          <ac:spMkLst>
            <pc:docMk/>
            <pc:sldMk cId="0" sldId="257"/>
            <ac:spMk id="178" creationId="{00000000-0000-0000-0000-000000000000}"/>
          </ac:spMkLst>
        </pc:spChg>
        <pc:picChg chg="add mod">
          <ac:chgData name="Louk Röell" userId="fcefd4d8-3f59-4040-97ab-b762cea6601f" providerId="ADAL" clId="{EE347F76-AAF4-4023-9CB9-FA19CF38A9EE}" dt="2025-04-22T10:20:42.624" v="148" actId="1440"/>
          <ac:picMkLst>
            <pc:docMk/>
            <pc:sldMk cId="0" sldId="257"/>
            <ac:picMk id="2" creationId="{220748F6-429E-F2B9-EF79-B397A8B6CEC4}"/>
          </ac:picMkLst>
        </pc:picChg>
        <pc:picChg chg="add del mod">
          <ac:chgData name="Louk Röell" userId="fcefd4d8-3f59-4040-97ab-b762cea6601f" providerId="ADAL" clId="{EE347F76-AAF4-4023-9CB9-FA19CF38A9EE}" dt="2025-04-22T10:17:00.850" v="134" actId="478"/>
          <ac:picMkLst>
            <pc:docMk/>
            <pc:sldMk cId="0" sldId="257"/>
            <ac:picMk id="2" creationId="{C68A8114-47B7-CCA7-853F-873144C65345}"/>
          </ac:picMkLst>
        </pc:picChg>
        <pc:picChg chg="del mod">
          <ac:chgData name="Louk Röell" userId="fcefd4d8-3f59-4040-97ab-b762cea6601f" providerId="ADAL" clId="{EE347F76-AAF4-4023-9CB9-FA19CF38A9EE}" dt="2025-04-22T10:03:48.047" v="96" actId="478"/>
          <ac:picMkLst>
            <pc:docMk/>
            <pc:sldMk cId="0" sldId="257"/>
            <ac:picMk id="7" creationId="{4E11CAD7-0B34-754F-AE9C-79989E1D3E14}"/>
          </ac:picMkLst>
        </pc:picChg>
      </pc:sldChg>
      <pc:sldChg chg="delSp">
        <pc:chgData name="Louk Röell" userId="fcefd4d8-3f59-4040-97ab-b762cea6601f" providerId="ADAL" clId="{EE347F76-AAF4-4023-9CB9-FA19CF38A9EE}" dt="2025-04-22T10:06:33.113" v="107" actId="478"/>
        <pc:sldMkLst>
          <pc:docMk/>
          <pc:sldMk cId="0" sldId="263"/>
        </pc:sldMkLst>
        <pc:picChg chg="del">
          <ac:chgData name="Louk Röell" userId="fcefd4d8-3f59-4040-97ab-b762cea6601f" providerId="ADAL" clId="{EE347F76-AAF4-4023-9CB9-FA19CF38A9EE}" dt="2025-04-22T10:06:33.113" v="107" actId="478"/>
          <ac:picMkLst>
            <pc:docMk/>
            <pc:sldMk cId="0" sldId="263"/>
            <ac:picMk id="4102" creationId="{2962E882-F75B-9FBA-BF14-D4F9EDCADD02}"/>
          </ac:picMkLst>
        </pc:picChg>
      </pc:sldChg>
      <pc:sldChg chg="delSp">
        <pc:chgData name="Louk Röell" userId="fcefd4d8-3f59-4040-97ab-b762cea6601f" providerId="ADAL" clId="{EE347F76-AAF4-4023-9CB9-FA19CF38A9EE}" dt="2025-04-22T10:00:37.438" v="83" actId="478"/>
        <pc:sldMkLst>
          <pc:docMk/>
          <pc:sldMk cId="0" sldId="264"/>
        </pc:sldMkLst>
        <pc:picChg chg="del">
          <ac:chgData name="Louk Röell" userId="fcefd4d8-3f59-4040-97ab-b762cea6601f" providerId="ADAL" clId="{EE347F76-AAF4-4023-9CB9-FA19CF38A9EE}" dt="2025-04-22T10:00:37.438" v="83" actId="478"/>
          <ac:picMkLst>
            <pc:docMk/>
            <pc:sldMk cId="0" sldId="264"/>
            <ac:picMk id="3" creationId="{72DE2EF2-7409-85D0-FBCD-2CF371802FC8}"/>
          </ac:picMkLst>
        </pc:picChg>
      </pc:sldChg>
      <pc:sldChg chg="addSp delSp modSp mod">
        <pc:chgData name="Louk Röell" userId="fcefd4d8-3f59-4040-97ab-b762cea6601f" providerId="ADAL" clId="{EE347F76-AAF4-4023-9CB9-FA19CF38A9EE}" dt="2025-04-22T10:12:31.208" v="122" actId="1076"/>
        <pc:sldMkLst>
          <pc:docMk/>
          <pc:sldMk cId="0" sldId="267"/>
        </pc:sldMkLst>
        <pc:picChg chg="add mod">
          <ac:chgData name="Louk Röell" userId="fcefd4d8-3f59-4040-97ab-b762cea6601f" providerId="ADAL" clId="{EE347F76-AAF4-4023-9CB9-FA19CF38A9EE}" dt="2025-04-22T10:12:31.208" v="122" actId="1076"/>
          <ac:picMkLst>
            <pc:docMk/>
            <pc:sldMk cId="0" sldId="267"/>
            <ac:picMk id="3" creationId="{4163FE5A-7C3C-78BB-0571-2211575D2363}"/>
          </ac:picMkLst>
        </pc:picChg>
        <pc:picChg chg="del mod">
          <ac:chgData name="Louk Röell" userId="fcefd4d8-3f59-4040-97ab-b762cea6601f" providerId="ADAL" clId="{EE347F76-AAF4-4023-9CB9-FA19CF38A9EE}" dt="2025-04-22T10:06:35.663" v="108" actId="478"/>
          <ac:picMkLst>
            <pc:docMk/>
            <pc:sldMk cId="0" sldId="267"/>
            <ac:picMk id="3074" creationId="{201CF006-2B99-3507-7FBF-B20F7C5C14CB}"/>
          </ac:picMkLst>
        </pc:picChg>
      </pc:sldChg>
      <pc:sldChg chg="addSp delSp modSp mod addAnim delAnim">
        <pc:chgData name="Louk Röell" userId="fcefd4d8-3f59-4040-97ab-b762cea6601f" providerId="ADAL" clId="{EE347F76-AAF4-4023-9CB9-FA19CF38A9EE}" dt="2025-04-22T10:06:01.845" v="105" actId="478"/>
        <pc:sldMkLst>
          <pc:docMk/>
          <pc:sldMk cId="0" sldId="270"/>
        </pc:sldMkLst>
        <pc:spChg chg="mod">
          <ac:chgData name="Louk Röell" userId="fcefd4d8-3f59-4040-97ab-b762cea6601f" providerId="ADAL" clId="{EE347F76-AAF4-4023-9CB9-FA19CF38A9EE}" dt="2025-04-08T08:54:09.279" v="58" actId="1076"/>
          <ac:spMkLst>
            <pc:docMk/>
            <pc:sldMk cId="0" sldId="270"/>
            <ac:spMk id="4" creationId="{D5822218-4340-69FC-63E3-D2D2ABC75BC4}"/>
          </ac:spMkLst>
        </pc:spChg>
        <pc:spChg chg="mod">
          <ac:chgData name="Louk Röell" userId="fcefd4d8-3f59-4040-97ab-b762cea6601f" providerId="ADAL" clId="{EE347F76-AAF4-4023-9CB9-FA19CF38A9EE}" dt="2025-04-08T08:54:23.825" v="60" actId="1076"/>
          <ac:spMkLst>
            <pc:docMk/>
            <pc:sldMk cId="0" sldId="270"/>
            <ac:spMk id="203" creationId="{00000000-0000-0000-0000-000000000000}"/>
          </ac:spMkLst>
        </pc:spChg>
        <pc:spChg chg="add del">
          <ac:chgData name="Louk Röell" userId="fcefd4d8-3f59-4040-97ab-b762cea6601f" providerId="ADAL" clId="{EE347F76-AAF4-4023-9CB9-FA19CF38A9EE}" dt="2025-04-22T10:06:01.845" v="105" actId="478"/>
          <ac:spMkLst>
            <pc:docMk/>
            <pc:sldMk cId="0" sldId="270"/>
            <ac:spMk id="207" creationId="{00000000-0000-0000-0000-000000000000}"/>
          </ac:spMkLst>
        </pc:spChg>
      </pc:sldChg>
    </pc:docChg>
  </pc:docChgLst>
  <pc:docChgLst>
    <pc:chgData name="Roos de Bruyn" userId="S::roos@onzetaal.nl::6056debc-6b08-4ad7-a6a9-b6b851362383" providerId="AD" clId="Web-{F775AECA-25DC-4C63-8A62-7926B72E8FB6}"/>
    <pc:docChg chg="mod modSld">
      <pc:chgData name="Roos de Bruyn" userId="S::roos@onzetaal.nl::6056debc-6b08-4ad7-a6a9-b6b851362383" providerId="AD" clId="Web-{F775AECA-25DC-4C63-8A62-7926B72E8FB6}" dt="2025-04-15T11:41:55.879" v="5" actId="20577"/>
      <pc:docMkLst>
        <pc:docMk/>
      </pc:docMkLst>
      <pc:sldChg chg="modSp modCm">
        <pc:chgData name="Roos de Bruyn" userId="S::roos@onzetaal.nl::6056debc-6b08-4ad7-a6a9-b6b851362383" providerId="AD" clId="Web-{F775AECA-25DC-4C63-8A62-7926B72E8FB6}" dt="2025-04-15T11:40:24.982" v="2" actId="20577"/>
        <pc:sldMkLst>
          <pc:docMk/>
          <pc:sldMk cId="0" sldId="257"/>
        </pc:sldMkLst>
        <pc:spChg chg="mod">
          <ac:chgData name="Roos de Bruyn" userId="S::roos@onzetaal.nl::6056debc-6b08-4ad7-a6a9-b6b851362383" providerId="AD" clId="Web-{F775AECA-25DC-4C63-8A62-7926B72E8FB6}" dt="2025-04-15T11:40:24.982" v="2" actId="20577"/>
          <ac:spMkLst>
            <pc:docMk/>
            <pc:sldMk cId="0" sldId="257"/>
            <ac:spMk id="3" creationId="{07A8639C-D6EC-FB97-5B94-AD3C12C3FD55}"/>
          </ac:spMkLst>
        </pc:spChg>
        <pc:extLst>
          <p:ext xmlns:p="http://schemas.openxmlformats.org/presentationml/2006/main" uri="{D6D511B9-2390-475A-947B-AFAB55BFBCF1}">
            <pc226:cmChg xmlns:pc226="http://schemas.microsoft.com/office/powerpoint/2022/06/main/command" chg="mod">
              <pc226:chgData name="Roos de Bruyn" userId="S::roos@onzetaal.nl::6056debc-6b08-4ad7-a6a9-b6b851362383" providerId="AD" clId="Web-{F775AECA-25DC-4C63-8A62-7926B72E8FB6}" dt="2025-04-15T11:40:20.372" v="1" actId="20577"/>
              <pc2:cmMkLst xmlns:pc2="http://schemas.microsoft.com/office/powerpoint/2019/9/main/command">
                <pc:docMk/>
                <pc:sldMk cId="0" sldId="257"/>
                <pc2:cmMk id="{3F9ABD5C-2ABD-4D9D-94A1-D34F1726629C}"/>
              </pc2:cmMkLst>
            </pc226:cmChg>
          </p:ext>
        </pc:extLst>
      </pc:sldChg>
      <pc:sldChg chg="modSp">
        <pc:chgData name="Roos de Bruyn" userId="S::roos@onzetaal.nl::6056debc-6b08-4ad7-a6a9-b6b851362383" providerId="AD" clId="Web-{F775AECA-25DC-4C63-8A62-7926B72E8FB6}" dt="2025-04-15T11:41:55.879" v="5" actId="20577"/>
        <pc:sldMkLst>
          <pc:docMk/>
          <pc:sldMk cId="0" sldId="265"/>
        </pc:sldMkLst>
        <pc:spChg chg="mod">
          <ac:chgData name="Roos de Bruyn" userId="S::roos@onzetaal.nl::6056debc-6b08-4ad7-a6a9-b6b851362383" providerId="AD" clId="Web-{F775AECA-25DC-4C63-8A62-7926B72E8FB6}" dt="2025-04-15T11:41:55.879" v="5" actId="20577"/>
          <ac:spMkLst>
            <pc:docMk/>
            <pc:sldMk cId="0" sldId="265"/>
            <ac:spMk id="1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Als je in een Spaans restaurant zit en </a:t>
            </a:r>
            <a:r>
              <a:rPr lang="nl-NL" sz="1800" b="1" i="1" kern="100" dirty="0">
                <a:effectLst/>
                <a:latin typeface="Dover Sans Text"/>
                <a:ea typeface="Aptos" panose="020B0004020202020204" pitchFamily="34" charset="0"/>
                <a:cs typeface="Times New Roman" panose="02020603050405020304" pitchFamily="18" charset="0"/>
              </a:rPr>
              <a:t>tapas</a:t>
            </a:r>
            <a:r>
              <a:rPr lang="nl-NL" sz="1800" kern="100" dirty="0">
                <a:effectLst/>
                <a:latin typeface="Dover Sans Text"/>
                <a:ea typeface="Aptos" panose="020B0004020202020204" pitchFamily="34" charset="0"/>
                <a:cs typeface="Times New Roman" panose="02020603050405020304" pitchFamily="18" charset="0"/>
              </a:rPr>
              <a:t> bestelt, krijg je geen hoofdgerecht, maar </a:t>
            </a:r>
            <a:r>
              <a:rPr lang="nl-NL" sz="1800" b="1" kern="100" dirty="0">
                <a:effectLst/>
                <a:latin typeface="Dover Sans Text"/>
                <a:ea typeface="Aptos" panose="020B0004020202020204" pitchFamily="34" charset="0"/>
                <a:cs typeface="Times New Roman" panose="02020603050405020304" pitchFamily="18" charset="0"/>
              </a:rPr>
              <a:t>allerlei soorten kleine hapjes</a:t>
            </a:r>
            <a:r>
              <a:rPr lang="nl-NL" sz="1800" kern="100" dirty="0">
                <a:effectLst/>
                <a:latin typeface="Dover Sans Text"/>
                <a:ea typeface="Aptos" panose="020B0004020202020204" pitchFamily="34" charset="0"/>
                <a:cs typeface="Times New Roman" panose="02020603050405020304" pitchFamily="18" charset="0"/>
              </a:rPr>
              <a:t>.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Het kan van alles: olijven, stukjes kaas, chorizo, gefrituurde inktvisringen of stukjes broodjes met </a:t>
            </a:r>
            <a:r>
              <a:rPr lang="nl-NL" sz="1800" kern="100" dirty="0" err="1">
                <a:effectLst/>
                <a:latin typeface="Dover Sans Text"/>
                <a:ea typeface="Aptos" panose="020B0004020202020204" pitchFamily="34" charset="0"/>
                <a:cs typeface="Times New Roman" panose="02020603050405020304" pitchFamily="18" charset="0"/>
              </a:rPr>
              <a:t>aioli</a:t>
            </a:r>
            <a:r>
              <a:rPr lang="nl-NL" sz="1800" kern="100" dirty="0">
                <a:effectLst/>
                <a:latin typeface="Dover Sans Text"/>
                <a:ea typeface="Aptos" panose="020B0004020202020204" pitchFamily="34" charset="0"/>
                <a:cs typeface="Times New Roman" panose="02020603050405020304" pitchFamily="18" charset="0"/>
              </a:rPr>
              <a:t>… Het komt allemaal in kleine porties.</a:t>
            </a:r>
          </a:p>
          <a:p>
            <a:pPr>
              <a:lnSpc>
                <a:spcPct val="115000"/>
              </a:lnSpc>
              <a:spcAft>
                <a:spcPts val="800"/>
              </a:spcAft>
              <a:buNone/>
            </a:pPr>
            <a:endParaRPr lang="nl-NL" sz="1800" kern="100" dirty="0">
              <a:effectLst/>
              <a:latin typeface="Dover Sans Text"/>
              <a:ea typeface="Aptos" panose="020B0004020202020204" pitchFamily="34" charset="0"/>
              <a:cs typeface="Times New Roman" panose="02020603050405020304" pitchFamily="18" charset="0"/>
            </a:endParaRP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Hoe zit dat?</a:t>
            </a: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Lang geleden, toen mensen in Spanje hun drankje bestelden, kregen ze er soms een plakje ham of een stukje brood bij. Dit werd dan </a:t>
            </a:r>
            <a:r>
              <a:rPr lang="nl-NL" sz="1800" b="1" kern="100" dirty="0">
                <a:latin typeface="Dover Sans Text"/>
                <a:ea typeface="Aptos" panose="020B0004020202020204" pitchFamily="34" charset="0"/>
                <a:cs typeface="Times New Roman" panose="02020603050405020304" pitchFamily="18" charset="0"/>
              </a:rPr>
              <a:t>boven op</a:t>
            </a:r>
            <a:r>
              <a:rPr lang="nl-NL" sz="1800" b="1" kern="100" dirty="0">
                <a:effectLst/>
                <a:latin typeface="Dover Sans Text"/>
                <a:ea typeface="Aptos" panose="020B0004020202020204" pitchFamily="34" charset="0"/>
                <a:cs typeface="Times New Roman" panose="02020603050405020304" pitchFamily="18" charset="0"/>
              </a:rPr>
              <a:t> hun glas </a:t>
            </a:r>
            <a:r>
              <a:rPr lang="nl-NL" sz="1800" kern="100" dirty="0">
                <a:effectLst/>
                <a:latin typeface="Dover Sans Text"/>
                <a:ea typeface="Aptos" panose="020B0004020202020204" pitchFamily="34" charset="0"/>
                <a:cs typeface="Times New Roman" panose="02020603050405020304" pitchFamily="18" charset="0"/>
              </a:rPr>
              <a:t>gelegd.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Waarom? Om te </a:t>
            </a:r>
            <a:r>
              <a:rPr lang="nl-NL" sz="1800" b="1" kern="100" dirty="0">
                <a:effectLst/>
                <a:latin typeface="Dover Sans Text"/>
                <a:ea typeface="Aptos" panose="020B0004020202020204" pitchFamily="34" charset="0"/>
                <a:cs typeface="Times New Roman" panose="02020603050405020304" pitchFamily="18" charset="0"/>
              </a:rPr>
              <a:t>voorkomen dat er insecten in hun drankje zouden vliegen</a:t>
            </a:r>
            <a:r>
              <a:rPr lang="nl-NL" sz="1800" kern="100" dirty="0">
                <a:effectLst/>
                <a:latin typeface="Dover Sans Text"/>
                <a:ea typeface="Aptos" panose="020B0004020202020204" pitchFamily="34" charset="0"/>
                <a:cs typeface="Times New Roman" panose="02020603050405020304" pitchFamily="18" charset="0"/>
              </a:rPr>
              <a:t>. </a:t>
            </a: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En daar ligt de oorsprong van het woord: </a:t>
            </a:r>
            <a:r>
              <a:rPr lang="nl-NL" sz="1800" i="1" kern="100" dirty="0" err="1">
                <a:effectLst/>
                <a:latin typeface="Dover Sans Text"/>
                <a:ea typeface="Aptos" panose="020B0004020202020204" pitchFamily="34" charset="0"/>
                <a:cs typeface="Times New Roman" panose="02020603050405020304" pitchFamily="18" charset="0"/>
              </a:rPr>
              <a:t>tapa</a:t>
            </a:r>
            <a:r>
              <a:rPr lang="nl-NL" sz="1800" kern="100" dirty="0">
                <a:effectLst/>
                <a:latin typeface="Dover Sans Text"/>
                <a:ea typeface="Aptos" panose="020B0004020202020204" pitchFamily="34" charset="0"/>
                <a:cs typeface="Times New Roman" panose="02020603050405020304" pitchFamily="18" charset="0"/>
              </a:rPr>
              <a:t> betekent in het Spaans letterlijk ‘</a:t>
            </a:r>
            <a:r>
              <a:rPr lang="nl-NL" sz="1800" b="1" kern="100" dirty="0">
                <a:effectLst/>
                <a:latin typeface="Dover Sans Text"/>
                <a:ea typeface="Aptos" panose="020B0004020202020204" pitchFamily="34" charset="0"/>
                <a:cs typeface="Times New Roman" panose="02020603050405020304" pitchFamily="18" charset="0"/>
              </a:rPr>
              <a:t>deksel</a:t>
            </a:r>
            <a:r>
              <a:rPr lang="nl-NL" sz="1800" kern="100" dirty="0">
                <a:effectLst/>
                <a:latin typeface="Dover Sans Text"/>
                <a:ea typeface="Aptos" panose="020B0004020202020204" pitchFamily="34" charset="0"/>
                <a:cs typeface="Times New Roman" panose="02020603050405020304" pitchFamily="18" charset="0"/>
              </a:rPr>
              <a:t>’. Tapas zijn dus </a:t>
            </a:r>
            <a:r>
              <a:rPr lang="nl-NL" sz="1800" b="1" kern="100" dirty="0">
                <a:effectLst/>
                <a:latin typeface="Dover Sans Text"/>
                <a:ea typeface="Aptos" panose="020B0004020202020204" pitchFamily="34" charset="0"/>
                <a:cs typeface="Times New Roman" panose="02020603050405020304" pitchFamily="18" charset="0"/>
              </a:rPr>
              <a:t>eetbare dekseltjes</a:t>
            </a:r>
            <a:r>
              <a:rPr lang="nl-NL" sz="1800" kern="100" dirty="0">
                <a:effectLst/>
                <a:latin typeface="Dover Sans Text"/>
                <a:ea typeface="Aptos" panose="020B0004020202020204" pitchFamily="34" charset="0"/>
                <a:cs typeface="Times New Roman" panose="02020603050405020304" pitchFamily="18" charset="0"/>
              </a:rPr>
              <a:t>! </a:t>
            </a:r>
          </a:p>
          <a:p>
            <a:pPr>
              <a:lnSpc>
                <a:spcPct val="115000"/>
              </a:lnSpc>
              <a:spcAft>
                <a:spcPts val="800"/>
              </a:spcAft>
              <a:buNone/>
            </a:pPr>
            <a:endParaRPr lang="nl-NL" sz="1800" kern="100" dirty="0">
              <a:effectLst/>
              <a:latin typeface="Dover Sans Text"/>
              <a:ea typeface="Aptos" panose="020B0004020202020204" pitchFamily="34" charset="0"/>
              <a:cs typeface="Times New Roman" panose="02020603050405020304" pitchFamily="18" charset="0"/>
            </a:endParaRPr>
          </a:p>
          <a:p>
            <a:pPr>
              <a:lnSpc>
                <a:spcPct val="115000"/>
              </a:lnSpc>
              <a:spcAft>
                <a:spcPts val="800"/>
              </a:spcAft>
              <a:buNone/>
            </a:pPr>
            <a:r>
              <a:rPr lang="nl-NL" sz="1800" kern="100" dirty="0">
                <a:effectLst/>
                <a:latin typeface="Dover Sans Text"/>
                <a:ea typeface="Aptos" panose="020B0004020202020204" pitchFamily="34" charset="0"/>
                <a:cs typeface="Times New Roman" panose="02020603050405020304" pitchFamily="18" charset="0"/>
              </a:rPr>
              <a:t>Hoe is het woord ontstaan?</a:t>
            </a: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err="1">
                <a:effectLst/>
                <a:latin typeface="Dover Sans Text"/>
                <a:ea typeface="Aptos" panose="020B0004020202020204" pitchFamily="34" charset="0"/>
                <a:cs typeface="Times New Roman" panose="02020603050405020304" pitchFamily="18" charset="0"/>
              </a:rPr>
              <a:t>Tapar</a:t>
            </a:r>
            <a:r>
              <a:rPr lang="nl-NL" sz="1800" kern="100" dirty="0">
                <a:effectLst/>
                <a:latin typeface="Dover Sans Text"/>
                <a:ea typeface="Aptos" panose="020B0004020202020204" pitchFamily="34" charset="0"/>
                <a:cs typeface="Times New Roman" panose="02020603050405020304" pitchFamily="18" charset="0"/>
              </a:rPr>
              <a:t> = Afdekken / bedekken (werkwoord)</a:t>
            </a: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err="1">
                <a:effectLst/>
                <a:latin typeface="Dover Sans Text"/>
                <a:ea typeface="Aptos" panose="020B0004020202020204" pitchFamily="34" charset="0"/>
                <a:cs typeface="Times New Roman" panose="02020603050405020304" pitchFamily="18" charset="0"/>
              </a:rPr>
              <a:t>Tapa</a:t>
            </a:r>
            <a:r>
              <a:rPr lang="nl-NL" sz="1800" kern="100" dirty="0">
                <a:effectLst/>
                <a:latin typeface="Dover Sans Text"/>
                <a:ea typeface="Aptos" panose="020B0004020202020204" pitchFamily="34" charset="0"/>
                <a:cs typeface="Times New Roman" panose="02020603050405020304" pitchFamily="18" charset="0"/>
              </a:rPr>
              <a:t> = Deksel (zelfstandig naamwoord)</a:t>
            </a:r>
          </a:p>
          <a:p>
            <a:pPr marL="342900" lvl="0" indent="-342900">
              <a:lnSpc>
                <a:spcPct val="115000"/>
              </a:lnSpc>
              <a:spcAft>
                <a:spcPts val="800"/>
              </a:spcAft>
              <a:buSzPts val="1000"/>
              <a:buFont typeface="Symbol" panose="05050102010706020507" pitchFamily="18" charset="2"/>
              <a:buChar char=""/>
              <a:tabLst>
                <a:tab pos="457200" algn="l"/>
              </a:tabLst>
            </a:pPr>
            <a:r>
              <a:rPr lang="nl-NL" sz="1800" kern="100" dirty="0">
                <a:effectLst/>
                <a:latin typeface="Dover Sans Text"/>
                <a:ea typeface="Aptos" panose="020B0004020202020204" pitchFamily="34" charset="0"/>
                <a:cs typeface="Times New Roman" panose="02020603050405020304" pitchFamily="18" charset="0"/>
              </a:rPr>
              <a:t>Tapas = 	1. Deksels</a:t>
            </a:r>
            <a:br>
              <a:rPr lang="nl-NL" sz="1800" kern="100" dirty="0">
                <a:effectLst/>
                <a:latin typeface="Dover Sans Text"/>
                <a:ea typeface="Aptos" panose="020B0004020202020204" pitchFamily="34" charset="0"/>
                <a:cs typeface="Times New Roman" panose="02020603050405020304" pitchFamily="18" charset="0"/>
              </a:rPr>
            </a:br>
            <a:r>
              <a:rPr lang="nl-NL" sz="1800" kern="100" dirty="0">
                <a:effectLst/>
                <a:latin typeface="Dover Sans Text"/>
                <a:ea typeface="Aptos" panose="020B0004020202020204" pitchFamily="34" charset="0"/>
                <a:cs typeface="Times New Roman" panose="02020603050405020304" pitchFamily="18" charset="0"/>
              </a:rPr>
              <a:t> 	  	2. Kleine hapjes die je glas 'bedekken’</a:t>
            </a:r>
          </a:p>
          <a:p>
            <a:pPr marL="0" lvl="0" indent="0">
              <a:lnSpc>
                <a:spcPct val="115000"/>
              </a:lnSpc>
              <a:spcAft>
                <a:spcPts val="800"/>
              </a:spcAft>
              <a:buSzPts val="1000"/>
              <a:buFont typeface="Symbol" panose="05050102010706020507" pitchFamily="18" charset="2"/>
              <a:buNone/>
              <a:tabLst>
                <a:tab pos="457200" algn="l"/>
              </a:tabLst>
            </a:pPr>
            <a:endParaRPr lang="nl-NL" sz="1800" kern="100" dirty="0">
              <a:effectLst/>
              <a:latin typeface="Dover Sans Text"/>
              <a:ea typeface="Aptos" panose="020B0004020202020204" pitchFamily="34" charset="0"/>
              <a:cs typeface="Times New Roman" panose="02020603050405020304" pitchFamily="18" charset="0"/>
            </a:endParaRP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Het woord is dus letterlijk gegroeid uit een praktische gewoonte. En tegenwoordig is </a:t>
            </a:r>
            <a:r>
              <a:rPr lang="nl-NL" sz="1800" i="1" kern="100" dirty="0">
                <a:effectLst/>
                <a:latin typeface="Dover Sans Text"/>
                <a:ea typeface="Aptos" panose="020B0004020202020204" pitchFamily="34" charset="0"/>
                <a:cs typeface="Times New Roman" panose="02020603050405020304" pitchFamily="18" charset="0"/>
              </a:rPr>
              <a:t>tapas eten</a:t>
            </a:r>
            <a:r>
              <a:rPr lang="nl-NL" sz="1800" kern="100" dirty="0">
                <a:effectLst/>
                <a:latin typeface="Dover Sans Text"/>
                <a:ea typeface="Aptos" panose="020B0004020202020204" pitchFamily="34" charset="0"/>
                <a:cs typeface="Times New Roman" panose="02020603050405020304" pitchFamily="18" charset="0"/>
              </a:rPr>
              <a:t> een Spaanse traditie die wereldwijd bekend is.</a:t>
            </a:r>
          </a:p>
          <a:p>
            <a:endParaRPr lang="nl-NL" dirty="0"/>
          </a:p>
        </p:txBody>
      </p:sp>
    </p:spTree>
    <p:extLst>
      <p:ext uri="{BB962C8B-B14F-4D97-AF65-F5344CB8AC3E}">
        <p14:creationId xmlns:p14="http://schemas.microsoft.com/office/powerpoint/2010/main" val="411512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17696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16582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Jazeker!</a:t>
            </a: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Denk aan wat er op een doorsnee kringverjaardag wordt geserveerd: blokjes kaas, worst met augurk en bitterballen. </a:t>
            </a:r>
          </a:p>
          <a:p>
            <a:pPr>
              <a:lnSpc>
                <a:spcPct val="115000"/>
              </a:lnSpc>
              <a:spcAft>
                <a:spcPts val="800"/>
              </a:spcAft>
            </a:pPr>
            <a:r>
              <a:rPr lang="nl-NL" sz="1800" kern="100" dirty="0">
                <a:effectLst/>
                <a:latin typeface="Dover Sans Text"/>
                <a:ea typeface="Aptos" panose="020B0004020202020204" pitchFamily="34" charset="0"/>
                <a:cs typeface="Times New Roman" panose="02020603050405020304" pitchFamily="18" charset="0"/>
              </a:rPr>
              <a:t>In feite is dat gewoon de Nederlandse versie van tapas…</a:t>
            </a:r>
          </a:p>
          <a:p>
            <a:endParaRPr lang="nl-NL" dirty="0"/>
          </a:p>
        </p:txBody>
      </p:sp>
    </p:spTree>
    <p:extLst>
      <p:ext uri="{BB962C8B-B14F-4D97-AF65-F5344CB8AC3E}">
        <p14:creationId xmlns:p14="http://schemas.microsoft.com/office/powerpoint/2010/main" val="292500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bg>
      <p:bgPr>
        <a:solidFill>
          <a:srgbClr val="FFFFFF"/>
        </a:solidFill>
        <a:effectLst/>
      </p:bgPr>
    </p:b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Graphik"/>
              </a:defRPr>
            </a:lvl1pPr>
            <a:lvl2pPr algn="ctr" defTabSz="1160859">
              <a:defRPr sz="10200" b="1" spc="-408">
                <a:latin typeface="+mn-lt"/>
                <a:ea typeface="+mn-ea"/>
                <a:cs typeface="+mn-cs"/>
                <a:sym typeface="Graphik"/>
              </a:defRPr>
            </a:lvl2pPr>
            <a:lvl3pPr algn="ctr" defTabSz="1160859">
              <a:defRPr sz="10200" b="1" spc="-408">
                <a:latin typeface="+mn-lt"/>
                <a:ea typeface="+mn-ea"/>
                <a:cs typeface="+mn-cs"/>
                <a:sym typeface="Graphik"/>
              </a:defRPr>
            </a:lvl3pPr>
            <a:lvl4pPr algn="ctr" defTabSz="1160859">
              <a:defRPr sz="10200" b="1" spc="-408">
                <a:latin typeface="+mn-lt"/>
                <a:ea typeface="+mn-ea"/>
                <a:cs typeface="+mn-cs"/>
                <a:sym typeface="Graphik"/>
              </a:defRPr>
            </a:lvl4pPr>
            <a:lvl5pPr algn="ctr" defTabSz="1160859">
              <a:defRPr sz="10200" b="1" spc="-408">
                <a:latin typeface="+mn-lt"/>
                <a:ea typeface="+mn-ea"/>
                <a:cs typeface="+mn-cs"/>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bg>
      <p:bgPr>
        <a:solidFill>
          <a:srgbClr val="FFFFFF"/>
        </a:solidFill>
        <a:effectLst/>
      </p:bgPr>
    </p:bg>
    <p:spTree>
      <p:nvGrpSpPr>
        <p:cNvPr id="1" name=""/>
        <p:cNvGrpSpPr/>
        <p:nvPr/>
      </p:nvGrpSpPr>
      <p:grpSpPr>
        <a:xfrm>
          <a:off x="0" y="0"/>
          <a:ext cx="0" cy="0"/>
          <a:chOff x="0" y="0"/>
          <a:chExt cx="0" cy="0"/>
        </a:xfrm>
      </p:grpSpPr>
      <p:sp>
        <p:nvSpPr>
          <p:cNvPr id="118" name="Feitinformatie"/>
          <p:cNvSpPr txBox="1">
            <a:spLocks noGrp="1"/>
          </p:cNvSpPr>
          <p:nvPr>
            <p:ph type="body" sz="quarter" idx="21" hasCustomPrompt="1"/>
          </p:nvPr>
        </p:nvSpPr>
        <p:spPr>
          <a:xfrm>
            <a:off x="1295400" y="8117284"/>
            <a:ext cx="21869400" cy="592456"/>
          </a:xfrm>
          <a:prstGeom prst="rect">
            <a:avLst/>
          </a:prstGeom>
        </p:spPr>
        <p:txBody>
          <a:bodyPr/>
          <a:lstStyle>
            <a:lvl1pPr algn="ctr" defTabSz="490727">
              <a:spcBef>
                <a:spcPts val="2600"/>
              </a:spcBef>
              <a:defRPr sz="2940" spc="-88"/>
            </a:lvl1pPr>
          </a:lstStyle>
          <a:p>
            <a:r>
              <a:t>Feitinformatie</a:t>
            </a:r>
          </a:p>
        </p:txBody>
      </p:sp>
      <p:sp>
        <p:nvSpPr>
          <p:cNvPr id="119" name="Hoofdtekst - niveau één…"/>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Graphik"/>
              </a:defRPr>
            </a:lvl1pPr>
            <a:lvl2pPr algn="ctr" defTabSz="825500">
              <a:lnSpc>
                <a:spcPct val="70000"/>
              </a:lnSpc>
              <a:defRPr sz="22400" b="1" spc="-448">
                <a:latin typeface="+mn-lt"/>
                <a:ea typeface="+mn-ea"/>
                <a:cs typeface="+mn-cs"/>
                <a:sym typeface="Graphik"/>
              </a:defRPr>
            </a:lvl2pPr>
            <a:lvl3pPr algn="ctr" defTabSz="825500">
              <a:lnSpc>
                <a:spcPct val="70000"/>
              </a:lnSpc>
              <a:defRPr sz="22400" b="1" spc="-448">
                <a:latin typeface="+mn-lt"/>
                <a:ea typeface="+mn-ea"/>
                <a:cs typeface="+mn-cs"/>
                <a:sym typeface="Graphik"/>
              </a:defRPr>
            </a:lvl3pPr>
            <a:lvl4pPr algn="ctr" defTabSz="825500">
              <a:lnSpc>
                <a:spcPct val="70000"/>
              </a:lnSpc>
              <a:defRPr sz="22400" b="1" spc="-448">
                <a:latin typeface="+mn-lt"/>
                <a:ea typeface="+mn-ea"/>
                <a:cs typeface="+mn-cs"/>
                <a:sym typeface="Graphik"/>
              </a:defRPr>
            </a:lvl4pPr>
            <a:lvl5pPr algn="ctr" defTabSz="825500">
              <a:lnSpc>
                <a:spcPct val="70000"/>
              </a:lnSpc>
              <a:defRPr sz="22400" b="1" spc="-448">
                <a:latin typeface="+mn-lt"/>
                <a:ea typeface="+mn-ea"/>
                <a:cs typeface="+mn-cs"/>
                <a:sym typeface="Graphik"/>
              </a:defRPr>
            </a:lvl5pPr>
          </a:lstStyle>
          <a:p>
            <a:r>
              <a:t>100%</a:t>
            </a:r>
          </a:p>
          <a:p>
            <a:pPr lvl="1"/>
            <a:endParaRPr/>
          </a:p>
          <a:p>
            <a:pPr lvl="2"/>
            <a:endParaRPr/>
          </a:p>
          <a:p>
            <a:pPr lvl="3"/>
            <a:endParaRPr/>
          </a:p>
          <a:p>
            <a:pPr lvl="4"/>
            <a:endParaRP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bg>
      <p:bgPr>
        <a:solidFill>
          <a:srgbClr val="FFFFFF"/>
        </a:solidFill>
        <a:effectLst/>
      </p:bgPr>
    </p:bg>
    <p:spTree>
      <p:nvGrpSpPr>
        <p:cNvPr id="1" name=""/>
        <p:cNvGrpSpPr/>
        <p:nvPr/>
      </p:nvGrpSpPr>
      <p:grpSpPr>
        <a:xfrm>
          <a:off x="0" y="0"/>
          <a:ext cx="0" cy="0"/>
          <a:chOff x="0" y="0"/>
          <a:chExt cx="0" cy="0"/>
        </a:xfrm>
      </p:grpSpPr>
      <p:sp>
        <p:nvSpPr>
          <p:cNvPr id="129" name="Toekenning"/>
          <p:cNvSpPr txBox="1">
            <a:spLocks noGrp="1"/>
          </p:cNvSpPr>
          <p:nvPr>
            <p:ph type="body" sz="quarter" idx="21" hasCustomPrompt="1"/>
          </p:nvPr>
        </p:nvSpPr>
        <p:spPr>
          <a:xfrm>
            <a:off x="2252674" y="10353079"/>
            <a:ext cx="20691414" cy="567945"/>
          </a:xfrm>
          <a:prstGeom prst="rect">
            <a:avLst/>
          </a:prstGeom>
        </p:spPr>
        <p:txBody>
          <a:bodyPr/>
          <a:lstStyle>
            <a:lvl1pPr defTabSz="584200">
              <a:defRPr sz="2800" spc="-84"/>
            </a:lvl1pPr>
          </a:lstStyle>
          <a:p>
            <a:r>
              <a:t>Toekenning </a:t>
            </a: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Graphik"/>
              </a:defRPr>
            </a:lvl1pPr>
            <a:lvl2pPr marL="714375" indent="-257175" defTabSz="1160859">
              <a:lnSpc>
                <a:spcPct val="70000"/>
              </a:lnSpc>
              <a:defRPr sz="13300" b="1" i="1" spc="-532">
                <a:latin typeface="+mn-lt"/>
                <a:ea typeface="+mn-ea"/>
                <a:cs typeface="+mn-cs"/>
                <a:sym typeface="Graphik"/>
              </a:defRPr>
            </a:lvl2pPr>
            <a:lvl3pPr marL="714375" indent="200025" defTabSz="1160859">
              <a:lnSpc>
                <a:spcPct val="70000"/>
              </a:lnSpc>
              <a:defRPr sz="13300" b="1" i="1" spc="-532">
                <a:latin typeface="+mn-lt"/>
                <a:ea typeface="+mn-ea"/>
                <a:cs typeface="+mn-cs"/>
                <a:sym typeface="Graphik"/>
              </a:defRPr>
            </a:lvl3pPr>
            <a:lvl4pPr marL="714375" indent="657225" defTabSz="1160859">
              <a:lnSpc>
                <a:spcPct val="70000"/>
              </a:lnSpc>
              <a:defRPr sz="13300" b="1" i="1" spc="-532">
                <a:latin typeface="+mn-lt"/>
                <a:ea typeface="+mn-ea"/>
                <a:cs typeface="+mn-cs"/>
                <a:sym typeface="Graphik"/>
              </a:defRPr>
            </a:lvl4pPr>
            <a:lvl5pPr marL="714375" indent="1114425" defTabSz="1160859">
              <a:lnSpc>
                <a:spcPct val="70000"/>
              </a:lnSpc>
              <a:defRPr sz="13300" b="1" i="1" spc="-532">
                <a:latin typeface="+mn-lt"/>
                <a:ea typeface="+mn-ea"/>
                <a:cs typeface="+mn-cs"/>
                <a:sym typeface="Graphik"/>
              </a:defRPr>
            </a:lvl5pPr>
          </a:lstStyle>
          <a:p>
            <a:r>
              <a:t>“Bijzonder citaat”</a:t>
            </a:r>
          </a:p>
          <a:p>
            <a:pPr lvl="1"/>
            <a:endParaRPr/>
          </a:p>
          <a:p>
            <a:pPr lvl="2"/>
            <a:endParaRPr/>
          </a:p>
          <a:p>
            <a:pPr lvl="3"/>
            <a:endParaRPr/>
          </a:p>
          <a:p>
            <a:pPr lvl="4"/>
            <a:endParaRP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bg>
      <p:bgPr>
        <a:solidFill>
          <a:srgbClr val="FFFFFF"/>
        </a:solidFill>
        <a:effectLst/>
      </p:bgPr>
    </p:bg>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7"/>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1" y="-525805"/>
            <a:ext cx="12065001" cy="7782610"/>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1" y="6384784"/>
            <a:ext cx="12065001" cy="8048238"/>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2"/>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bg>
      <p:bgPr>
        <a:solidFill>
          <a:srgbClr val="FFFFFF"/>
        </a:solidFill>
        <a:effectLst/>
      </p:bgPr>
    </p:b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Naam presentatie"/>
          <p:cNvSpPr txBox="1">
            <a:spLocks noGrp="1"/>
          </p:cNvSpPr>
          <p:nvPr>
            <p:ph type="title" hasCustomPrompt="1"/>
          </p:nvPr>
        </p:nvSpPr>
        <p:spPr>
          <a:prstGeom prst="rect">
            <a:avLst/>
          </a:prstGeom>
        </p:spPr>
        <p:txBody>
          <a:bodyPr/>
          <a:lstStyle/>
          <a:p>
            <a:r>
              <a:t>Naam presentatie</a:t>
            </a:r>
          </a:p>
        </p:txBody>
      </p:sp>
      <p:sp>
        <p:nvSpPr>
          <p:cNvPr id="12" name="Hoofdtekst - niveau één…"/>
          <p:cNvSpPr txBox="1">
            <a:spLocks noGrp="1"/>
          </p:cNvSpPr>
          <p:nvPr>
            <p:ph type="body" sz="quarter" idx="1" hasCustomPrompt="1"/>
          </p:nvPr>
        </p:nvSpPr>
        <p:spPr>
          <a:prstGeom prst="rect">
            <a:avLst/>
          </a:prstGeom>
        </p:spPr>
        <p:txBody>
          <a:bodyPr/>
          <a:lstStyle/>
          <a:p>
            <a:r>
              <a:t>Ondertitel presentatie </a:t>
            </a:r>
          </a:p>
          <a:p>
            <a:pPr lvl="1"/>
            <a:endParaRPr/>
          </a:p>
          <a:p>
            <a:pPr lvl="2"/>
            <a:endParaRPr/>
          </a:p>
          <a:p>
            <a:pPr lvl="3"/>
            <a:endParaRPr/>
          </a:p>
          <a:p>
            <a:pPr lvl="4"/>
            <a:endParaRP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355538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 en foto">
    <p:bg>
      <p:bgPr>
        <a:solidFill>
          <a:srgbClr val="FFFFFF"/>
        </a:solidFill>
        <a:effectLst/>
      </p:bgPr>
    </p:bg>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5"/>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40817944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 en foto alt">
    <p:bg>
      <p:bgPr>
        <a:solidFill>
          <a:srgbClr val="FFFFFF"/>
        </a:solidFill>
        <a:effectLst/>
      </p:bgPr>
    </p:bg>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2"/>
            <a:ext cx="20573999" cy="13716001"/>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2"/>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57165523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 en opsomming">
    <p:bg>
      <p:bgPr>
        <a:solidFill>
          <a:srgbClr val="FFFFFF"/>
        </a:solidFill>
        <a:effectLst/>
      </p:bgPr>
    </p:bg>
    <p:spTree>
      <p:nvGrpSpPr>
        <p:cNvPr id="1" name=""/>
        <p:cNvGrpSpPr/>
        <p:nvPr/>
      </p:nvGrpSpPr>
      <p:grpSpPr>
        <a:xfrm>
          <a:off x="0" y="0"/>
          <a:ext cx="0" cy="0"/>
          <a:chOff x="0" y="0"/>
          <a:chExt cx="0" cy="0"/>
        </a:xfrm>
      </p:grpSpPr>
      <p:sp>
        <p:nvSpPr>
          <p:cNvPr id="40"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41"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7"/>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22" hasCustomPrompt="1"/>
          </p:nvPr>
        </p:nvSpPr>
        <p:spPr>
          <a:xfrm>
            <a:off x="1295400" y="5270500"/>
            <a:ext cx="21869400" cy="7137400"/>
          </a:xfrm>
          <a:prstGeom prst="rect">
            <a:avLst/>
          </a:prstGeom>
        </p:spPr>
        <p:txBody>
          <a:bodyPr/>
          <a:lstStyle>
            <a:lvl1pPr>
              <a:spcBef>
                <a:spcPts val="3300"/>
              </a:spcBef>
              <a:defRPr sz="4000" cap="none" spc="0"/>
            </a:lvl1pPr>
          </a:lstStyle>
          <a:p>
            <a:r>
              <a:t>Dia-opsommingstekst</a:t>
            </a: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6297185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bg>
      <p:bgPr>
        <a:solidFill>
          <a:srgbClr val="FFFFFF"/>
        </a:solidFill>
        <a:effectLst/>
      </p:bgPr>
    </p:bg>
    <p:spTree>
      <p:nvGrpSpPr>
        <p:cNvPr id="1" name=""/>
        <p:cNvGrpSpPr/>
        <p:nvPr/>
      </p:nvGrpSpPr>
      <p:grpSpPr>
        <a:xfrm>
          <a:off x="0" y="0"/>
          <a:ext cx="0" cy="0"/>
          <a:chOff x="0" y="0"/>
          <a:chExt cx="0" cy="0"/>
        </a:xfrm>
      </p:grpSpPr>
      <p:sp>
        <p:nvSpPr>
          <p:cNvPr id="20" name="Glimlachend persoon met een zonnebril en een gele trui tegen een groenblauwe achtergrond"/>
          <p:cNvSpPr>
            <a:spLocks noGrp="1"/>
          </p:cNvSpPr>
          <p:nvPr>
            <p:ph type="pic" idx="21"/>
          </p:nvPr>
        </p:nvSpPr>
        <p:spPr>
          <a:xfrm>
            <a:off x="-685800" y="-6146800"/>
            <a:ext cx="34201100" cy="20089980"/>
          </a:xfrm>
          <a:prstGeom prst="rect">
            <a:avLst/>
          </a:prstGeom>
        </p:spPr>
        <p:txBody>
          <a:bodyPr lIns="91439" tIns="45719" rIns="91439" bIns="45719">
            <a:noAutofit/>
          </a:bodyPr>
          <a:lstStyle/>
          <a:p>
            <a:endParaRPr/>
          </a:p>
        </p:txBody>
      </p:sp>
      <p:sp>
        <p:nvSpPr>
          <p:cNvPr id="21" name="Naam presentatie"/>
          <p:cNvSpPr txBox="1">
            <a:spLocks noGrp="1"/>
          </p:cNvSpPr>
          <p:nvPr>
            <p:ph type="title" hasCustomPrompt="1"/>
          </p:nvPr>
        </p:nvSpPr>
        <p:spPr>
          <a:xfrm>
            <a:off x="1295400" y="4384675"/>
            <a:ext cx="21869400" cy="4699000"/>
          </a:xfrm>
          <a:prstGeom prst="rect">
            <a:avLst/>
          </a:prstGeom>
        </p:spPr>
        <p:txBody>
          <a:bodyPr/>
          <a:lstStyle/>
          <a:p>
            <a:r>
              <a:t>Naam presentatie</a:t>
            </a:r>
          </a:p>
        </p:txBody>
      </p:sp>
      <p:sp>
        <p:nvSpPr>
          <p:cNvPr id="22" name="Hoofdtekst - niveau één…"/>
          <p:cNvSpPr txBox="1">
            <a:spLocks noGrp="1"/>
          </p:cNvSpPr>
          <p:nvPr>
            <p:ph type="body" sz="quarter" idx="1" hasCustomPrompt="1"/>
          </p:nvPr>
        </p:nvSpPr>
        <p:spPr>
          <a:xfrm>
            <a:off x="1295400" y="9268776"/>
            <a:ext cx="21869400" cy="1422714"/>
          </a:xfrm>
          <a:prstGeom prst="rect">
            <a:avLst/>
          </a:prstGeom>
        </p:spPr>
        <p:txBody>
          <a:bodyPr/>
          <a:lstStyle/>
          <a:p>
            <a:r>
              <a:t>Ondertitel presentatie</a:t>
            </a:r>
          </a:p>
          <a:p>
            <a:pPr lvl="1"/>
            <a:endParaRPr/>
          </a:p>
          <a:p>
            <a:pPr lvl="2"/>
            <a:endParaRPr/>
          </a:p>
          <a:p>
            <a:pPr lvl="3"/>
            <a:endParaRPr/>
          </a:p>
          <a:p>
            <a:pPr lvl="4"/>
            <a:endParaRP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psomming">
    <p:bg>
      <p:bgPr>
        <a:solidFill>
          <a:srgbClr val="FFFFFF"/>
        </a:solidFill>
        <a:effectLst/>
      </p:bgPr>
    </p:bg>
    <p:spTree>
      <p:nvGrpSpPr>
        <p:cNvPr id="1" name=""/>
        <p:cNvGrpSpPr/>
        <p:nvPr/>
      </p:nvGrpSpPr>
      <p:grpSpPr>
        <a:xfrm>
          <a:off x="0" y="0"/>
          <a:ext cx="0" cy="0"/>
          <a:chOff x="0" y="0"/>
          <a:chExt cx="0" cy="0"/>
        </a:xfrm>
      </p:grpSpPr>
      <p:sp>
        <p:nvSpPr>
          <p:cNvPr id="53"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54" name="Hoofdtekst - niveau één…"/>
          <p:cNvSpPr txBox="1">
            <a:spLocks noGrp="1"/>
          </p:cNvSpPr>
          <p:nvPr>
            <p:ph type="body" idx="21" hasCustomPrompt="1"/>
          </p:nvPr>
        </p:nvSpPr>
        <p:spPr>
          <a:xfrm>
            <a:off x="1295400" y="5270499"/>
            <a:ext cx="21869400" cy="7135319"/>
          </a:xfrm>
          <a:prstGeom prst="rect">
            <a:avLst/>
          </a:prstGeom>
        </p:spPr>
        <p:txBody>
          <a:bodyPr numCol="2" spcCol="1093469"/>
          <a:lstStyle>
            <a:lvl1pPr>
              <a:spcBef>
                <a:spcPts val="3300"/>
              </a:spcBef>
              <a:defRPr sz="4000" cap="none" spc="0"/>
            </a:lvl1pPr>
          </a:lstStyle>
          <a:p>
            <a:r>
              <a:t>Dia-opsommingstekst</a:t>
            </a: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454126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 opsomm., foto">
    <p:bg>
      <p:bgPr>
        <a:solidFill>
          <a:srgbClr val="FFFFFF"/>
        </a:solidFill>
        <a:effectLst/>
      </p:bgPr>
    </p:bg>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2"/>
            <a:ext cx="20561460" cy="13716001"/>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a:spcBef>
                <a:spcPts val="3300"/>
              </a:spcBef>
              <a:defRPr sz="4000" cap="none" spc="0"/>
            </a:lvl1pPr>
            <a:lvl2pPr>
              <a:spcBef>
                <a:spcPts val="3300"/>
              </a:spcBef>
              <a:defRPr sz="4000" cap="none" spc="0"/>
            </a:lvl2pPr>
            <a:lvl3pPr>
              <a:spcBef>
                <a:spcPts val="3300"/>
              </a:spcBef>
              <a:defRPr sz="4000" cap="none" spc="0"/>
            </a:lvl3pPr>
            <a:lvl4pPr>
              <a:spcBef>
                <a:spcPts val="3300"/>
              </a:spcBef>
              <a:defRPr sz="4000" cap="none" spc="0"/>
            </a:lvl4pPr>
            <a:lvl5pPr>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2"/>
          </a:xfrm>
          <a:prstGeom prst="rect">
            <a:avLst/>
          </a:prstGeom>
        </p:spPr>
        <p:txBody>
          <a:bodyPr/>
          <a:lstStyle>
            <a:lvl1pPr>
              <a:spcBef>
                <a:spcPts val="3200"/>
              </a:spcBef>
              <a:defRPr sz="2000" spc="-100">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399" y="4092574"/>
            <a:ext cx="11442703" cy="678374"/>
          </a:xfrm>
          <a:prstGeom prst="rect">
            <a:avLst/>
          </a:prstGeom>
        </p:spPr>
        <p:txBody>
          <a:bodyPr/>
          <a:lstStyle>
            <a:lvl1pPr defTabSz="566673">
              <a:defRPr sz="3300" spc="-200"/>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842127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Sect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6"/>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95381866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Alleen titel">
    <p:bg>
      <p:bgPr>
        <a:solidFill>
          <a:srgbClr val="FFFFFF"/>
        </a:solidFill>
        <a:effectLst/>
      </p:bgPr>
    </p:bg>
    <p:spTree>
      <p:nvGrpSpPr>
        <p:cNvPr id="1" name=""/>
        <p:cNvGrpSpPr/>
        <p:nvPr/>
      </p:nvGrpSpPr>
      <p:grpSpPr>
        <a:xfrm>
          <a:off x="0" y="0"/>
          <a:ext cx="0" cy="0"/>
          <a:chOff x="0" y="0"/>
          <a:chExt cx="0" cy="0"/>
        </a:xfrm>
      </p:grpSpPr>
      <p:sp>
        <p:nvSpPr>
          <p:cNvPr id="85"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86" name="Ondertitel di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88903838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Agenda">
    <p:bg>
      <p:bgPr>
        <a:solidFill>
          <a:srgbClr val="FFFFFF"/>
        </a:solidFill>
        <a:effectLst/>
      </p:bgPr>
    </p:bg>
    <p:spTree>
      <p:nvGrpSpPr>
        <p:cNvPr id="1" name=""/>
        <p:cNvGrpSpPr/>
        <p:nvPr/>
      </p:nvGrpSpPr>
      <p:grpSpPr>
        <a:xfrm>
          <a:off x="0" y="0"/>
          <a:ext cx="0" cy="0"/>
          <a:chOff x="0" y="0"/>
          <a:chExt cx="0" cy="0"/>
        </a:xfrm>
      </p:grpSpPr>
      <p:sp>
        <p:nvSpPr>
          <p:cNvPr id="97" name="Hoofdtekst - niveau één…"/>
          <p:cNvSpPr txBox="1">
            <a:spLocks noGrp="1"/>
          </p:cNvSpPr>
          <p:nvPr>
            <p:ph type="body" sz="quarter" idx="1" hasCustomPrompt="1"/>
          </p:nvPr>
        </p:nvSpPr>
        <p:spPr>
          <a:xfrm>
            <a:off x="1295400" y="12955885"/>
            <a:ext cx="21869400" cy="429262"/>
          </a:xfrm>
          <a:prstGeom prst="rect">
            <a:avLst/>
          </a:prstGeom>
        </p:spPr>
        <p:txBody>
          <a:bodyPr/>
          <a:lstStyle>
            <a:lvl1pPr>
              <a:spcBef>
                <a:spcPts val="3200"/>
              </a:spcBef>
              <a:defRPr sz="2000" spc="-58">
                <a:latin typeface="Graphik Medium"/>
                <a:ea typeface="Graphik Medium"/>
                <a:cs typeface="Graphik Medium"/>
                <a:sym typeface="Graphik Medium"/>
              </a:defRPr>
            </a:lvl1pPr>
            <a:lvl2pPr>
              <a:spcBef>
                <a:spcPts val="3200"/>
              </a:spcBef>
              <a:defRPr sz="2000" spc="-58">
                <a:latin typeface="Graphik Medium"/>
                <a:ea typeface="Graphik Medium"/>
                <a:cs typeface="Graphik Medium"/>
                <a:sym typeface="Graphik Medium"/>
              </a:defRPr>
            </a:lvl2pPr>
            <a:lvl3pPr>
              <a:spcBef>
                <a:spcPts val="3200"/>
              </a:spcBef>
              <a:defRPr sz="2000" spc="-58">
                <a:latin typeface="Graphik Medium"/>
                <a:ea typeface="Graphik Medium"/>
                <a:cs typeface="Graphik Medium"/>
                <a:sym typeface="Graphik Medium"/>
              </a:defRPr>
            </a:lvl3pPr>
            <a:lvl4pPr>
              <a:spcBef>
                <a:spcPts val="3200"/>
              </a:spcBef>
              <a:defRPr sz="2000" spc="-58">
                <a:latin typeface="Graphik Medium"/>
                <a:ea typeface="Graphik Medium"/>
                <a:cs typeface="Graphik Medium"/>
                <a:sym typeface="Graphik Medium"/>
              </a:defRPr>
            </a:lvl4pPr>
            <a:lvl5pPr>
              <a:spcBef>
                <a:spcPts val="3200"/>
              </a:spcBef>
              <a:defRPr sz="2000" spc="-58">
                <a:latin typeface="Graphik Medium"/>
                <a:ea typeface="Graphik Medium"/>
                <a:cs typeface="Graphik Medium"/>
                <a:sym typeface="Graphik Medium"/>
              </a:defRPr>
            </a:lvl5pPr>
          </a:lstStyle>
          <a:p>
            <a:r>
              <a:t>Auteur en datum</a:t>
            </a:r>
          </a:p>
          <a:p>
            <a:pPr lvl="1"/>
            <a:endParaRPr/>
          </a:p>
          <a:p>
            <a:pPr lvl="2"/>
            <a:endParaRPr/>
          </a:p>
          <a:p>
            <a:pPr lvl="3"/>
            <a:endParaRPr/>
          </a:p>
          <a:p>
            <a:pPr lvl="4"/>
            <a:endParaRPr/>
          </a:p>
        </p:txBody>
      </p:sp>
      <p:sp>
        <p:nvSpPr>
          <p:cNvPr id="98" name="Ondertitel agenda"/>
          <p:cNvSpPr txBox="1">
            <a:spLocks noGrp="1"/>
          </p:cNvSpPr>
          <p:nvPr>
            <p:ph type="body" sz="quarter" idx="21" hasCustomPrompt="1"/>
          </p:nvPr>
        </p:nvSpPr>
        <p:spPr>
          <a:xfrm>
            <a:off x="1295400" y="3543455"/>
            <a:ext cx="21869400" cy="694057"/>
          </a:xfrm>
          <a:prstGeom prst="rect">
            <a:avLst/>
          </a:prstGeom>
        </p:spPr>
        <p:txBody>
          <a:bodyPr/>
          <a:lstStyle>
            <a:lvl1pPr>
              <a:defRPr spc="-200"/>
            </a:lvl1pPr>
          </a:lstStyle>
          <a:p>
            <a:r>
              <a:t>Ondertitel agenda</a:t>
            </a:r>
          </a:p>
        </p:txBody>
      </p:sp>
      <p:sp>
        <p:nvSpPr>
          <p:cNvPr id="99" name="Hoofdtekst - niveau één…"/>
          <p:cNvSpPr txBox="1">
            <a:spLocks noGrp="1"/>
          </p:cNvSpPr>
          <p:nvPr>
            <p:ph type="body" idx="22" hasCustomPrompt="1"/>
          </p:nvPr>
        </p:nvSpPr>
        <p:spPr>
          <a:xfrm>
            <a:off x="1295400" y="5118100"/>
            <a:ext cx="21869400" cy="7137400"/>
          </a:xfrm>
          <a:prstGeom prst="rect">
            <a:avLst/>
          </a:prstGeom>
        </p:spPr>
        <p:txBody>
          <a:bodyPr/>
          <a:lstStyle>
            <a:lvl1pPr defTabSz="825500">
              <a:spcBef>
                <a:spcPts val="3200"/>
              </a:spcBef>
              <a:defRPr sz="5400" b="1" u="sng" cap="none" spc="-100">
                <a:latin typeface="Graphik"/>
                <a:ea typeface="Graphik"/>
                <a:cs typeface="Graphik"/>
                <a:sym typeface="Graphik"/>
              </a:defRPr>
            </a:lvl1pPr>
          </a:lstStyle>
          <a:p>
            <a:r>
              <a:t>Agendaonderwerpen</a:t>
            </a: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83878879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Uiting">
    <p:bg>
      <p:bgPr>
        <a:solidFill>
          <a:srgbClr val="FFFFFF"/>
        </a:solidFill>
        <a:effectLst/>
      </p:bgPr>
    </p:bg>
    <p:spTree>
      <p:nvGrpSpPr>
        <p:cNvPr id="1" name=""/>
        <p:cNvGrpSpPr/>
        <p:nvPr/>
      </p:nvGrpSpPr>
      <p:grpSpPr>
        <a:xfrm>
          <a:off x="0" y="0"/>
          <a:ext cx="0" cy="0"/>
          <a:chOff x="0" y="0"/>
          <a:chExt cx="0" cy="0"/>
        </a:xfrm>
      </p:grpSpPr>
      <p:sp>
        <p:nvSpPr>
          <p:cNvPr id="110" name="Hoofdtekst - niveau één…"/>
          <p:cNvSpPr txBox="1">
            <a:spLocks noGrp="1"/>
          </p:cNvSpPr>
          <p:nvPr>
            <p:ph type="body" sz="half" idx="1" hasCustomPrompt="1"/>
          </p:nvPr>
        </p:nvSpPr>
        <p:spPr>
          <a:xfrm>
            <a:off x="1298276" y="4927600"/>
            <a:ext cx="21863647" cy="3853768"/>
          </a:xfrm>
          <a:prstGeom prst="rect">
            <a:avLst/>
          </a:prstGeom>
        </p:spPr>
        <p:txBody>
          <a:bodyPr anchor="ctr"/>
          <a:lstStyle>
            <a:lvl1pPr algn="ctr" defTabSz="1160858">
              <a:defRPr sz="10200" b="1" spc="-408">
                <a:latin typeface="Graphik"/>
                <a:ea typeface="Graphik"/>
                <a:cs typeface="Graphik"/>
                <a:sym typeface="Graphik"/>
              </a:defRPr>
            </a:lvl1pPr>
            <a:lvl2pPr algn="ctr" defTabSz="1160858">
              <a:defRPr sz="10200" b="1" spc="-408">
                <a:latin typeface="Graphik"/>
                <a:ea typeface="Graphik"/>
                <a:cs typeface="Graphik"/>
                <a:sym typeface="Graphik"/>
              </a:defRPr>
            </a:lvl2pPr>
            <a:lvl3pPr algn="ctr" defTabSz="1160858">
              <a:defRPr sz="10200" b="1" spc="-408">
                <a:latin typeface="Graphik"/>
                <a:ea typeface="Graphik"/>
                <a:cs typeface="Graphik"/>
                <a:sym typeface="Graphik"/>
              </a:defRPr>
            </a:lvl3pPr>
            <a:lvl4pPr algn="ctr" defTabSz="1160858">
              <a:defRPr sz="10200" b="1" spc="-408">
                <a:latin typeface="Graphik"/>
                <a:ea typeface="Graphik"/>
                <a:cs typeface="Graphik"/>
                <a:sym typeface="Graphik"/>
              </a:defRPr>
            </a:lvl4pPr>
            <a:lvl5pPr algn="ctr" defTabSz="1160858">
              <a:defRPr sz="10200" b="1" spc="-408">
                <a:latin typeface="Graphik"/>
                <a:ea typeface="Graphik"/>
                <a:cs typeface="Graphik"/>
                <a:sym typeface="Graphik"/>
              </a:defRPr>
            </a:lvl5pPr>
          </a:lstStyle>
          <a:p>
            <a:r>
              <a:t>Uiting</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9521757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root feit">
    <p:bg>
      <p:bgPr>
        <a:solidFill>
          <a:srgbClr val="FFFFFF"/>
        </a:solidFill>
        <a:effectLst/>
      </p:bgPr>
    </p:bg>
    <p:spTree>
      <p:nvGrpSpPr>
        <p:cNvPr id="1" name=""/>
        <p:cNvGrpSpPr/>
        <p:nvPr/>
      </p:nvGrpSpPr>
      <p:grpSpPr>
        <a:xfrm>
          <a:off x="0" y="0"/>
          <a:ext cx="0" cy="0"/>
          <a:chOff x="0" y="0"/>
          <a:chExt cx="0" cy="0"/>
        </a:xfrm>
      </p:grpSpPr>
      <p:sp>
        <p:nvSpPr>
          <p:cNvPr id="118" name="Hoofdtekst - niveau één…"/>
          <p:cNvSpPr txBox="1">
            <a:spLocks noGrp="1"/>
          </p:cNvSpPr>
          <p:nvPr>
            <p:ph type="body" sz="quarter" idx="1" hasCustomPrompt="1"/>
          </p:nvPr>
        </p:nvSpPr>
        <p:spPr>
          <a:xfrm>
            <a:off x="1295400" y="8117284"/>
            <a:ext cx="21869400" cy="592457"/>
          </a:xfrm>
          <a:prstGeom prst="rect">
            <a:avLst/>
          </a:prstGeom>
        </p:spPr>
        <p:txBody>
          <a:bodyPr/>
          <a:lstStyle>
            <a:lvl1pPr algn="ctr" defTabSz="490727">
              <a:spcBef>
                <a:spcPts val="2600"/>
              </a:spcBef>
              <a:defRPr sz="2900" spc="-88"/>
            </a:lvl1pPr>
            <a:lvl2pPr algn="ctr" defTabSz="490727">
              <a:spcBef>
                <a:spcPts val="2600"/>
              </a:spcBef>
              <a:defRPr sz="2900" spc="-88"/>
            </a:lvl2pPr>
            <a:lvl3pPr algn="ctr" defTabSz="490727">
              <a:spcBef>
                <a:spcPts val="2600"/>
              </a:spcBef>
              <a:defRPr sz="2900" spc="-88"/>
            </a:lvl3pPr>
            <a:lvl4pPr algn="ctr" defTabSz="490727">
              <a:spcBef>
                <a:spcPts val="2600"/>
              </a:spcBef>
              <a:defRPr sz="2900" spc="-88"/>
            </a:lvl4pPr>
            <a:lvl5pPr algn="ctr" defTabSz="490727">
              <a:spcBef>
                <a:spcPts val="2600"/>
              </a:spcBef>
              <a:defRPr sz="2900" spc="-88"/>
            </a:lvl5pPr>
          </a:lstStyle>
          <a:p>
            <a:r>
              <a:t>Feitinformatie</a:t>
            </a:r>
          </a:p>
          <a:p>
            <a:pPr lvl="1"/>
            <a:endParaRPr/>
          </a:p>
          <a:p>
            <a:pPr lvl="2"/>
            <a:endParaRPr/>
          </a:p>
          <a:p>
            <a:pPr lvl="3"/>
            <a:endParaRPr/>
          </a:p>
          <a:p>
            <a:pPr lvl="4"/>
            <a:endParaRPr/>
          </a:p>
        </p:txBody>
      </p:sp>
      <p:sp>
        <p:nvSpPr>
          <p:cNvPr id="119" name="Hoofdtekst - niveau één…"/>
          <p:cNvSpPr txBox="1">
            <a:spLocks noGrp="1"/>
          </p:cNvSpPr>
          <p:nvPr>
            <p:ph type="body" sz="half" idx="21" hasCustomPrompt="1"/>
          </p:nvPr>
        </p:nvSpPr>
        <p:spPr>
          <a:xfrm>
            <a:off x="1295400" y="3587042"/>
            <a:ext cx="21869400" cy="4730170"/>
          </a:xfrm>
          <a:prstGeom prst="rect">
            <a:avLst/>
          </a:prstGeom>
        </p:spPr>
        <p:txBody>
          <a:bodyPr anchor="b"/>
          <a:lstStyle/>
          <a:p>
            <a:pPr lvl="4" indent="1097280" algn="ctr" defTabSz="330200">
              <a:lnSpc>
                <a:spcPct val="70000"/>
              </a:lnSpc>
              <a:defRPr sz="8960" b="1" spc="-200">
                <a:latin typeface="Graphik"/>
                <a:ea typeface="Graphik"/>
                <a:cs typeface="Graphik"/>
                <a:sym typeface="Graphik"/>
              </a:defRPr>
            </a:pPr>
            <a:r>
              <a:t>100%
</a:t>
            </a:r>
          </a:p>
        </p:txBody>
      </p:sp>
      <p:sp>
        <p:nvSpPr>
          <p:cNvPr id="12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71717680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itaat">
    <p:bg>
      <p:bgPr>
        <a:solidFill>
          <a:srgbClr val="FFFFFF"/>
        </a:solidFill>
        <a:effectLst/>
      </p:bgPr>
    </p:bg>
    <p:spTree>
      <p:nvGrpSpPr>
        <p:cNvPr id="1" name=""/>
        <p:cNvGrpSpPr/>
        <p:nvPr/>
      </p:nvGrpSpPr>
      <p:grpSpPr>
        <a:xfrm>
          <a:off x="0" y="0"/>
          <a:ext cx="0" cy="0"/>
          <a:chOff x="0" y="0"/>
          <a:chExt cx="0" cy="0"/>
        </a:xfrm>
      </p:grpSpPr>
      <p:sp>
        <p:nvSpPr>
          <p:cNvPr id="129" name="Hoofdtekst - niveau één…"/>
          <p:cNvSpPr txBox="1">
            <a:spLocks noGrp="1"/>
          </p:cNvSpPr>
          <p:nvPr>
            <p:ph type="body" sz="quarter" idx="1" hasCustomPrompt="1"/>
          </p:nvPr>
        </p:nvSpPr>
        <p:spPr>
          <a:xfrm>
            <a:off x="2252673" y="10353078"/>
            <a:ext cx="20691416" cy="567946"/>
          </a:xfrm>
          <a:prstGeom prst="rect">
            <a:avLst/>
          </a:prstGeom>
        </p:spPr>
        <p:txBody>
          <a:bodyPr/>
          <a:lstStyle>
            <a:lvl1pPr>
              <a:defRPr sz="2800" spc="-84"/>
            </a:lvl1pPr>
            <a:lvl2pPr>
              <a:defRPr sz="2800" spc="-84"/>
            </a:lvl2pPr>
            <a:lvl3pPr>
              <a:defRPr sz="2800" spc="-84"/>
            </a:lvl3pPr>
            <a:lvl4pPr>
              <a:defRPr sz="2800" spc="-84"/>
            </a:lvl4pPr>
            <a:lvl5pPr>
              <a:defRPr sz="2800" spc="-84"/>
            </a:lvl5pPr>
          </a:lstStyle>
          <a:p>
            <a:r>
              <a:t>Toekenning </a:t>
            </a:r>
          </a:p>
          <a:p>
            <a:pPr lvl="1"/>
            <a:endParaRPr/>
          </a:p>
          <a:p>
            <a:pPr lvl="2"/>
            <a:endParaRPr/>
          </a:p>
          <a:p>
            <a:pPr lvl="3"/>
            <a:endParaRPr/>
          </a:p>
          <a:p>
            <a:pPr lvl="4"/>
            <a:endParaRPr/>
          </a:p>
        </p:txBody>
      </p:sp>
      <p:sp>
        <p:nvSpPr>
          <p:cNvPr id="13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32" name="Hoofdtekst - niveau één…"/>
          <p:cNvSpPr txBox="1">
            <a:spLocks noGrp="1"/>
          </p:cNvSpPr>
          <p:nvPr>
            <p:ph type="body" sz="half" idx="21" hasCustomPrompt="1"/>
          </p:nvPr>
        </p:nvSpPr>
        <p:spPr>
          <a:xfrm>
            <a:off x="1439912" y="4332885"/>
            <a:ext cx="21504176" cy="5497469"/>
          </a:xfrm>
          <a:prstGeom prst="rect">
            <a:avLst/>
          </a:prstGeom>
        </p:spPr>
        <p:txBody>
          <a:bodyPr anchor="b"/>
          <a:lstStyle/>
          <a:p>
            <a:pPr lvl="4" indent="1278159" defTabSz="731341">
              <a:lnSpc>
                <a:spcPct val="70000"/>
              </a:lnSpc>
              <a:defRPr sz="8379" b="1" i="1" spc="-378">
                <a:latin typeface="Graphik"/>
                <a:ea typeface="Graphik"/>
                <a:cs typeface="Graphik"/>
                <a:sym typeface="Graphik"/>
              </a:defRPr>
            </a:pPr>
            <a:r>
              <a:t>“Bijzonder citaat”
</a:t>
            </a:r>
          </a:p>
        </p:txBody>
      </p:sp>
      <p:sp>
        <p:nvSpPr>
          <p:cNvPr id="1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36536569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 driemaal">
    <p:bg>
      <p:bgPr>
        <a:solidFill>
          <a:srgbClr val="FFFFFF"/>
        </a:solidFill>
        <a:effectLst/>
      </p:bgPr>
    </p:bg>
    <p:spTree>
      <p:nvGrpSpPr>
        <p:cNvPr id="1" name=""/>
        <p:cNvGrpSpPr/>
        <p:nvPr/>
      </p:nvGrpSpPr>
      <p:grpSpPr>
        <a:xfrm>
          <a:off x="0" y="0"/>
          <a:ext cx="0" cy="0"/>
          <a:chOff x="0" y="0"/>
          <a:chExt cx="0" cy="0"/>
        </a:xfrm>
      </p:grpSpPr>
      <p:sp>
        <p:nvSpPr>
          <p:cNvPr id="140" name="Zijaanzicht van een persoon met een geel jack met capuchon voor gele luiken"/>
          <p:cNvSpPr>
            <a:spLocks noGrp="1"/>
          </p:cNvSpPr>
          <p:nvPr>
            <p:ph type="pic" idx="21"/>
          </p:nvPr>
        </p:nvSpPr>
        <p:spPr>
          <a:xfrm>
            <a:off x="4076700" y="-3937000"/>
            <a:ext cx="26492200" cy="17661468"/>
          </a:xfrm>
          <a:prstGeom prst="rect">
            <a:avLst/>
          </a:prstGeom>
        </p:spPr>
        <p:txBody>
          <a:bodyPr lIns="91439" tIns="45719" rIns="91439" bIns="45719">
            <a:noAutofit/>
          </a:bodyPr>
          <a:lstStyle/>
          <a:p>
            <a:endParaRPr/>
          </a:p>
        </p:txBody>
      </p:sp>
      <p:sp>
        <p:nvSpPr>
          <p:cNvPr id="141" name="Zicht op de rug van een persoon met een geel topje die door een opening in een stenen muur kijkt"/>
          <p:cNvSpPr>
            <a:spLocks noGrp="1"/>
          </p:cNvSpPr>
          <p:nvPr>
            <p:ph type="pic" sz="half" idx="22"/>
          </p:nvPr>
        </p:nvSpPr>
        <p:spPr>
          <a:xfrm>
            <a:off x="-2" y="-525806"/>
            <a:ext cx="12065002" cy="7782612"/>
          </a:xfrm>
          <a:prstGeom prst="rect">
            <a:avLst/>
          </a:prstGeom>
        </p:spPr>
        <p:txBody>
          <a:bodyPr lIns="91439" tIns="45719" rIns="91439" bIns="45719">
            <a:noAutofit/>
          </a:bodyPr>
          <a:lstStyle/>
          <a:p>
            <a:endParaRPr/>
          </a:p>
        </p:txBody>
      </p:sp>
      <p:sp>
        <p:nvSpPr>
          <p:cNvPr id="142" name="Persoon met een grote glimlach die een blauw topje draagt voor een blauwe muur"/>
          <p:cNvSpPr>
            <a:spLocks noGrp="1"/>
          </p:cNvSpPr>
          <p:nvPr>
            <p:ph type="pic" sz="half" idx="23"/>
          </p:nvPr>
        </p:nvSpPr>
        <p:spPr>
          <a:xfrm>
            <a:off x="-2" y="6384783"/>
            <a:ext cx="12065002" cy="8048240"/>
          </a:xfrm>
          <a:prstGeom prst="rect">
            <a:avLst/>
          </a:prstGeom>
        </p:spPr>
        <p:txBody>
          <a:bodyPr lIns="91439" tIns="45719" rIns="91439" bIns="45719">
            <a:noAutofit/>
          </a:bodyPr>
          <a:lstStyle/>
          <a:p>
            <a:endParaRPr/>
          </a:p>
        </p:txBody>
      </p:sp>
      <p:sp>
        <p:nvSpPr>
          <p:cNvPr id="14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8727891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Foto">
    <p:bg>
      <p:bgPr>
        <a:solidFill>
          <a:srgbClr val="FFFFFF"/>
        </a:solidFill>
        <a:effectLst/>
      </p:bgPr>
    </p:bg>
    <p:spTree>
      <p:nvGrpSpPr>
        <p:cNvPr id="1" name=""/>
        <p:cNvGrpSpPr/>
        <p:nvPr/>
      </p:nvGrpSpPr>
      <p:grpSpPr>
        <a:xfrm>
          <a:off x="0" y="0"/>
          <a:ext cx="0" cy="0"/>
          <a:chOff x="0" y="0"/>
          <a:chExt cx="0" cy="0"/>
        </a:xfrm>
      </p:grpSpPr>
      <p:sp>
        <p:nvSpPr>
          <p:cNvPr id="150" name="Persoon in blauwe spijkerbroek en spijkerjasje tegen een effen rode en paarse muur"/>
          <p:cNvSpPr>
            <a:spLocks noGrp="1"/>
          </p:cNvSpPr>
          <p:nvPr>
            <p:ph type="pic" idx="21"/>
          </p:nvPr>
        </p:nvSpPr>
        <p:spPr>
          <a:xfrm>
            <a:off x="0" y="-1266000"/>
            <a:ext cx="24384000" cy="16248003"/>
          </a:xfrm>
          <a:prstGeom prst="rect">
            <a:avLst/>
          </a:prstGeom>
        </p:spPr>
        <p:txBody>
          <a:bodyPr lIns="91439" tIns="45719" rIns="91439" bIns="45719">
            <a:noAutofit/>
          </a:bodyPr>
          <a:lstStyle/>
          <a:p>
            <a:endParaRPr/>
          </a:p>
        </p:txBody>
      </p:sp>
      <p:sp>
        <p:nvSpPr>
          <p:cNvPr id="15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530277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bg>
      <p:bgPr>
        <a:solidFill>
          <a:srgbClr val="FFFFFF"/>
        </a:solidFill>
        <a:effectLst/>
      </p:bgPr>
    </p:bg>
    <p:spTree>
      <p:nvGrpSpPr>
        <p:cNvPr id="1" name=""/>
        <p:cNvGrpSpPr/>
        <p:nvPr/>
      </p:nvGrpSpPr>
      <p:grpSpPr>
        <a:xfrm>
          <a:off x="0" y="0"/>
          <a:ext cx="0" cy="0"/>
          <a:chOff x="0" y="0"/>
          <a:chExt cx="0" cy="0"/>
        </a:xfrm>
      </p:grpSpPr>
      <p:sp>
        <p:nvSpPr>
          <p:cNvPr id="30" name="Zijaanzicht van een persoon met een geel jack met capuchon voor gele luiken"/>
          <p:cNvSpPr>
            <a:spLocks noGrp="1"/>
          </p:cNvSpPr>
          <p:nvPr>
            <p:ph type="pic" idx="21"/>
          </p:nvPr>
        </p:nvSpPr>
        <p:spPr>
          <a:xfrm>
            <a:off x="8922063" y="-1"/>
            <a:ext cx="20573998" cy="13716000"/>
          </a:xfrm>
          <a:prstGeom prst="rect">
            <a:avLst/>
          </a:prstGeom>
        </p:spPr>
        <p:txBody>
          <a:bodyPr lIns="91439" tIns="45719" rIns="91439" bIns="45719">
            <a:noAutofit/>
          </a:bodyPr>
          <a:lstStyle/>
          <a:p>
            <a:endParaRPr/>
          </a:p>
        </p:txBody>
      </p:sp>
      <p:sp>
        <p:nvSpPr>
          <p:cNvPr id="31" name="Naam dia"/>
          <p:cNvSpPr txBox="1">
            <a:spLocks noGrp="1"/>
          </p:cNvSpPr>
          <p:nvPr>
            <p:ph type="title" hasCustomPrompt="1"/>
          </p:nvPr>
        </p:nvSpPr>
        <p:spPr>
          <a:xfrm>
            <a:off x="1295400" y="3743016"/>
            <a:ext cx="11442700" cy="5334001"/>
          </a:xfrm>
          <a:prstGeom prst="rect">
            <a:avLst/>
          </a:prstGeom>
        </p:spPr>
        <p:txBody>
          <a:bodyPr/>
          <a:lstStyle/>
          <a:p>
            <a:r>
              <a:t>Naam dia</a:t>
            </a:r>
          </a:p>
        </p:txBody>
      </p:sp>
      <p:sp>
        <p:nvSpPr>
          <p:cNvPr id="32" name="Hoofdtekst - niveau één…"/>
          <p:cNvSpPr txBox="1">
            <a:spLocks noGrp="1"/>
          </p:cNvSpPr>
          <p:nvPr>
            <p:ph type="body" sz="quarter" idx="1" hasCustomPrompt="1"/>
          </p:nvPr>
        </p:nvSpPr>
        <p:spPr>
          <a:xfrm>
            <a:off x="1295400" y="9271000"/>
            <a:ext cx="11442700" cy="3175000"/>
          </a:xfrm>
          <a:prstGeom prst="rect">
            <a:avLst/>
          </a:prstGeom>
        </p:spPr>
        <p:txBody>
          <a:bodyPr/>
          <a:lstStyle/>
          <a:p>
            <a:r>
              <a:t>Ondertitel dia</a:t>
            </a:r>
          </a:p>
          <a:p>
            <a:pPr lvl="1"/>
            <a:endParaRPr/>
          </a:p>
          <a:p>
            <a:pPr lvl="2"/>
            <a:endParaRPr/>
          </a:p>
          <a:p>
            <a:pPr lvl="3"/>
            <a:endParaRPr/>
          </a:p>
          <a:p>
            <a:pPr lvl="4"/>
            <a:endParaRPr/>
          </a:p>
        </p:txBody>
      </p:sp>
      <p:sp>
        <p:nvSpPr>
          <p:cNvPr id="3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Leeg">
    <p:bg>
      <p:bgPr>
        <a:solidFill>
          <a:srgbClr val="FFFFFF"/>
        </a:solidFill>
        <a:effectLst/>
      </p:bgPr>
    </p:bg>
    <p:spTree>
      <p:nvGrpSpPr>
        <p:cNvPr id="1" name=""/>
        <p:cNvGrpSpPr/>
        <p:nvPr/>
      </p:nvGrpSpPr>
      <p:grpSpPr>
        <a:xfrm>
          <a:off x="0" y="0"/>
          <a:ext cx="0" cy="0"/>
          <a:chOff x="0" y="0"/>
          <a:chExt cx="0" cy="0"/>
        </a:xfrm>
      </p:grpSpPr>
      <p:sp>
        <p:nvSpPr>
          <p:cNvPr id="1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450291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bg>
      <p:bgPr>
        <a:solidFill>
          <a:srgbClr val="FFFFFF"/>
        </a:solidFill>
        <a:effectLst/>
      </p:bgPr>
    </p:bg>
    <p:spTree>
      <p:nvGrpSpPr>
        <p:cNvPr id="1" name=""/>
        <p:cNvGrpSpPr/>
        <p:nvPr/>
      </p:nvGrpSpPr>
      <p:grpSpPr>
        <a:xfrm>
          <a:off x="0" y="0"/>
          <a:ext cx="0" cy="0"/>
          <a:chOff x="0" y="0"/>
          <a:chExt cx="0" cy="0"/>
        </a:xfrm>
      </p:grpSpPr>
      <p:sp>
        <p:nvSpPr>
          <p:cNvPr id="40"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41"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a:t>
            </a:r>
          </a:p>
        </p:txBody>
      </p:sp>
      <p:sp>
        <p:nvSpPr>
          <p:cNvPr id="42"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3"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44" name="Naam dia"/>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Naam dia</a:t>
            </a:r>
          </a:p>
        </p:txBody>
      </p:sp>
      <p:sp>
        <p:nvSpPr>
          <p:cNvPr id="45" name="Hoofdtekst - niveau één…"/>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46" name="Dianummer"/>
          <p:cNvSpPr txBox="1">
            <a:spLocks noGrp="1"/>
          </p:cNvSpPr>
          <p:nvPr>
            <p:ph type="sldNum" sz="quarter" idx="2"/>
          </p:nvPr>
        </p:nvSpPr>
        <p:spPr>
          <a:xfrm>
            <a:off x="22793706" y="12981031"/>
            <a:ext cx="361189" cy="404115"/>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bg>
      <p:bgPr>
        <a:solidFill>
          <a:srgbClr val="FFFFFF"/>
        </a:solidFill>
        <a:effectLst/>
      </p:bgPr>
    </p:bg>
    <p:spTree>
      <p:nvGrpSpPr>
        <p:cNvPr id="1" name=""/>
        <p:cNvGrpSpPr/>
        <p:nvPr/>
      </p:nvGrpSpPr>
      <p:grpSpPr>
        <a:xfrm>
          <a:off x="0" y="0"/>
          <a:ext cx="0" cy="0"/>
          <a:chOff x="0" y="0"/>
          <a:chExt cx="0" cy="0"/>
        </a:xfrm>
      </p:grpSpPr>
      <p:sp>
        <p:nvSpPr>
          <p:cNvPr id="53"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54" name="Hoofdtekst - niveau één…"/>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55"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6"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5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bg>
      <p:bgPr>
        <a:solidFill>
          <a:srgbClr val="FFFFFF"/>
        </a:solidFill>
        <a:effectLst/>
      </p:bgPr>
    </p:bg>
    <p:spTree>
      <p:nvGrpSpPr>
        <p:cNvPr id="1" name=""/>
        <p:cNvGrpSpPr/>
        <p:nvPr/>
      </p:nvGrpSpPr>
      <p:grpSpPr>
        <a:xfrm>
          <a:off x="0" y="0"/>
          <a:ext cx="0" cy="0"/>
          <a:chOff x="0" y="0"/>
          <a:chExt cx="0" cy="0"/>
        </a:xfrm>
      </p:grpSpPr>
      <p:sp>
        <p:nvSpPr>
          <p:cNvPr id="64" name="Persoon met een grote glimlach die een blauw topje draagt voor een blauwe muur"/>
          <p:cNvSpPr>
            <a:spLocks noGrp="1"/>
          </p:cNvSpPr>
          <p:nvPr>
            <p:ph type="pic" idx="21"/>
          </p:nvPr>
        </p:nvSpPr>
        <p:spPr>
          <a:xfrm>
            <a:off x="10236489" y="-1"/>
            <a:ext cx="20561460" cy="13716000"/>
          </a:xfrm>
          <a:prstGeom prst="rect">
            <a:avLst/>
          </a:prstGeom>
        </p:spPr>
        <p:txBody>
          <a:bodyPr lIns="91439" tIns="45719" rIns="91439" bIns="45719">
            <a:noAutofit/>
          </a:bodyPr>
          <a:lstStyle/>
          <a:p>
            <a:endParaRPr/>
          </a:p>
        </p:txBody>
      </p:sp>
      <p:sp>
        <p:nvSpPr>
          <p:cNvPr id="65" name="Hoofdtekst - niveau één…"/>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Dia-opsommingstekst</a:t>
            </a:r>
          </a:p>
          <a:p>
            <a:pPr lvl="1"/>
            <a:endParaRPr/>
          </a:p>
          <a:p>
            <a:pPr lvl="2"/>
            <a:endParaRPr/>
          </a:p>
          <a:p>
            <a:pPr lvl="3"/>
            <a:endParaRPr/>
          </a:p>
          <a:p>
            <a:pPr lvl="4"/>
            <a:endParaRPr/>
          </a:p>
        </p:txBody>
      </p:sp>
      <p:sp>
        <p:nvSpPr>
          <p:cNvPr id="66" name="Rechthoek"/>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67" name="Auteur en datum"/>
          <p:cNvSpPr txBox="1">
            <a:spLocks noGrp="1"/>
          </p:cNvSpPr>
          <p:nvPr>
            <p:ph type="body" sz="quarter" idx="22" hasCustomPrompt="1"/>
          </p:nvPr>
        </p:nvSpPr>
        <p:spPr>
          <a:xfrm>
            <a:off x="1295400" y="12955885"/>
            <a:ext cx="114427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68" name="Naam dia"/>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Naam dia</a:t>
            </a:r>
          </a:p>
        </p:txBody>
      </p:sp>
      <p:sp>
        <p:nvSpPr>
          <p:cNvPr id="69" name="Ondertitel dia"/>
          <p:cNvSpPr txBox="1">
            <a:spLocks noGrp="1"/>
          </p:cNvSpPr>
          <p:nvPr>
            <p:ph type="body" sz="quarter" idx="23" hasCustomPrompt="1"/>
          </p:nvPr>
        </p:nvSpPr>
        <p:spPr>
          <a:xfrm>
            <a:off x="1295400" y="4092575"/>
            <a:ext cx="11442701" cy="678372"/>
          </a:xfrm>
          <a:prstGeom prst="rect">
            <a:avLst/>
          </a:prstGeom>
        </p:spPr>
        <p:txBody>
          <a:bodyPr/>
          <a:lstStyle>
            <a:lvl1pPr defTabSz="566674">
              <a:defRPr sz="3395" spc="-101"/>
            </a:lvl1pPr>
          </a:lstStyle>
          <a:p>
            <a:r>
              <a:t>Ondertitel dia</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 name="Sectietitel"/>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Sectietitel</a:t>
            </a:r>
          </a:p>
        </p:txBody>
      </p:sp>
      <p:sp>
        <p:nvSpPr>
          <p:cNvPr id="7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bg>
      <p:bgPr>
        <a:solidFill>
          <a:srgbClr val="FFFFFF"/>
        </a:solidFill>
        <a:effectLst/>
      </p:bgPr>
    </p:bg>
    <p:spTree>
      <p:nvGrpSpPr>
        <p:cNvPr id="1" name=""/>
        <p:cNvGrpSpPr/>
        <p:nvPr/>
      </p:nvGrpSpPr>
      <p:grpSpPr>
        <a:xfrm>
          <a:off x="0" y="0"/>
          <a:ext cx="0" cy="0"/>
          <a:chOff x="0" y="0"/>
          <a:chExt cx="0" cy="0"/>
        </a:xfrm>
      </p:grpSpPr>
      <p:sp>
        <p:nvSpPr>
          <p:cNvPr id="85"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86" name="Ondertitel dia"/>
          <p:cNvSpPr txBox="1">
            <a:spLocks noGrp="1"/>
          </p:cNvSpPr>
          <p:nvPr>
            <p:ph type="body" sz="quarter" idx="22" hasCustomPrompt="1"/>
          </p:nvPr>
        </p:nvSpPr>
        <p:spPr>
          <a:xfrm>
            <a:off x="1295400" y="3543455"/>
            <a:ext cx="21869400" cy="694056"/>
          </a:xfrm>
          <a:prstGeom prst="rect">
            <a:avLst/>
          </a:prstGeom>
        </p:spPr>
        <p:txBody>
          <a:bodyPr/>
          <a:lstStyle/>
          <a:p>
            <a:r>
              <a:t>Ondertitel dia </a:t>
            </a:r>
          </a:p>
        </p:txBody>
      </p:sp>
      <p:sp>
        <p:nvSpPr>
          <p:cNvPr id="87"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8"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89" name="Naam di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Naam dia</a:t>
            </a:r>
          </a:p>
        </p:txBody>
      </p:sp>
      <p:sp>
        <p:nvSpPr>
          <p:cNvPr id="9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bg>
      <p:bgPr>
        <a:solidFill>
          <a:srgbClr val="FFFFFF"/>
        </a:solidFill>
        <a:effectLst/>
      </p:bgPr>
    </p:bg>
    <p:spTree>
      <p:nvGrpSpPr>
        <p:cNvPr id="1" name=""/>
        <p:cNvGrpSpPr/>
        <p:nvPr/>
      </p:nvGrpSpPr>
      <p:grpSpPr>
        <a:xfrm>
          <a:off x="0" y="0"/>
          <a:ext cx="0" cy="0"/>
          <a:chOff x="0" y="0"/>
          <a:chExt cx="0" cy="0"/>
        </a:xfrm>
      </p:grpSpPr>
      <p:sp>
        <p:nvSpPr>
          <p:cNvPr id="97" name="Auteur en datum"/>
          <p:cNvSpPr txBox="1">
            <a:spLocks noGrp="1"/>
          </p:cNvSpPr>
          <p:nvPr>
            <p:ph type="body" sz="quarter" idx="21" hasCustomPrompt="1"/>
          </p:nvPr>
        </p:nvSpPr>
        <p:spPr>
          <a:xfrm>
            <a:off x="1295400" y="12955885"/>
            <a:ext cx="21869400" cy="429261"/>
          </a:xfrm>
          <a:prstGeom prst="rect">
            <a:avLst/>
          </a:prstGeom>
        </p:spPr>
        <p:txBody>
          <a:bodyPr/>
          <a:lstStyle>
            <a:lvl1pPr defTabSz="584200">
              <a:spcBef>
                <a:spcPts val="3200"/>
              </a:spcBef>
              <a:defRPr sz="2000" spc="-59">
                <a:latin typeface="Graphik Medium"/>
                <a:ea typeface="Graphik Medium"/>
                <a:cs typeface="Graphik Medium"/>
                <a:sym typeface="Graphik Medium"/>
              </a:defRPr>
            </a:lvl1pPr>
          </a:lstStyle>
          <a:p>
            <a:r>
              <a:t>Auteur en datum</a:t>
            </a:r>
          </a:p>
        </p:txBody>
      </p:sp>
      <p:sp>
        <p:nvSpPr>
          <p:cNvPr id="98" name="Ondertitel agenda"/>
          <p:cNvSpPr txBox="1">
            <a:spLocks noGrp="1"/>
          </p:cNvSpPr>
          <p:nvPr>
            <p:ph type="body" sz="quarter" idx="22" hasCustomPrompt="1"/>
          </p:nvPr>
        </p:nvSpPr>
        <p:spPr>
          <a:xfrm>
            <a:off x="1295400" y="3543455"/>
            <a:ext cx="21869400" cy="694056"/>
          </a:xfrm>
          <a:prstGeom prst="rect">
            <a:avLst/>
          </a:prstGeom>
        </p:spPr>
        <p:txBody>
          <a:bodyPr/>
          <a:lstStyle/>
          <a:p>
            <a:r>
              <a:t>Ondertitel agenda</a:t>
            </a:r>
          </a:p>
        </p:txBody>
      </p:sp>
      <p:sp>
        <p:nvSpPr>
          <p:cNvPr id="99" name="Hoofdtekst - niveau één…"/>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Graphik"/>
              </a:defRPr>
            </a:lvl1pPr>
            <a:lvl2pPr defTabSz="825500">
              <a:spcBef>
                <a:spcPts val="3200"/>
              </a:spcBef>
              <a:defRPr sz="5400" b="1" u="sng" cap="none" spc="-53">
                <a:latin typeface="+mn-lt"/>
                <a:ea typeface="+mn-ea"/>
                <a:cs typeface="+mn-cs"/>
                <a:sym typeface="Graphik"/>
              </a:defRPr>
            </a:lvl2pPr>
            <a:lvl3pPr defTabSz="825500">
              <a:spcBef>
                <a:spcPts val="3200"/>
              </a:spcBef>
              <a:defRPr sz="5400" b="1" u="sng" cap="none" spc="-53">
                <a:latin typeface="+mn-lt"/>
                <a:ea typeface="+mn-ea"/>
                <a:cs typeface="+mn-cs"/>
                <a:sym typeface="Graphik"/>
              </a:defRPr>
            </a:lvl3pPr>
            <a:lvl4pPr defTabSz="825500">
              <a:spcBef>
                <a:spcPts val="3200"/>
              </a:spcBef>
              <a:defRPr sz="5400" b="1" u="sng" cap="none" spc="-53">
                <a:latin typeface="+mn-lt"/>
                <a:ea typeface="+mn-ea"/>
                <a:cs typeface="+mn-cs"/>
                <a:sym typeface="Graphik"/>
              </a:defRPr>
            </a:lvl4pPr>
            <a:lvl5pPr defTabSz="825500">
              <a:spcBef>
                <a:spcPts val="3200"/>
              </a:spcBef>
              <a:defRPr sz="5400" b="1" u="sng" cap="none" spc="-53">
                <a:latin typeface="+mn-lt"/>
                <a:ea typeface="+mn-ea"/>
                <a:cs typeface="+mn-cs"/>
                <a:sym typeface="Graphik"/>
              </a:defRPr>
            </a:lvl5pPr>
          </a:lstStyle>
          <a:p>
            <a:r>
              <a:t>Agendaonderwerpen</a:t>
            </a:r>
          </a:p>
          <a:p>
            <a:pPr lvl="1"/>
            <a:endParaRPr/>
          </a:p>
          <a:p>
            <a:pPr lvl="2"/>
            <a:endParaRPr/>
          </a:p>
          <a:p>
            <a:pPr lvl="3"/>
            <a:endParaRPr/>
          </a:p>
          <a:p>
            <a:pPr lvl="4"/>
            <a:endParaRPr/>
          </a:p>
        </p:txBody>
      </p:sp>
      <p:sp>
        <p:nvSpPr>
          <p:cNvPr id="100"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1" name="Rechthoek"/>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nSpc>
                <a:spcPct val="100000"/>
              </a:lnSpc>
              <a:spcBef>
                <a:spcPts val="3300"/>
              </a:spcBef>
              <a:tabLst/>
              <a:defRPr sz="2200" spc="-44">
                <a:latin typeface="Graphik Semibold"/>
                <a:ea typeface="Graphik Semibold"/>
                <a:cs typeface="Graphik Semibold"/>
                <a:sym typeface="Graphik Semibold"/>
              </a:defRPr>
            </a:pPr>
            <a:endParaRPr/>
          </a:p>
        </p:txBody>
      </p:sp>
      <p:sp>
        <p:nvSpPr>
          <p:cNvPr id="102" name="Titel agenda"/>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Titel agenda</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1" cy="469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1" cy="1402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6" y="12979146"/>
            <a:ext cx="361189" cy="404115"/>
          </a:xfrm>
          <a:prstGeom prst="rect">
            <a:avLst/>
          </a:prstGeom>
          <a:ln w="12700">
            <a:miter lim="400000"/>
          </a:ln>
        </p:spPr>
        <p:txBody>
          <a:bodyPr wrap="none" lIns="50800" tIns="50800" rIns="50800" bIns="50800" anchor="b">
            <a:spAutoFit/>
          </a:bodyPr>
          <a:lstStyle>
            <a:lvl1pPr defTabSz="3428914">
              <a:lnSpc>
                <a:spcPct val="100000"/>
              </a:lnSpc>
              <a:spcBef>
                <a:spcPts val="0"/>
              </a:spcBef>
              <a:tabLst/>
              <a:defRPr sz="1800" spc="0">
                <a:latin typeface="+mn-lt"/>
                <a:ea typeface="+mn-ea"/>
                <a:cs typeface="+mn-cs"/>
                <a:sym typeface="Graphik"/>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Naam presentatie"/>
          <p:cNvSpPr txBox="1">
            <a:spLocks noGrp="1"/>
          </p:cNvSpPr>
          <p:nvPr>
            <p:ph type="title" hasCustomPrompt="1"/>
          </p:nvPr>
        </p:nvSpPr>
        <p:spPr>
          <a:xfrm>
            <a:off x="1298349" y="4384675"/>
            <a:ext cx="21869402" cy="469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Naam presentatie</a:t>
            </a:r>
          </a:p>
        </p:txBody>
      </p:sp>
      <p:sp>
        <p:nvSpPr>
          <p:cNvPr id="3" name="Hoofdtekst - niveau één…"/>
          <p:cNvSpPr txBox="1">
            <a:spLocks noGrp="1"/>
          </p:cNvSpPr>
          <p:nvPr>
            <p:ph type="body" idx="1" hasCustomPrompt="1"/>
          </p:nvPr>
        </p:nvSpPr>
        <p:spPr>
          <a:xfrm>
            <a:off x="1298349" y="9268776"/>
            <a:ext cx="21869402" cy="140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Ondertitel presentatie </a:t>
            </a:r>
          </a:p>
          <a:p>
            <a:pPr lvl="1"/>
            <a:endParaRPr/>
          </a:p>
          <a:p>
            <a:pPr lvl="2"/>
            <a:endParaRPr/>
          </a:p>
          <a:p>
            <a:pPr lvl="3"/>
            <a:endParaRPr/>
          </a:p>
          <a:p>
            <a:pPr lvl="4"/>
            <a:endParaRPr/>
          </a:p>
        </p:txBody>
      </p:sp>
      <p:sp>
        <p:nvSpPr>
          <p:cNvPr id="4" name="Dianummer"/>
          <p:cNvSpPr txBox="1">
            <a:spLocks noGrp="1"/>
          </p:cNvSpPr>
          <p:nvPr>
            <p:ph type="sldNum" sz="quarter" idx="2"/>
          </p:nvPr>
        </p:nvSpPr>
        <p:spPr>
          <a:xfrm>
            <a:off x="22797515" y="12979146"/>
            <a:ext cx="361189" cy="404115"/>
          </a:xfrm>
          <a:prstGeom prst="rect">
            <a:avLst/>
          </a:prstGeom>
          <a:ln w="12700">
            <a:miter lim="400000"/>
          </a:ln>
        </p:spPr>
        <p:txBody>
          <a:bodyPr wrap="none" lIns="50800" tIns="50800" rIns="50800" bIns="50800" anchor="b">
            <a:spAutoFit/>
          </a:bodyPr>
          <a:lstStyle>
            <a:lvl1pPr defTabSz="3428913">
              <a:lnSpc>
                <a:spcPct val="100000"/>
              </a:lnSpc>
              <a:spcBef>
                <a:spcPts val="0"/>
              </a:spcBef>
              <a:tabLst/>
              <a:defRPr sz="1800" spc="0"/>
            </a:lvl1pPr>
          </a:lstStyle>
          <a:p>
            <a:fld id="{86CB4B4D-7CA3-9044-876B-883B54F8677D}" type="slidenum">
              <a:t>‹nr.›</a:t>
            </a:fld>
            <a:endParaRPr/>
          </a:p>
        </p:txBody>
      </p:sp>
    </p:spTree>
    <p:extLst>
      <p:ext uri="{BB962C8B-B14F-4D97-AF65-F5344CB8AC3E}">
        <p14:creationId xmlns:p14="http://schemas.microsoft.com/office/powerpoint/2010/main" val="10672186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ransition spd="med"/>
  <p:txStyles>
    <p:titleStyle>
      <a:lvl1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1pPr>
      <a:lvl2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2pPr>
      <a:lvl3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3pPr>
      <a:lvl4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4pPr>
      <a:lvl5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5pPr>
      <a:lvl6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6pPr>
      <a:lvl7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7pPr>
      <a:lvl8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8pPr>
      <a:lvl9pPr marL="0" marR="0" indent="0" algn="l" defTabSz="1160858"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Graphik"/>
          <a:ea typeface="Graphik"/>
          <a:cs typeface="Graphik"/>
          <a:sym typeface="Graphik"/>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p:bodyStyle>
    <p:otherStyle>
      <a:lvl1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1pPr>
      <a:lvl2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2pPr>
      <a:lvl3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3pPr>
      <a:lvl4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4pPr>
      <a:lvl5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5pPr>
      <a:lvl6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6pPr>
      <a:lvl7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7pPr>
      <a:lvl8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8pPr>
      <a:lvl9pPr marL="0" marR="0" indent="0" algn="ctr" defTabSz="3428913"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www.onzetaal.nl/" TargetMode="External"/><Relationship Id="rId2" Type="http://schemas.openxmlformats.org/officeDocument/2006/relationships/hyperlink" Target="mailto:educatie@onzetaal.nl?subject=Waar%20komt%20dat%20woord%20vandaa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167" name="Zeemeermin … zeemeermin?…"/>
          <p:cNvSpPr txBox="1">
            <a:spLocks noGrp="1"/>
          </p:cNvSpPr>
          <p:nvPr>
            <p:ph type="ctrTitle"/>
          </p:nvPr>
        </p:nvSpPr>
        <p:spPr>
          <a:xfrm>
            <a:off x="845284" y="3266948"/>
            <a:ext cx="22571274" cy="3001616"/>
          </a:xfrm>
          <a:prstGeom prst="rect">
            <a:avLst/>
          </a:prstGeom>
        </p:spPr>
        <p:txBody>
          <a:bodyPr>
            <a:normAutofit fontScale="90000"/>
          </a:bodyPr>
          <a:lstStyle/>
          <a:p>
            <a:pPr algn="ctr">
              <a:defRPr sz="12100" spc="0">
                <a:latin typeface="Dover Sans Text"/>
                <a:ea typeface="Dover Sans Text"/>
                <a:cs typeface="Dover Sans Text"/>
                <a:sym typeface="Dover Sans Text"/>
              </a:defRPr>
            </a:pPr>
            <a:r>
              <a:rPr lang="nl-NL" dirty="0"/>
              <a:t>Tapas … tapas?</a:t>
            </a:r>
            <a:br>
              <a:rPr lang="nl-NL" dirty="0"/>
            </a:br>
            <a:r>
              <a:rPr lang="nl-NL" dirty="0" err="1"/>
              <a:t>Ta-pas</a:t>
            </a:r>
            <a:r>
              <a:rPr lang="nl-NL" dirty="0"/>
              <a:t>?</a:t>
            </a:r>
            <a:endParaRPr dirty="0"/>
          </a:p>
        </p:txBody>
      </p:sp>
      <p:sp>
        <p:nvSpPr>
          <p:cNvPr id="170" name="‘…en de kleine zeemeermin redde de drenkeling door hem op het strand te slepen…’"/>
          <p:cNvSpPr txBox="1"/>
          <p:nvPr/>
        </p:nvSpPr>
        <p:spPr>
          <a:xfrm>
            <a:off x="957764" y="1365846"/>
            <a:ext cx="21869401" cy="1402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943" spc="0">
                <a:latin typeface="Helvetica"/>
                <a:ea typeface="Helvetica"/>
                <a:cs typeface="Helvetica"/>
                <a:sym typeface="Helvetica"/>
              </a:defRPr>
            </a:pPr>
            <a:endParaRPr dirty="0"/>
          </a:p>
          <a:p>
            <a:pPr defTabSz="914400">
              <a:lnSpc>
                <a:spcPct val="100000"/>
              </a:lnSpc>
              <a:spcBef>
                <a:spcPts val="0"/>
              </a:spcBef>
              <a:tabLst>
                <a:tab pos="203200" algn="l"/>
                <a:tab pos="419100" algn="l"/>
                <a:tab pos="622300" algn="l"/>
                <a:tab pos="838200" algn="l"/>
                <a:tab pos="1041400" algn="l"/>
                <a:tab pos="1257300" algn="l"/>
                <a:tab pos="1460500" algn="l"/>
                <a:tab pos="1676400" algn="l"/>
                <a:tab pos="1879600" algn="l"/>
                <a:tab pos="2095500" algn="l"/>
                <a:tab pos="2298700" algn="l"/>
                <a:tab pos="2514600" algn="l"/>
              </a:tabLst>
              <a:defRPr sz="4130" spc="0">
                <a:latin typeface="Antonia H3 Regular"/>
                <a:ea typeface="Antonia H3 Regular"/>
                <a:cs typeface="Antonia H3 Regular"/>
                <a:sym typeface="Antonia H3 Regular"/>
              </a:defRPr>
            </a:pPr>
            <a:r>
              <a:rPr lang="nl-NL" sz="6000" i="1" dirty="0">
                <a:latin typeface="Gill Sans MT"/>
              </a:rPr>
              <a:t>‘Kom lekker tapas eten in ons nieuwe restaurant!’</a:t>
            </a:r>
          </a:p>
        </p:txBody>
      </p:sp>
      <p:pic>
        <p:nvPicPr>
          <p:cNvPr id="175" name="Logo-eenregelig.png" descr="Logo-eenregelig.png"/>
          <p:cNvPicPr>
            <a:picLocks noChangeAspect="1"/>
          </p:cNvPicPr>
          <p:nvPr/>
        </p:nvPicPr>
        <p:blipFill>
          <a:blip r:embed="rId2"/>
          <a:stretch>
            <a:fillRect/>
          </a:stretch>
        </p:blipFill>
        <p:spPr>
          <a:xfrm>
            <a:off x="20625561" y="434348"/>
            <a:ext cx="3370126" cy="911372"/>
          </a:xfrm>
          <a:prstGeom prst="rect">
            <a:avLst/>
          </a:prstGeom>
          <a:ln w="12700">
            <a:miter lim="400000"/>
          </a:ln>
        </p:spPr>
      </p:pic>
      <p:grpSp>
        <p:nvGrpSpPr>
          <p:cNvPr id="10" name="Groep 9">
            <a:extLst>
              <a:ext uri="{FF2B5EF4-FFF2-40B4-BE49-F238E27FC236}">
                <a16:creationId xmlns:a16="http://schemas.microsoft.com/office/drawing/2014/main" id="{9771F8C6-782D-0B7B-8992-873C75259DAF}"/>
              </a:ext>
            </a:extLst>
          </p:cNvPr>
          <p:cNvGrpSpPr/>
          <p:nvPr/>
        </p:nvGrpSpPr>
        <p:grpSpPr>
          <a:xfrm>
            <a:off x="11359662" y="7174523"/>
            <a:ext cx="12380743" cy="6541477"/>
            <a:chOff x="11359662" y="7174523"/>
            <a:chExt cx="12380743" cy="6541477"/>
          </a:xfrm>
        </p:grpSpPr>
        <p:sp>
          <p:nvSpPr>
            <p:cNvPr id="11" name="Vorm">
              <a:extLst>
                <a:ext uri="{FF2B5EF4-FFF2-40B4-BE49-F238E27FC236}">
                  <a16:creationId xmlns:a16="http://schemas.microsoft.com/office/drawing/2014/main" id="{30567B1C-D27B-3CAF-9DB5-F00626473678}"/>
                </a:ext>
              </a:extLst>
            </p:cNvPr>
            <p:cNvSpPr/>
            <p:nvPr/>
          </p:nvSpPr>
          <p:spPr>
            <a:xfrm>
              <a:off x="11359662" y="7174523"/>
              <a:ext cx="11883789" cy="5450335"/>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D5E7E8"/>
            </a:solidFill>
            <a:ln w="12700">
              <a:miter lim="400000"/>
            </a:ln>
          </p:spPr>
          <p:txBody>
            <a:bodyPr lIns="50800" tIns="50800" rIns="50800" bIns="50800" anchor="ctr"/>
            <a:lstStyle/>
            <a:p>
              <a:endParaRPr/>
            </a:p>
          </p:txBody>
        </p:sp>
        <p:sp>
          <p:nvSpPr>
            <p:cNvPr id="12" name="Wat een gek woord eigenlijk! Waar komt dat vandaan?">
              <a:extLst>
                <a:ext uri="{FF2B5EF4-FFF2-40B4-BE49-F238E27FC236}">
                  <a16:creationId xmlns:a16="http://schemas.microsoft.com/office/drawing/2014/main" id="{0FB1EB52-9D83-A4E0-2BB7-5B9AC479EBC9}"/>
                </a:ext>
              </a:extLst>
            </p:cNvPr>
            <p:cNvSpPr txBox="1">
              <a:spLocks/>
            </p:cNvSpPr>
            <p:nvPr/>
          </p:nvSpPr>
          <p:spPr>
            <a:xfrm>
              <a:off x="12481638" y="9016999"/>
              <a:ext cx="10934920" cy="469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Graphik Semibold"/>
                  <a:ea typeface="Graphik Semibold"/>
                  <a:cs typeface="Graphik Semibold"/>
                  <a:sym typeface="Graphik Semibold"/>
                </a:defRPr>
              </a:lvl9pPr>
            </a:lstStyle>
            <a:p>
              <a:pPr hangingPunct="1">
                <a:spcBef>
                  <a:spcPts val="3300"/>
                </a:spcBef>
                <a:defRPr sz="5000" b="1" cap="none" spc="0">
                  <a:latin typeface="Dover Sans Text"/>
                  <a:ea typeface="Dover Sans Text"/>
                  <a:cs typeface="Dover Sans Text"/>
                  <a:sym typeface="Dover Sans Text"/>
                </a:defRPr>
              </a:pPr>
              <a:r>
                <a:rPr lang="nl-NL" sz="6000" b="1" cap="none" spc="0" dirty="0">
                  <a:latin typeface="Gill Sans MT" panose="020B0502020104020203" pitchFamily="34" charset="0"/>
                  <a:ea typeface="Dover Sans Text"/>
                  <a:cs typeface="Dover Sans Text"/>
                  <a:sym typeface="Dover Sans Text"/>
                </a:rPr>
                <a:t>Wat een gek woord eigenlijk!</a:t>
              </a:r>
              <a:br>
                <a:rPr lang="nl-NL" sz="6000" b="1" cap="none" spc="0" dirty="0">
                  <a:latin typeface="Gill Sans MT" panose="020B0502020104020203" pitchFamily="34" charset="0"/>
                  <a:ea typeface="Dover Sans Text"/>
                  <a:cs typeface="Dover Sans Text"/>
                  <a:sym typeface="Dover Sans Text"/>
                </a:rPr>
              </a:br>
              <a:r>
                <a:rPr lang="nl-NL" sz="6000" b="1" cap="none" spc="0" dirty="0">
                  <a:latin typeface="Gill Sans MT" panose="020B0502020104020203" pitchFamily="34" charset="0"/>
                  <a:ea typeface="Dover Sans Text"/>
                  <a:cs typeface="Dover Sans Text"/>
                  <a:sym typeface="Dover Sans Text"/>
                </a:rPr>
                <a:t>Waar komt dat vandaan?</a:t>
              </a:r>
            </a:p>
          </p:txBody>
        </p:sp>
        <p:sp>
          <p:nvSpPr>
            <p:cNvPr id="13" name="Cirkel">
              <a:extLst>
                <a:ext uri="{FF2B5EF4-FFF2-40B4-BE49-F238E27FC236}">
                  <a16:creationId xmlns:a16="http://schemas.microsoft.com/office/drawing/2014/main" id="{806A7A70-E442-E94F-D790-42A4B09079C2}"/>
                </a:ext>
              </a:extLst>
            </p:cNvPr>
            <p:cNvSpPr/>
            <p:nvPr/>
          </p:nvSpPr>
          <p:spPr>
            <a:xfrm>
              <a:off x="21723248" y="11379716"/>
              <a:ext cx="758971" cy="75897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4" name="Cirkel">
              <a:extLst>
                <a:ext uri="{FF2B5EF4-FFF2-40B4-BE49-F238E27FC236}">
                  <a16:creationId xmlns:a16="http://schemas.microsoft.com/office/drawing/2014/main" id="{9C6BAF1A-AFD0-D61E-E60B-9F744AABE840}"/>
                </a:ext>
              </a:extLst>
            </p:cNvPr>
            <p:cNvSpPr/>
            <p:nvPr/>
          </p:nvSpPr>
          <p:spPr>
            <a:xfrm>
              <a:off x="22492453" y="11974240"/>
              <a:ext cx="629131" cy="629131"/>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sp>
          <p:nvSpPr>
            <p:cNvPr id="15" name="Cirkel">
              <a:extLst>
                <a:ext uri="{FF2B5EF4-FFF2-40B4-BE49-F238E27FC236}">
                  <a16:creationId xmlns:a16="http://schemas.microsoft.com/office/drawing/2014/main" id="{7535B75B-3532-C467-81B0-49F4E57A84D6}"/>
                </a:ext>
              </a:extLst>
            </p:cNvPr>
            <p:cNvSpPr/>
            <p:nvPr/>
          </p:nvSpPr>
          <p:spPr>
            <a:xfrm>
              <a:off x="23243451" y="12624858"/>
              <a:ext cx="496954" cy="496703"/>
            </a:xfrm>
            <a:prstGeom prst="ellipse">
              <a:avLst/>
            </a:prstGeom>
            <a:solidFill>
              <a:srgbClr val="D5E7E8"/>
            </a:solidFill>
            <a:ln w="12700">
              <a:miter lim="400000"/>
            </a:ln>
          </p:spPr>
          <p:txBody>
            <a:bodyPr lIns="50800" tIns="50800" rIns="50800" bIns="50800" anchor="ctr"/>
            <a:lstStyle/>
            <a:p>
              <a:pPr>
                <a:lnSpc>
                  <a:spcPct val="100000"/>
                </a:lnSpc>
                <a:spcBef>
                  <a:spcPts val="0"/>
                </a:spcBef>
                <a:tabLst/>
                <a:defRPr sz="2200" spc="-44">
                  <a:solidFill>
                    <a:srgbClr val="FFFFFF"/>
                  </a:solidFill>
                  <a:latin typeface="Graphik Semibold"/>
                  <a:ea typeface="Graphik Semibold"/>
                  <a:cs typeface="Graphik Semibold"/>
                  <a:sym typeface="Graphik Semibold"/>
                </a:defRPr>
              </a:pPr>
              <a:endParaRPr/>
            </a:p>
          </p:txBody>
        </p:sp>
      </p:grpSp>
      <p:pic>
        <p:nvPicPr>
          <p:cNvPr id="3" name="Afbeelding 2" descr="Afbeelding met maaltijd, Snack, voedsel, Keuken&#10;&#10;Door AI gegenereerde inhoud is mogelijk onjuist.">
            <a:extLst>
              <a:ext uri="{FF2B5EF4-FFF2-40B4-BE49-F238E27FC236}">
                <a16:creationId xmlns:a16="http://schemas.microsoft.com/office/drawing/2014/main" id="{33D88A8E-10FF-F5BB-75B1-04FEFA71B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84" y="7447437"/>
            <a:ext cx="9030386" cy="517742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25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7A8639C-D6EC-FB97-5B94-AD3C12C3FD55}"/>
              </a:ext>
            </a:extLst>
          </p:cNvPr>
          <p:cNvSpPr txBox="1">
            <a:spLocks/>
          </p:cNvSpPr>
          <p:nvPr/>
        </p:nvSpPr>
        <p:spPr>
          <a:xfrm>
            <a:off x="5036956" y="7489264"/>
            <a:ext cx="15121699" cy="4719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571500" lvl="0" indent="-571500" algn="l">
              <a:lnSpc>
                <a:spcPct val="115000"/>
              </a:lnSpc>
              <a:spcAft>
                <a:spcPts val="800"/>
              </a:spcAft>
              <a:buSzPts val="1000"/>
              <a:buFont typeface="Arial" panose="020B0604020202020204" pitchFamily="34" charset="0"/>
              <a:buChar char="•"/>
              <a:tabLst>
                <a:tab pos="457200" algn="l"/>
              </a:tabLst>
            </a:pPr>
            <a:r>
              <a:rPr lang="nl-NL" sz="6000" i="1" kern="100" dirty="0" err="1">
                <a:latin typeface="Gill Sans MT"/>
                <a:ea typeface="Aptos" panose="020B0004020202020204" pitchFamily="34" charset="0"/>
                <a:cs typeface="Times New Roman"/>
              </a:rPr>
              <a:t>Tapar</a:t>
            </a:r>
            <a:r>
              <a:rPr lang="nl-NL" sz="6000" kern="100" dirty="0">
                <a:latin typeface="Gill Sans MT"/>
                <a:ea typeface="Aptos" panose="020B0004020202020204" pitchFamily="34" charset="0"/>
                <a:cs typeface="Times New Roman"/>
              </a:rPr>
              <a:t> 	= 	afdekken / bedekken (werkwoord)</a:t>
            </a:r>
          </a:p>
          <a:p>
            <a:pPr marL="571500" lvl="0" indent="-571500" algn="l">
              <a:lnSpc>
                <a:spcPct val="115000"/>
              </a:lnSpc>
              <a:spcAft>
                <a:spcPts val="800"/>
              </a:spcAft>
              <a:buSzPts val="1000"/>
              <a:buFont typeface="Arial" panose="020B0604020202020204" pitchFamily="34" charset="0"/>
              <a:buChar char="•"/>
              <a:tabLst>
                <a:tab pos="457200" algn="l"/>
              </a:tabLst>
            </a:pPr>
            <a:r>
              <a:rPr lang="nl-NL" sz="6000" i="1" kern="100" dirty="0" err="1">
                <a:latin typeface="Gill Sans MT"/>
                <a:ea typeface="Aptos" panose="020B0004020202020204" pitchFamily="34" charset="0"/>
                <a:cs typeface="Times New Roman"/>
              </a:rPr>
              <a:t>Tapa</a:t>
            </a:r>
            <a:r>
              <a:rPr lang="nl-NL" sz="6000" kern="100" dirty="0">
                <a:latin typeface="Gill Sans MT"/>
                <a:ea typeface="Aptos" panose="020B0004020202020204" pitchFamily="34" charset="0"/>
                <a:cs typeface="Times New Roman"/>
              </a:rPr>
              <a:t> 	= 	deksel (zelfstandig naamwoord)</a:t>
            </a:r>
          </a:p>
          <a:p>
            <a:pPr marL="571500" lvl="0" indent="-571500" algn="l">
              <a:lnSpc>
                <a:spcPct val="115000"/>
              </a:lnSpc>
              <a:spcAft>
                <a:spcPts val="800"/>
              </a:spcAft>
              <a:buSzPts val="1000"/>
              <a:buFont typeface="Arial" panose="020B0604020202020204" pitchFamily="34" charset="0"/>
              <a:buChar char="•"/>
              <a:tabLst>
                <a:tab pos="457200" algn="l"/>
              </a:tabLst>
            </a:pPr>
            <a:r>
              <a:rPr lang="nl-NL" sz="6000" i="1" kern="100" dirty="0">
                <a:latin typeface="Gill Sans MT"/>
                <a:ea typeface="Aptos" panose="020B0004020202020204" pitchFamily="34" charset="0"/>
                <a:cs typeface="Times New Roman"/>
              </a:rPr>
              <a:t>Tapas</a:t>
            </a:r>
            <a:r>
              <a:rPr lang="nl-NL" sz="6000" kern="100" dirty="0">
                <a:latin typeface="Gill Sans MT"/>
                <a:ea typeface="Aptos" panose="020B0004020202020204" pitchFamily="34" charset="0"/>
                <a:cs typeface="Times New Roman"/>
              </a:rPr>
              <a:t> 	= 	kleine hapjes die je glas ‘bedekken’</a:t>
            </a:r>
          </a:p>
          <a:p>
            <a:pPr marL="571500" lvl="4" indent="-571500" algn="l">
              <a:lnSpc>
                <a:spcPct val="115000"/>
              </a:lnSpc>
              <a:spcAft>
                <a:spcPts val="800"/>
              </a:spcAft>
              <a:buSzPts val="1000"/>
              <a:buFont typeface="Arial" panose="020B0604020202020204" pitchFamily="34" charset="0"/>
              <a:buChar char="•"/>
              <a:tabLst>
                <a:tab pos="457200" algn="l"/>
              </a:tabLst>
            </a:pPr>
            <a:r>
              <a:rPr lang="nl-NL" sz="6000" kern="100" dirty="0">
                <a:latin typeface="Gill Sans MT"/>
                <a:ea typeface="Aptos" panose="020B0004020202020204" pitchFamily="34" charset="0"/>
                <a:cs typeface="Times New Roman"/>
              </a:rPr>
              <a:t> 				= eetbare deksels!</a:t>
            </a:r>
          </a:p>
        </p:txBody>
      </p:sp>
      <p:sp>
        <p:nvSpPr>
          <p:cNvPr id="177" name="Zeemeermin"/>
          <p:cNvSpPr txBox="1">
            <a:spLocks noGrp="1"/>
          </p:cNvSpPr>
          <p:nvPr>
            <p:ph type="title"/>
          </p:nvPr>
        </p:nvSpPr>
        <p:spPr>
          <a:xfrm>
            <a:off x="0" y="231314"/>
            <a:ext cx="24384000" cy="2228811"/>
          </a:xfrm>
          <a:prstGeom prst="rect">
            <a:avLst/>
          </a:prstGeom>
        </p:spPr>
        <p:txBody>
          <a:bodyPr/>
          <a:lstStyle>
            <a:lvl1pPr>
              <a:defRPr sz="12100" spc="0">
                <a:latin typeface="Dover Sans Text"/>
                <a:ea typeface="Dover Sans Text"/>
                <a:cs typeface="Dover Sans Text"/>
                <a:sym typeface="Dover Sans Text"/>
              </a:defRPr>
            </a:lvl1pPr>
          </a:lstStyle>
          <a:p>
            <a:pPr algn="ctr"/>
            <a:r>
              <a:rPr lang="nl-NL" dirty="0">
                <a:latin typeface="Gill Sans MT" panose="020B0502020104020203" pitchFamily="34" charset="0"/>
              </a:rPr>
              <a:t>tapas</a:t>
            </a:r>
            <a:endParaRPr dirty="0">
              <a:latin typeface="Gill Sans MT" panose="020B0502020104020203" pitchFamily="34" charset="0"/>
            </a:endParaRPr>
          </a:p>
        </p:txBody>
      </p:sp>
      <p:sp>
        <p:nvSpPr>
          <p:cNvPr id="178" name="Zeemeermin is een samenstelling van drie zelfstandig naamwoorden: zee, meer en min. Waarom zit zowel zee als meer in het woord? En wie of wat is die min?…"/>
          <p:cNvSpPr txBox="1">
            <a:spLocks noGrp="1"/>
          </p:cNvSpPr>
          <p:nvPr>
            <p:ph type="body" idx="1"/>
          </p:nvPr>
        </p:nvSpPr>
        <p:spPr>
          <a:xfrm>
            <a:off x="1724930" y="3544660"/>
            <a:ext cx="15121700" cy="2228805"/>
          </a:xfrm>
          <a:prstGeom prst="rect">
            <a:avLst/>
          </a:prstGeom>
        </p:spPr>
        <p:txBody>
          <a:bodyPr>
            <a:noAutofit/>
          </a:bodyPr>
          <a:lstStyle/>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dirty="0">
                <a:latin typeface="Gill Sans MT" panose="020B0502020104020203" pitchFamily="34" charset="0"/>
              </a:rPr>
              <a:t>Allerlei soorten kleine hapjes</a:t>
            </a:r>
          </a:p>
          <a:p>
            <a:pPr marL="571500" indent="-571500" defTabSz="914400">
              <a:buFont typeface="Arial" panose="020B0604020202020204" pitchFamily="34" charset="0"/>
              <a:buChar char="•"/>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dirty="0">
                <a:latin typeface="Gill Sans MT" panose="020B0502020104020203" pitchFamily="34" charset="0"/>
              </a:rPr>
              <a:t>Plakje ham of stukje brood bovenop een glas</a:t>
            </a:r>
          </a:p>
          <a:p>
            <a:pPr defTabSz="914400">
              <a:tabLst>
                <a:tab pos="241300" algn="l"/>
                <a:tab pos="495300" algn="l"/>
                <a:tab pos="749300" algn="l"/>
                <a:tab pos="1003300" algn="l"/>
                <a:tab pos="1257300" algn="l"/>
                <a:tab pos="1511300" algn="l"/>
                <a:tab pos="1765300" algn="l"/>
                <a:tab pos="2019300" algn="l"/>
                <a:tab pos="2260600" algn="l"/>
                <a:tab pos="2514600" algn="l"/>
                <a:tab pos="2768600" algn="l"/>
                <a:tab pos="3022600" algn="l"/>
              </a:tabLst>
              <a:defRPr sz="3550" cap="none" spc="0">
                <a:latin typeface="Dover Sans Text"/>
                <a:ea typeface="Dover Sans Text"/>
                <a:cs typeface="Dover Sans Text"/>
                <a:sym typeface="Dover Sans Text"/>
              </a:defRPr>
            </a:pPr>
            <a:r>
              <a:rPr lang="nl-NL" sz="6000" cap="none" dirty="0">
                <a:latin typeface="Gill Sans MT" panose="020B0502020104020203" pitchFamily="34" charset="0"/>
                <a:sym typeface="Dover Sans Text"/>
              </a:rPr>
              <a:t>→  </a:t>
            </a:r>
            <a:r>
              <a:rPr lang="nl-NL" sz="6000" dirty="0">
                <a:latin typeface="Gill Sans MT" panose="020B0502020104020203" pitchFamily="34" charset="0"/>
              </a:rPr>
              <a:t>Geen insecten in je drankje!</a:t>
            </a:r>
            <a:endParaRPr sz="6000" dirty="0">
              <a:latin typeface="Gill Sans MT" panose="020B0502020104020203" pitchFamily="34" charset="0"/>
            </a:endParaRPr>
          </a:p>
        </p:txBody>
      </p:sp>
      <p:pic>
        <p:nvPicPr>
          <p:cNvPr id="184" name="Logo-eenregelig.png" descr="Logo-eenregelig.png"/>
          <p:cNvPicPr>
            <a:picLocks noChangeAspect="1"/>
          </p:cNvPicPr>
          <p:nvPr/>
        </p:nvPicPr>
        <p:blipFill>
          <a:blip r:embed="rId3"/>
          <a:stretch>
            <a:fillRect/>
          </a:stretch>
        </p:blipFill>
        <p:spPr>
          <a:xfrm>
            <a:off x="20625561" y="434348"/>
            <a:ext cx="3370126" cy="911372"/>
          </a:xfrm>
          <a:prstGeom prst="rect">
            <a:avLst/>
          </a:prstGeom>
          <a:ln w="12700">
            <a:miter lim="400000"/>
          </a:ln>
        </p:spPr>
      </p:pic>
      <p:pic>
        <p:nvPicPr>
          <p:cNvPr id="2" name="Afbeelding 1" descr="Afbeelding met maaltijd, Snack, voedsel, Keuken&#10;&#10;Door AI gegenereerde inhoud is mogelijk onjuist.">
            <a:extLst>
              <a:ext uri="{FF2B5EF4-FFF2-40B4-BE49-F238E27FC236}">
                <a16:creationId xmlns:a16="http://schemas.microsoft.com/office/drawing/2014/main" id="{220748F6-429E-F2B9-EF79-B397A8B6C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3847" y="3220993"/>
            <a:ext cx="5500929" cy="31538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168"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69"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70" name="Zou ‘meer’ in meerkat dan ook…"/>
          <p:cNvSpPr txBox="1"/>
          <p:nvPr/>
        </p:nvSpPr>
        <p:spPr>
          <a:xfrm>
            <a:off x="2180713" y="7238128"/>
            <a:ext cx="11397367" cy="7403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lang="nl-NL" dirty="0"/>
              <a:t>Waarom hebben we het woord ‘tapas’ niet vertaald in het Nederlands, denk je?</a:t>
            </a: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sp>
        <p:nvSpPr>
          <p:cNvPr id="171"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2"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3"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pic>
        <p:nvPicPr>
          <p:cNvPr id="174"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176"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7" name="Cirkel"/>
          <p:cNvSpPr/>
          <p:nvPr/>
        </p:nvSpPr>
        <p:spPr>
          <a:xfrm>
            <a:off x="13735076" y="11503696"/>
            <a:ext cx="804739" cy="804739"/>
          </a:xfrm>
          <a:prstGeom prst="ellipse">
            <a:avLst/>
          </a:prstGeom>
          <a:solidFill>
            <a:srgbClr val="FFFFFF"/>
          </a:solidFill>
          <a:ln w="1270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78" name="Cirkel"/>
          <p:cNvSpPr/>
          <p:nvPr/>
        </p:nvSpPr>
        <p:spPr>
          <a:xfrm>
            <a:off x="14508765" y="12466046"/>
            <a:ext cx="496957" cy="496703"/>
          </a:xfrm>
          <a:prstGeom prst="ellipse">
            <a:avLst/>
          </a:prstGeom>
          <a:solidFill>
            <a:srgbClr val="FFFFFF"/>
          </a:solidFill>
          <a:ln w="1143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pic>
        <p:nvPicPr>
          <p:cNvPr id="180"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sp>
        <p:nvSpPr>
          <p:cNvPr id="181"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182" name="Vorm"/>
          <p:cNvSpPr/>
          <p:nvPr/>
        </p:nvSpPr>
        <p:spPr>
          <a:xfrm>
            <a:off x="188471" y="5107322"/>
            <a:ext cx="1339135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dirty="0">
              <a:ln>
                <a:noFill/>
              </a:ln>
              <a:solidFill>
                <a:srgbClr val="000000"/>
              </a:solidFill>
              <a:effectLst/>
              <a:uLnTx/>
              <a:uFillTx/>
              <a:latin typeface="Graphik Compact Regular"/>
              <a:sym typeface="Graphik Compact Regular"/>
            </a:endParaRPr>
          </a:p>
        </p:txBody>
      </p:sp>
      <p:sp>
        <p:nvSpPr>
          <p:cNvPr id="183" name="Zou ‘meer’ in meerkat dan ook…"/>
          <p:cNvSpPr txBox="1"/>
          <p:nvPr/>
        </p:nvSpPr>
        <p:spPr>
          <a:xfrm>
            <a:off x="1801798" y="7238130"/>
            <a:ext cx="11531700" cy="7403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spc="0">
                <a:latin typeface="Dover Sans Text"/>
                <a:ea typeface="Dover Sans Text"/>
                <a:cs typeface="Dover Sans Text"/>
                <a:sym typeface="Dover Sans Text"/>
              </a:defRPr>
            </a:pP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sp>
        <p:nvSpPr>
          <p:cNvPr id="179" name="Ja, dat klopt. De meerkat komt uit Afrika en komt dus van de andere kant van de (Middellandse) zee. Het is dus een kat van over de zee."/>
          <p:cNvSpPr txBox="1"/>
          <p:nvPr/>
        </p:nvSpPr>
        <p:spPr>
          <a:xfrm>
            <a:off x="1916922" y="6681620"/>
            <a:ext cx="10722912" cy="4403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914400">
              <a:lnSpc>
                <a:spcPct val="100000"/>
              </a:lnSpc>
              <a:spcBef>
                <a:spcPts val="0"/>
              </a:spcBef>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800" spc="0">
                <a:latin typeface="Dover Sans Text"/>
                <a:ea typeface="Dover Sans Text"/>
                <a:cs typeface="Dover Sans Text"/>
                <a:sym typeface="Dover Sans Text"/>
              </a:defRPr>
            </a:lvl1pPr>
          </a:lstStyle>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a:pPr>
            <a:r>
              <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Veel buitenlandse gerechten behouden hun oorspronkelijke naam. </a:t>
            </a:r>
          </a:p>
          <a:p>
            <a:pPr marL="0" marR="0" lvl="0" indent="0" algn="l" defTabSz="914400" rtl="0" eaLnBrk="1" fontAlgn="auto" latinLnBrk="0" hangingPunct="0">
              <a:lnSpc>
                <a:spcPct val="100000"/>
              </a:lnSpc>
              <a:spcBef>
                <a:spcPts val="0"/>
              </a:spcBef>
              <a:spcAft>
                <a:spcPts val="0"/>
              </a:spcAft>
              <a:buClrTx/>
              <a:buSzTx/>
              <a:buFontTx/>
              <a:buNone/>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a:pPr>
            <a:r>
              <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Waarom zou dat zijn?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202" name="Vorm"/>
          <p:cNvSpPr/>
          <p:nvPr/>
        </p:nvSpPr>
        <p:spPr>
          <a:xfrm>
            <a:off x="432311" y="5107322"/>
            <a:ext cx="1298877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03"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4"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5"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06" name="Is een zeemeermin in andere talen ook een mens en dus zowel een man als een vrouw?"/>
          <p:cNvSpPr txBox="1"/>
          <p:nvPr/>
        </p:nvSpPr>
        <p:spPr>
          <a:xfrm>
            <a:off x="2017964" y="7028886"/>
            <a:ext cx="10982861" cy="7403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kumimoji="0" lang="nl-NL" sz="6000" b="1" i="0" u="none" strike="noStrike" kern="0" cap="none" spc="0" normalizeH="0" baseline="0" noProof="0" dirty="0">
                <a:ln>
                  <a:noFill/>
                </a:ln>
                <a:solidFill>
                  <a:srgbClr val="000000"/>
                </a:solidFill>
                <a:effectLst/>
                <a:uLnTx/>
                <a:uFillTx/>
                <a:latin typeface="Gill Sans MT" panose="020B0502020104020203" pitchFamily="34" charset="0"/>
                <a:sym typeface="Dover Sans Text"/>
              </a:rPr>
              <a:t>Zouden we in Nederland ook een soort tapas kunnen hebben?</a:t>
            </a:r>
            <a:endParaRPr kumimoji="0" lang="nl-NL"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07" name="Logo-eenregelig.png" descr="Logo-eenregelig.png"/>
          <p:cNvPicPr>
            <a:picLocks noChangeAspect="1"/>
          </p:cNvPicPr>
          <p:nvPr/>
        </p:nvPicPr>
        <p:blipFill>
          <a:blip r:embed="rId2"/>
          <a:stretch>
            <a:fillRect/>
          </a:stretch>
        </p:blipFill>
        <p:spPr>
          <a:xfrm>
            <a:off x="20625561" y="434348"/>
            <a:ext cx="3370127" cy="911372"/>
          </a:xfrm>
          <a:prstGeom prst="rect">
            <a:avLst/>
          </a:prstGeom>
          <a:ln w="12700">
            <a:miter lim="400000"/>
          </a:ln>
        </p:spPr>
      </p:pic>
      <p:sp>
        <p:nvSpPr>
          <p:cNvPr id="208"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8E8"/>
        </a:solidFill>
        <a:effectLst/>
      </p:bgPr>
    </p:bg>
    <p:spTree>
      <p:nvGrpSpPr>
        <p:cNvPr id="1" name=""/>
        <p:cNvGrpSpPr/>
        <p:nvPr/>
      </p:nvGrpSpPr>
      <p:grpSpPr>
        <a:xfrm>
          <a:off x="0" y="0"/>
          <a:ext cx="0" cy="0"/>
          <a:chOff x="0" y="0"/>
          <a:chExt cx="0" cy="0"/>
        </a:xfrm>
      </p:grpSpPr>
      <p:sp>
        <p:nvSpPr>
          <p:cNvPr id="210" name="Antwoord"/>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a:latin typeface="Gill Sans MT" panose="020B0502020104020203" pitchFamily="34" charset="0"/>
              </a:rPr>
              <a:t>Antwoord</a:t>
            </a:r>
          </a:p>
        </p:txBody>
      </p:sp>
      <p:sp>
        <p:nvSpPr>
          <p:cNvPr id="211" name="Vorm"/>
          <p:cNvSpPr/>
          <p:nvPr/>
        </p:nvSpPr>
        <p:spPr>
          <a:xfrm>
            <a:off x="432311" y="5107322"/>
            <a:ext cx="14107504" cy="6824373"/>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212" name="Cirkel"/>
          <p:cNvSpPr/>
          <p:nvPr/>
        </p:nvSpPr>
        <p:spPr>
          <a:xfrm>
            <a:off x="12639834" y="10348155"/>
            <a:ext cx="1183831" cy="1183831"/>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3" name="Cirkel"/>
          <p:cNvSpPr/>
          <p:nvPr/>
        </p:nvSpPr>
        <p:spPr>
          <a:xfrm>
            <a:off x="13735076" y="11503696"/>
            <a:ext cx="804739" cy="804739"/>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4" name="Cirkel"/>
          <p:cNvSpPr/>
          <p:nvPr/>
        </p:nvSpPr>
        <p:spPr>
          <a:xfrm>
            <a:off x="14508765" y="12466046"/>
            <a:ext cx="496957" cy="496703"/>
          </a:xfrm>
          <a:prstGeom prst="ellipse">
            <a:avLst/>
          </a:prstGeom>
          <a:solidFill>
            <a:srgbClr val="FFFFFF"/>
          </a:solidFill>
          <a:ln w="152400">
            <a:solidFill>
              <a:srgbClr val="FDF396"/>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216" name="In het Engels heet een zeemeermin een mermaid (mer komt van mare wat Latijn is voor zee en maid betekent hier ongetrouwd meisje). In het Duits heet het een meerjungfrau (jungfrau betekent hier ook een ongetrouwd meisje). Maar in het Frans is het een sirè"/>
          <p:cNvSpPr txBox="1"/>
          <p:nvPr/>
        </p:nvSpPr>
        <p:spPr>
          <a:xfrm>
            <a:off x="2051094" y="6612822"/>
            <a:ext cx="12208271" cy="9842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spc="0" dirty="0">
                <a:latin typeface="Gill Sans MT" panose="020B0502020104020203" pitchFamily="34" charset="0"/>
                <a:sym typeface="Dover Sans Text"/>
              </a:rPr>
              <a:t>Dat hebben we al!</a:t>
            </a:r>
          </a:p>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endParaRPr kumimoji="0" lang="nl-NL"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a:p>
            <a:pPr marR="0" lvl="0" algn="l" defTabSz="914400" rtl="0" eaLnBrk="1" fontAlgn="auto" latinLnBrk="0" hangingPunct="0">
              <a:lnSpc>
                <a:spcPct val="100000"/>
              </a:lnSpc>
              <a:spcBef>
                <a:spcPts val="0"/>
              </a:spcBef>
              <a:spcAft>
                <a:spcPts val="0"/>
              </a:spcAft>
              <a:buClrTx/>
              <a:buSzTx/>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4200" spc="0">
                <a:latin typeface="Dover Sans Text"/>
                <a:ea typeface="Dover Sans Text"/>
                <a:cs typeface="Dover Sans Text"/>
                <a:sym typeface="Dover Sans Text"/>
              </a:defRPr>
            </a:pPr>
            <a:r>
              <a:rPr lang="nl-NL" sz="6000" spc="0" dirty="0">
                <a:latin typeface="Gill Sans MT" panose="020B0502020104020203" pitchFamily="34" charset="0"/>
                <a:sym typeface="Dover Sans Text"/>
              </a:rPr>
              <a:t>Soort van…</a:t>
            </a:r>
            <a:endParaRPr kumimoji="0"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217" name="Logo-eenregelig.png" descr="Logo-eenregelig.png"/>
          <p:cNvPicPr>
            <a:picLocks noChangeAspect="1"/>
          </p:cNvPicPr>
          <p:nvPr/>
        </p:nvPicPr>
        <p:blipFill>
          <a:blip r:embed="rId3"/>
          <a:stretch>
            <a:fillRect/>
          </a:stretch>
        </p:blipFill>
        <p:spPr>
          <a:xfrm>
            <a:off x="20625561" y="434348"/>
            <a:ext cx="3370127" cy="911372"/>
          </a:xfrm>
          <a:prstGeom prst="rect">
            <a:avLst/>
          </a:prstGeom>
          <a:ln w="12700">
            <a:miter lim="400000"/>
          </a:ln>
        </p:spPr>
      </p:pic>
      <p:pic>
        <p:nvPicPr>
          <p:cNvPr id="3" name="Afbeelding 2" descr="Afbeelding met voedsel, fruit, ingrediënt, groente&#10;&#10;Door AI gegenereerde inhoud is mogelijk onjuist.">
            <a:extLst>
              <a:ext uri="{FF2B5EF4-FFF2-40B4-BE49-F238E27FC236}">
                <a16:creationId xmlns:a16="http://schemas.microsoft.com/office/drawing/2014/main" id="{4163FE5A-7C3C-78BB-0571-2211575D2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515" y="2682619"/>
            <a:ext cx="6594391" cy="659439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185" name="VraAG"/>
          <p:cNvSpPr txBox="1">
            <a:spLocks noGrp="1"/>
          </p:cNvSpPr>
          <p:nvPr>
            <p:ph type="title"/>
          </p:nvPr>
        </p:nvSpPr>
        <p:spPr>
          <a:xfrm>
            <a:off x="1257300" y="2210179"/>
            <a:ext cx="21869400" cy="2228812"/>
          </a:xfrm>
          <a:prstGeom prst="rect">
            <a:avLst/>
          </a:prstGeom>
        </p:spPr>
        <p:txBody>
          <a:bodyPr/>
          <a:lstStyle>
            <a:lvl1pPr>
              <a:defRPr sz="12100" spc="0">
                <a:latin typeface="Dover Sans Text"/>
                <a:ea typeface="Dover Sans Text"/>
                <a:cs typeface="Dover Sans Text"/>
                <a:sym typeface="Dover Sans Text"/>
              </a:defRPr>
            </a:lvl1pPr>
          </a:lstStyle>
          <a:p>
            <a:r>
              <a:rPr dirty="0" err="1">
                <a:latin typeface="Gill Sans MT" panose="020B0502020104020203" pitchFamily="34" charset="0"/>
              </a:rPr>
              <a:t>VraAG</a:t>
            </a:r>
            <a:endParaRPr dirty="0">
              <a:latin typeface="Gill Sans MT" panose="020B0502020104020203" pitchFamily="34" charset="0"/>
            </a:endParaRPr>
          </a:p>
        </p:txBody>
      </p:sp>
      <p:sp>
        <p:nvSpPr>
          <p:cNvPr id="186" name="Vorm"/>
          <p:cNvSpPr/>
          <p:nvPr/>
        </p:nvSpPr>
        <p:spPr>
          <a:xfrm>
            <a:off x="432310" y="4438992"/>
            <a:ext cx="16822020" cy="8027054"/>
          </a:xfrm>
          <a:custGeom>
            <a:avLst/>
            <a:gdLst/>
            <a:ahLst/>
            <a:cxnLst>
              <a:cxn ang="0">
                <a:pos x="wd2" y="hd2"/>
              </a:cxn>
              <a:cxn ang="5400000">
                <a:pos x="wd2" y="hd2"/>
              </a:cxn>
              <a:cxn ang="10800000">
                <a:pos x="wd2" y="hd2"/>
              </a:cxn>
              <a:cxn ang="16200000">
                <a:pos x="wd2" y="hd2"/>
              </a:cxn>
            </a:cxnLst>
            <a:rect l="0" t="0" r="r" b="b"/>
            <a:pathLst>
              <a:path w="20949" h="19903" extrusionOk="0">
                <a:moveTo>
                  <a:pt x="11813" y="277"/>
                </a:moveTo>
                <a:cubicBezTo>
                  <a:pt x="13265" y="853"/>
                  <a:pt x="14467" y="2318"/>
                  <a:pt x="15102" y="4284"/>
                </a:cubicBezTo>
                <a:cubicBezTo>
                  <a:pt x="17359" y="2698"/>
                  <a:pt x="20066" y="4406"/>
                  <a:pt x="20786" y="7871"/>
                </a:cubicBezTo>
                <a:cubicBezTo>
                  <a:pt x="21297" y="10327"/>
                  <a:pt x="20574" y="12969"/>
                  <a:pt x="19037" y="14263"/>
                </a:cubicBezTo>
                <a:cubicBezTo>
                  <a:pt x="18567" y="17176"/>
                  <a:pt x="16783" y="19257"/>
                  <a:pt x="14707" y="19314"/>
                </a:cubicBezTo>
                <a:cubicBezTo>
                  <a:pt x="13215" y="19356"/>
                  <a:pt x="11811" y="18303"/>
                  <a:pt x="10978" y="16519"/>
                </a:cubicBezTo>
                <a:cubicBezTo>
                  <a:pt x="9573" y="19921"/>
                  <a:pt x="6476" y="20936"/>
                  <a:pt x="4187" y="18744"/>
                </a:cubicBezTo>
                <a:cubicBezTo>
                  <a:pt x="2881" y="17492"/>
                  <a:pt x="2123" y="15349"/>
                  <a:pt x="2188" y="13091"/>
                </a:cubicBezTo>
                <a:cubicBezTo>
                  <a:pt x="1336" y="12870"/>
                  <a:pt x="612" y="12062"/>
                  <a:pt x="251" y="10928"/>
                </a:cubicBezTo>
                <a:cubicBezTo>
                  <a:pt x="-303" y="9187"/>
                  <a:pt x="83" y="7125"/>
                  <a:pt x="1170" y="6020"/>
                </a:cubicBezTo>
                <a:cubicBezTo>
                  <a:pt x="925" y="5108"/>
                  <a:pt x="1005" y="4082"/>
                  <a:pt x="1383" y="3270"/>
                </a:cubicBezTo>
                <a:cubicBezTo>
                  <a:pt x="2488" y="893"/>
                  <a:pt x="4992" y="1280"/>
                  <a:pt x="5722" y="3941"/>
                </a:cubicBezTo>
                <a:cubicBezTo>
                  <a:pt x="6926" y="848"/>
                  <a:pt x="9439" y="-664"/>
                  <a:pt x="11813" y="277"/>
                </a:cubicBezTo>
                <a:close/>
              </a:path>
            </a:pathLst>
          </a:custGeom>
          <a:solidFill>
            <a:srgbClr val="FFFFFF"/>
          </a:solidFill>
          <a:ln w="152400">
            <a:solidFill>
              <a:srgbClr val="D5E7E8"/>
            </a:solidFill>
            <a:miter lim="400000"/>
          </a:ln>
        </p:spPr>
        <p:txBody>
          <a:bodyPr lIns="50800" tIns="50800" rIns="50800" bIns="50800" anchor="ctr"/>
          <a:lstStyle/>
          <a:p>
            <a:pPr marL="0" marR="0" lvl="0" indent="0" algn="ctr" defTabSz="821530" rtl="0" eaLnBrk="1" fontAlgn="auto" latinLnBrk="0" hangingPunct="0">
              <a:lnSpc>
                <a:spcPct val="80000"/>
              </a:lnSpc>
              <a:spcBef>
                <a:spcPts val="400"/>
              </a:spcBef>
              <a:spcAft>
                <a:spcPts val="0"/>
              </a:spcAft>
              <a:buClrTx/>
              <a:buSzTx/>
              <a:buFontTx/>
              <a:buNone/>
              <a:tabLst>
                <a:tab pos="812800" algn="l"/>
              </a:tabLst>
              <a:defRPr>
                <a:latin typeface="Graphik Compact Regular"/>
                <a:ea typeface="Graphik Compact Regular"/>
                <a:cs typeface="Graphik Compact Regular"/>
                <a:sym typeface="Graphik Compact Regular"/>
              </a:defRPr>
            </a:pPr>
            <a:endParaRPr kumimoji="0" sz="2600" b="0" i="0" u="none" strike="noStrike" kern="0" cap="none" spc="-26" normalizeH="0" baseline="0" noProof="0">
              <a:ln>
                <a:noFill/>
              </a:ln>
              <a:solidFill>
                <a:srgbClr val="000000"/>
              </a:solidFill>
              <a:effectLst/>
              <a:uLnTx/>
              <a:uFillTx/>
              <a:latin typeface="Graphik Compact Regular"/>
              <a:sym typeface="Graphik Compact Regular"/>
            </a:endParaRPr>
          </a:p>
        </p:txBody>
      </p:sp>
      <p:sp>
        <p:nvSpPr>
          <p:cNvPr id="187" name="Cirkel"/>
          <p:cNvSpPr/>
          <p:nvPr/>
        </p:nvSpPr>
        <p:spPr>
          <a:xfrm>
            <a:off x="12639834" y="10348155"/>
            <a:ext cx="1183831" cy="1183831"/>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8" name="Cirkel"/>
          <p:cNvSpPr/>
          <p:nvPr/>
        </p:nvSpPr>
        <p:spPr>
          <a:xfrm>
            <a:off x="13735076" y="11503696"/>
            <a:ext cx="804739" cy="804739"/>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89" name="Cirkel"/>
          <p:cNvSpPr/>
          <p:nvPr/>
        </p:nvSpPr>
        <p:spPr>
          <a:xfrm>
            <a:off x="14508765" y="12466046"/>
            <a:ext cx="496957" cy="496703"/>
          </a:xfrm>
          <a:prstGeom prst="ellipse">
            <a:avLst/>
          </a:prstGeom>
          <a:solidFill>
            <a:srgbClr val="FFFFFF"/>
          </a:solidFill>
          <a:ln w="152400">
            <a:solidFill>
              <a:srgbClr val="D1E8E8"/>
            </a:solidFill>
            <a:miter lim="400000"/>
          </a:ln>
        </p:spPr>
        <p:txBody>
          <a:bodyPr lIns="50800" tIns="50800" rIns="50800" bIns="50800" anchor="ctr"/>
          <a:lstStyle/>
          <a:p>
            <a:pPr marL="0" marR="0" lvl="0" indent="0" algn="ctr" defTabSz="821530"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a:ln>
                <a:noFill/>
              </a:ln>
              <a:solidFill>
                <a:srgbClr val="FFFFFF"/>
              </a:solidFill>
              <a:effectLst/>
              <a:uLnTx/>
              <a:uFillTx/>
              <a:latin typeface="Graphik Semibold"/>
              <a:sym typeface="Graphik Semibold"/>
            </a:endParaRPr>
          </a:p>
        </p:txBody>
      </p:sp>
      <p:sp>
        <p:nvSpPr>
          <p:cNvPr id="190" name="Zou de uitdrukking ‘min of meer’ dan ook iets met een meermin te maken hebben?"/>
          <p:cNvSpPr txBox="1"/>
          <p:nvPr/>
        </p:nvSpPr>
        <p:spPr>
          <a:xfrm>
            <a:off x="3351889" y="6312117"/>
            <a:ext cx="10982861" cy="7403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lang="nl-NL" dirty="0"/>
              <a:t>Tapas is eigenlijk al meervoud (van ‘</a:t>
            </a:r>
            <a:r>
              <a:rPr lang="nl-NL" dirty="0" err="1"/>
              <a:t>tapa</a:t>
            </a:r>
            <a:r>
              <a:rPr lang="nl-NL" dirty="0"/>
              <a:t>’). </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lang="nl-NL" dirty="0"/>
              <a:t>Toch zeggen Nederlanders soms: “Ik neem </a:t>
            </a:r>
            <a:r>
              <a:rPr lang="nl-NL" i="1" dirty="0"/>
              <a:t>drie tapasjes</a:t>
            </a:r>
            <a:r>
              <a:rPr lang="nl-NL" dirty="0"/>
              <a:t>.” </a:t>
            </a:r>
          </a:p>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b="1" spc="0">
                <a:latin typeface="Dover Sans Text"/>
                <a:ea typeface="Dover Sans Text"/>
                <a:cs typeface="Dover Sans Text"/>
                <a:sym typeface="Dover Sans Text"/>
              </a:defRPr>
            </a:pPr>
            <a:r>
              <a:rPr lang="nl-NL" dirty="0"/>
              <a:t>Wat vind je daarvan?</a:t>
            </a:r>
            <a:endParaRPr kumimoji="0" sz="4500" b="1" i="0" u="none" strike="noStrike" kern="0" cap="none" spc="0" normalizeH="0" baseline="0" noProof="0" dirty="0">
              <a:ln>
                <a:noFill/>
              </a:ln>
              <a:solidFill>
                <a:srgbClr val="000000"/>
              </a:solidFill>
              <a:effectLst/>
              <a:uLnTx/>
              <a:uFillTx/>
              <a:latin typeface="Gill Sans MT" panose="020B0502020104020203" pitchFamily="34" charset="0"/>
              <a:sym typeface="Dover Sans Text"/>
            </a:endParaRPr>
          </a:p>
        </p:txBody>
      </p:sp>
      <p:pic>
        <p:nvPicPr>
          <p:cNvPr id="191" name="Logo-eenregelig.png" descr="Logo-eenregelig.png"/>
          <p:cNvPicPr>
            <a:picLocks noChangeAspect="1"/>
          </p:cNvPicPr>
          <p:nvPr/>
        </p:nvPicPr>
        <p:blipFill>
          <a:blip r:embed="rId2"/>
          <a:stretch>
            <a:fillRect/>
          </a:stretch>
        </p:blipFill>
        <p:spPr>
          <a:xfrm>
            <a:off x="20625561" y="434348"/>
            <a:ext cx="3370127" cy="91137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396"/>
        </a:solidFill>
        <a:effectLst/>
      </p:bgPr>
    </p:bg>
    <p:spTree>
      <p:nvGrpSpPr>
        <p:cNvPr id="1" name=""/>
        <p:cNvGrpSpPr/>
        <p:nvPr/>
      </p:nvGrpSpPr>
      <p:grpSpPr>
        <a:xfrm>
          <a:off x="0" y="0"/>
          <a:ext cx="0" cy="0"/>
          <a:chOff x="0" y="0"/>
          <a:chExt cx="0" cy="0"/>
        </a:xfrm>
      </p:grpSpPr>
      <p:sp>
        <p:nvSpPr>
          <p:cNvPr id="203" name="Klik hier om samen een woord in te sturen"/>
          <p:cNvSpPr txBox="1"/>
          <p:nvPr/>
        </p:nvSpPr>
        <p:spPr>
          <a:xfrm>
            <a:off x="819333" y="10141070"/>
            <a:ext cx="15843656" cy="7403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algn="l"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b="1" u="sng" spc="0">
                <a:latin typeface="Dover Sans Text"/>
                <a:ea typeface="Dover Sans Text"/>
                <a:cs typeface="Dover Sans Text"/>
                <a:sym typeface="Dover Sans Text"/>
                <a:hlinkClick r:id="" action="ppaction://noaction"/>
              </a:defRPr>
            </a:lvl1pPr>
          </a:lstStyle>
          <a:p>
            <a:pPr marL="0" marR="0" lvl="0" indent="0" algn="l"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u="none"/>
            </a:pPr>
            <a:r>
              <a:rPr kumimoji="0" sz="6000" b="0" i="0" u="none" strike="noStrike" kern="0" cap="none" spc="0" normalizeH="0" baseline="0" noProof="0" dirty="0">
                <a:ln>
                  <a:noFill/>
                </a:ln>
                <a:solidFill>
                  <a:srgbClr val="0000FF"/>
                </a:solidFill>
                <a:effectLst/>
                <a:uLnTx/>
                <a:uFillTx/>
                <a:latin typeface="Gill Sans MT"/>
                <a:sym typeface="Dover Sans Text"/>
                <a:hlinkClick r:id="rId2">
                  <a:extLst>
                    <a:ext uri="{A12FA001-AC4F-418D-AE19-62706E023703}">
                      <ahyp:hlinkClr xmlns:ahyp="http://schemas.microsoft.com/office/drawing/2018/hyperlinkcolor" val="tx"/>
                    </a:ext>
                  </a:extLst>
                </a:hlinkClick>
              </a:rPr>
              <a:t>Klik hier om </a:t>
            </a:r>
            <a:r>
              <a:rPr kumimoji="0" lang="nl-NL" sz="6000" b="0" i="0" u="none" strike="noStrike" kern="0" cap="none" spc="0" normalizeH="0" baseline="0" noProof="0" dirty="0">
                <a:ln>
                  <a:noFill/>
                </a:ln>
                <a:solidFill>
                  <a:srgbClr val="0000FF"/>
                </a:solidFill>
                <a:effectLst/>
                <a:uLnTx/>
                <a:uFillTx/>
                <a:latin typeface="Gill Sans MT"/>
                <a:sym typeface="Dover Sans Text"/>
                <a:hlinkClick r:id="rId2">
                  <a:extLst>
                    <a:ext uri="{A12FA001-AC4F-418D-AE19-62706E023703}">
                      <ahyp:hlinkClr xmlns:ahyp="http://schemas.microsoft.com/office/drawing/2018/hyperlinkcolor" val="tx"/>
                    </a:ext>
                  </a:extLst>
                </a:hlinkClick>
              </a:rPr>
              <a:t>als klas</a:t>
            </a:r>
            <a:r>
              <a:rPr kumimoji="0" sz="6000" b="0" i="0" u="none" strike="noStrike" kern="0" cap="none" spc="0" normalizeH="0" baseline="0" noProof="0" dirty="0">
                <a:ln>
                  <a:noFill/>
                </a:ln>
                <a:solidFill>
                  <a:srgbClr val="0000FF"/>
                </a:solidFill>
                <a:effectLst/>
                <a:uLnTx/>
                <a:uFillTx/>
                <a:latin typeface="Gill Sans MT"/>
                <a:sym typeface="Dover Sans Text"/>
                <a:hlinkClick r:id="rId2">
                  <a:extLst>
                    <a:ext uri="{A12FA001-AC4F-418D-AE19-62706E023703}">
                      <ahyp:hlinkClr xmlns:ahyp="http://schemas.microsoft.com/office/drawing/2018/hyperlinkcolor" val="tx"/>
                    </a:ext>
                  </a:extLst>
                </a:hlinkClick>
              </a:rPr>
              <a:t> een woord in te sturen</a:t>
            </a:r>
            <a:r>
              <a:rPr kumimoji="0" lang="nl-NL" sz="6000" b="0" i="0" u="none" strike="noStrike" kern="0" cap="none" spc="0" normalizeH="0" baseline="0" noProof="0" dirty="0">
                <a:ln>
                  <a:noFill/>
                </a:ln>
                <a:solidFill>
                  <a:srgbClr val="0000FF"/>
                </a:solidFill>
                <a:effectLst/>
                <a:uLnTx/>
                <a:uFillTx/>
                <a:latin typeface="Gill Sans MT"/>
                <a:sym typeface="Dover Sans Text"/>
                <a:hlinkClick r:id="rId2">
                  <a:extLst>
                    <a:ext uri="{A12FA001-AC4F-418D-AE19-62706E023703}">
                      <ahyp:hlinkClr xmlns:ahyp="http://schemas.microsoft.com/office/drawing/2018/hyperlinkcolor" val="tx"/>
                    </a:ext>
                  </a:extLst>
                </a:hlinkClick>
              </a:rPr>
              <a:t>. Je krijgt dan  persoonlijk antwoord van een van onze taaladviseurs</a:t>
            </a:r>
            <a:r>
              <a:rPr lang="nl-NL" sz="6000" b="0" u="none" dirty="0">
                <a:solidFill>
                  <a:srgbClr val="0000FF"/>
                </a:solidFill>
                <a:latin typeface="Gill Sans MT"/>
              </a:rPr>
              <a:t>.</a:t>
            </a:r>
            <a:endParaRPr kumimoji="0" sz="6000" b="0" i="0" u="none" strike="noStrike" kern="0" cap="none" spc="0" normalizeH="0" baseline="0" noProof="0" dirty="0">
              <a:ln>
                <a:noFill/>
              </a:ln>
              <a:solidFill>
                <a:srgbClr val="000000"/>
              </a:solidFill>
              <a:effectLst/>
              <a:uLnTx/>
              <a:uFillTx/>
              <a:latin typeface="Gill Sans MT" panose="020B0502020104020203" pitchFamily="34" charset="0"/>
              <a:sym typeface="Dover Sans Text"/>
              <a:hlinkClick r:id="rId3">
                <a:extLst>
                  <a:ext uri="{A12FA001-AC4F-418D-AE19-62706E023703}">
                    <ahyp:hlinkClr xmlns:ahyp="http://schemas.microsoft.com/office/drawing/2018/hyperlinkcolor" val="tx"/>
                  </a:ext>
                </a:extLst>
              </a:hlinkClick>
            </a:endParaRPr>
          </a:p>
        </p:txBody>
      </p:sp>
      <p:sp>
        <p:nvSpPr>
          <p:cNvPr id="205" name="Cirkel"/>
          <p:cNvSpPr/>
          <p:nvPr/>
        </p:nvSpPr>
        <p:spPr>
          <a:xfrm>
            <a:off x="17724364" y="7481789"/>
            <a:ext cx="5077161" cy="5077160"/>
          </a:xfrm>
          <a:prstGeom prst="ellipse">
            <a:avLst/>
          </a:prstGeom>
          <a:solidFill>
            <a:srgbClr val="D1E8E8"/>
          </a:solidFill>
          <a:ln w="12700">
            <a:miter lim="400000"/>
          </a:ln>
        </p:spPr>
        <p:txBody>
          <a:bodyPr lIns="50800" tIns="50800" rIns="50800" bIns="50800" anchor="ctr"/>
          <a:lstStyle/>
          <a:p>
            <a:pPr marL="0" marR="0" lvl="0" indent="0" algn="ctr" defTabSz="821531" rtl="0" eaLnBrk="1" fontAlgn="auto" latinLnBrk="0" hangingPunct="0">
              <a:lnSpc>
                <a:spcPct val="100000"/>
              </a:lnSpc>
              <a:spcBef>
                <a:spcPts val="0"/>
              </a:spcBef>
              <a:spcAft>
                <a:spcPts val="0"/>
              </a:spcAft>
              <a:buClrTx/>
              <a:buSzTx/>
              <a:buFontTx/>
              <a:buNone/>
              <a:tabLst/>
              <a:defRPr sz="2200" spc="-44">
                <a:solidFill>
                  <a:srgbClr val="FFFFFF"/>
                </a:solidFill>
                <a:latin typeface="Graphik Semibold"/>
                <a:ea typeface="Graphik Semibold"/>
                <a:cs typeface="Graphik Semibold"/>
                <a:sym typeface="Graphik Semibold"/>
              </a:defRPr>
            </a:pPr>
            <a:endParaRPr kumimoji="0" sz="2200" b="0" i="0" u="none" strike="noStrike" kern="0" cap="none" spc="-44" normalizeH="0" baseline="0" noProof="0" dirty="0">
              <a:ln>
                <a:noFill/>
              </a:ln>
              <a:solidFill>
                <a:srgbClr val="FFFFFF"/>
              </a:solidFill>
              <a:effectLst/>
              <a:uLnTx/>
              <a:uFillTx/>
              <a:latin typeface="Graphik Semibold"/>
              <a:sym typeface="Graphik Semibold"/>
            </a:endParaRPr>
          </a:p>
        </p:txBody>
      </p:sp>
      <p:sp>
        <p:nvSpPr>
          <p:cNvPr id="206" name="Onze Taal  zoek het voor…"/>
          <p:cNvSpPr txBox="1"/>
          <p:nvPr/>
        </p:nvSpPr>
        <p:spPr>
          <a:xfrm>
            <a:off x="13716612" y="8722578"/>
            <a:ext cx="13092664"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Onze Taal </a:t>
            </a:r>
            <a:b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b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zoekt het voor </a:t>
            </a:r>
          </a:p>
          <a:p>
            <a:pPr marL="0" marR="0" lvl="0" indent="0" algn="ctr" defTabSz="12700" rtl="0" eaLnBrk="1" fontAlgn="auto" latinLnBrk="0" hangingPunct="0">
              <a:lnSpc>
                <a:spcPct val="1000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spc="0">
                <a:latin typeface="Antonia H3 Regular"/>
                <a:ea typeface="Antonia H3 Regular"/>
                <a:cs typeface="Antonia H3 Regular"/>
                <a:sym typeface="Antonia H3 Regular"/>
              </a:defRPr>
            </a:pPr>
            <a:r>
              <a:rPr kumimoji="0" lang="nl-NL" sz="5400" b="0" i="0" u="none" strike="noStrike" kern="0" cap="none" spc="0" normalizeH="0" baseline="0" noProof="0" dirty="0">
                <a:ln>
                  <a:noFill/>
                </a:ln>
                <a:solidFill>
                  <a:srgbClr val="000000"/>
                </a:solidFill>
                <a:effectLst/>
                <a:uLnTx/>
                <a:uFillTx/>
                <a:latin typeface="Gill Sans MT" panose="020B0502020104020203" pitchFamily="34" charset="0"/>
                <a:sym typeface="Antonia H3 Regular"/>
              </a:rPr>
              <a:t>jullie uit!</a:t>
            </a:r>
          </a:p>
        </p:txBody>
      </p:sp>
      <p:sp>
        <p:nvSpPr>
          <p:cNvPr id="4" name="Tekstvak 3">
            <a:extLst>
              <a:ext uri="{FF2B5EF4-FFF2-40B4-BE49-F238E27FC236}">
                <a16:creationId xmlns:a16="http://schemas.microsoft.com/office/drawing/2014/main" id="{D5822218-4340-69FC-63E3-D2D2ABC75BC4}"/>
              </a:ext>
            </a:extLst>
          </p:cNvPr>
          <p:cNvSpPr txBox="1"/>
          <p:nvPr/>
        </p:nvSpPr>
        <p:spPr>
          <a:xfrm>
            <a:off x="1452379" y="2397840"/>
            <a:ext cx="13541188" cy="3799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ctr" defTabSz="821531" rtl="0" eaLnBrk="1" fontAlgn="auto" latinLnBrk="0" hangingPunct="0">
              <a:lnSpc>
                <a:spcPct val="80000"/>
              </a:lnSpc>
              <a:spcBef>
                <a:spcPts val="400"/>
              </a:spcBef>
              <a:spcAft>
                <a:spcPts val="0"/>
              </a:spcAft>
              <a:buClrTx/>
              <a:buSzTx/>
              <a:buFontTx/>
              <a:buNone/>
              <a:tabLst>
                <a:tab pos="812800" algn="l"/>
              </a:tabLst>
              <a:defRPr/>
            </a:pPr>
            <a:r>
              <a:rPr kumimoji="0" lang="nl-NL" sz="6000" b="0" i="0" u="none" strike="noStrike" kern="0" cap="none" spc="-26" normalizeH="0" baseline="0" noProof="0" dirty="0">
                <a:ln>
                  <a:noFill/>
                </a:ln>
                <a:solidFill>
                  <a:srgbClr val="000000"/>
                </a:solidFill>
                <a:effectLst/>
                <a:uLnTx/>
                <a:uFillTx/>
                <a:latin typeface="Gill Sans MT"/>
                <a:sym typeface="Graphik Compact Regular"/>
              </a:rPr>
              <a:t>Uitzoeken waar woorden vandaan komen noemen we </a:t>
            </a:r>
            <a:r>
              <a:rPr kumimoji="0" lang="nl-NL" sz="6000" b="0" i="1" u="none" strike="noStrike" kern="0" cap="none" spc="-26" normalizeH="0" baseline="0" noProof="0" dirty="0">
                <a:ln>
                  <a:noFill/>
                </a:ln>
                <a:solidFill>
                  <a:srgbClr val="000000"/>
                </a:solidFill>
                <a:effectLst/>
                <a:uLnTx/>
                <a:uFillTx/>
                <a:latin typeface="Gill Sans MT"/>
                <a:sym typeface="Graphik Compact Regular"/>
              </a:rPr>
              <a:t>etymologie</a:t>
            </a:r>
            <a:r>
              <a:rPr kumimoji="0" lang="nl-NL" sz="6000" b="0" i="0" u="none" strike="noStrike" kern="0" cap="none" spc="-26" normalizeH="0" baseline="0" noProof="0" dirty="0">
                <a:ln>
                  <a:noFill/>
                </a:ln>
                <a:solidFill>
                  <a:srgbClr val="000000"/>
                </a:solidFill>
                <a:effectLst/>
                <a:uLnTx/>
                <a:uFillTx/>
                <a:latin typeface="Gill Sans MT"/>
                <a:sym typeface="Graphik Compact Regular"/>
              </a:rPr>
              <a:t>. </a:t>
            </a:r>
            <a:br>
              <a:rPr lang="nl-NL" sz="6000" b="0" i="0" u="none" strike="noStrike" kern="0" cap="none" spc="-26" normalizeH="0" baseline="0" noProof="0" dirty="0">
                <a:ln>
                  <a:noFill/>
                </a:ln>
                <a:effectLst/>
                <a:uLnTx/>
                <a:uFillTx/>
                <a:latin typeface="Gill Sans MT" panose="020B0502020104020203" pitchFamily="34" charset="0"/>
              </a:rPr>
            </a:br>
            <a:br>
              <a:rPr lang="nl-NL" sz="6000" b="0" i="0" u="none" strike="noStrike" kern="0" cap="none" spc="-26" normalizeH="0" baseline="0" noProof="0" dirty="0">
                <a:ln>
                  <a:noFill/>
                </a:ln>
                <a:effectLst/>
                <a:uLnTx/>
                <a:uFillTx/>
                <a:latin typeface="Gill Sans MT" panose="020B0502020104020203" pitchFamily="34" charset="0"/>
              </a:rPr>
            </a:br>
            <a:r>
              <a:rPr kumimoji="0" lang="nl-NL" sz="6000" b="0" i="0" u="none" strike="noStrike" kern="0" cap="none" spc="-26" normalizeH="0" baseline="0" noProof="0" dirty="0">
                <a:ln>
                  <a:noFill/>
                </a:ln>
                <a:solidFill>
                  <a:srgbClr val="000000"/>
                </a:solidFill>
                <a:effectLst/>
                <a:uLnTx/>
                <a:uFillTx/>
                <a:latin typeface="Gill Sans MT"/>
                <a:sym typeface="Graphik Compact Regular"/>
              </a:rPr>
              <a:t>Van welk woord zouden jullie de etymologie willen weten</a:t>
            </a:r>
            <a:r>
              <a:rPr lang="nl-NL" sz="6000" dirty="0">
                <a:latin typeface="Gill Sans MT"/>
              </a:rPr>
              <a:t>?</a:t>
            </a:r>
            <a:r>
              <a:rPr kumimoji="0" lang="nl-NL" sz="6000" b="0" i="0" u="none" strike="noStrike" kern="0" cap="none" spc="-26" normalizeH="0" baseline="0" noProof="0" dirty="0">
                <a:ln>
                  <a:noFill/>
                </a:ln>
                <a:solidFill>
                  <a:srgbClr val="000000"/>
                </a:solidFill>
                <a:effectLst/>
                <a:uLnTx/>
                <a:uFillTx/>
                <a:latin typeface="Gill Sans MT"/>
                <a:sym typeface="Graphik Compact Regular"/>
              </a:rPr>
              <a:t> </a:t>
            </a:r>
          </a:p>
        </p:txBody>
      </p:sp>
      <p:pic>
        <p:nvPicPr>
          <p:cNvPr id="2" name="Logo-eenregelig.png" descr="Logo-eenregelig.png">
            <a:extLst>
              <a:ext uri="{FF2B5EF4-FFF2-40B4-BE49-F238E27FC236}">
                <a16:creationId xmlns:a16="http://schemas.microsoft.com/office/drawing/2014/main" id="{966BA99A-FF55-4EE8-E281-605941C4E6E5}"/>
              </a:ext>
            </a:extLst>
          </p:cNvPr>
          <p:cNvPicPr>
            <a:picLocks noChangeAspect="1"/>
          </p:cNvPicPr>
          <p:nvPr/>
        </p:nvPicPr>
        <p:blipFill>
          <a:blip r:embed="rId4"/>
          <a:stretch>
            <a:fillRect/>
          </a:stretch>
        </p:blipFill>
        <p:spPr>
          <a:xfrm>
            <a:off x="20625561" y="434348"/>
            <a:ext cx="3370127" cy="911372"/>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Effect transition="in" filter="fade">
                                      <p:cBhvr>
                                        <p:cTn id="9" dur="500"/>
                                        <p:tgtEl>
                                          <p:spTgt spid="20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6"/>
                                        </p:tgtEl>
                                        <p:attrNameLst>
                                          <p:attrName>style.visibility</p:attrName>
                                        </p:attrNameLst>
                                      </p:cBhvr>
                                      <p:to>
                                        <p:strVal val="visible"/>
                                      </p:to>
                                    </p:set>
                                    <p:anim calcmode="lin" valueType="num">
                                      <p:cBhvr>
                                        <p:cTn id="12" dur="500" fill="hold"/>
                                        <p:tgtEl>
                                          <p:spTgt spid="206"/>
                                        </p:tgtEl>
                                        <p:attrNameLst>
                                          <p:attrName>ppt_w</p:attrName>
                                        </p:attrNameLst>
                                      </p:cBhvr>
                                      <p:tavLst>
                                        <p:tav tm="0">
                                          <p:val>
                                            <p:fltVal val="0"/>
                                          </p:val>
                                        </p:tav>
                                        <p:tav tm="100000">
                                          <p:val>
                                            <p:strVal val="#ppt_w"/>
                                          </p:val>
                                        </p:tav>
                                      </p:tavLst>
                                    </p:anim>
                                    <p:anim calcmode="lin" valueType="num">
                                      <p:cBhvr>
                                        <p:cTn id="13" dur="500" fill="hold"/>
                                        <p:tgtEl>
                                          <p:spTgt spid="206"/>
                                        </p:tgtEl>
                                        <p:attrNameLst>
                                          <p:attrName>ppt_h</p:attrName>
                                        </p:attrNameLst>
                                      </p:cBhvr>
                                      <p:tavLst>
                                        <p:tav tm="0">
                                          <p:val>
                                            <p:fltVal val="0"/>
                                          </p:val>
                                        </p:tav>
                                        <p:tav tm="100000">
                                          <p:val>
                                            <p:strVal val="#ppt_h"/>
                                          </p:val>
                                        </p:tav>
                                      </p:tavLst>
                                    </p:anim>
                                    <p:animEffect transition="in" filter="fade">
                                      <p:cBhvr>
                                        <p:cTn id="14" dur="500"/>
                                        <p:tgtEl>
                                          <p:spTgt spid="20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5" grpId="0" animBg="1"/>
      <p:bldP spid="206" grpId="0" animBg="1"/>
    </p:bldLst>
  </p:timing>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Showcase">
  <a:themeElements>
    <a:clrScheme name="27_Showcase">
      <a:dk1>
        <a:srgbClr val="000000"/>
      </a:dk1>
      <a:lt1>
        <a:srgbClr val="FFFFFF"/>
      </a:lt1>
      <a:dk2>
        <a:srgbClr val="A7A7A7"/>
      </a:dk2>
      <a:lt2>
        <a:srgbClr val="535353"/>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Helvetica"/>
        <a:ea typeface="Helvetica"/>
        <a:cs typeface="Helvetica"/>
      </a:majorFont>
      <a:minorFont>
        <a:latin typeface="Helvetica Neue"/>
        <a:ea typeface="Helvetica Neue"/>
        <a:cs typeface="Helvetica Neue"/>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0"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80000"/>
          </a:lnSpc>
          <a:spcBef>
            <a:spcPts val="400"/>
          </a:spcBef>
          <a:spcAft>
            <a:spcPts val="0"/>
          </a:spcAft>
          <a:buClrTx/>
          <a:buSzTx/>
          <a:buFontTx/>
          <a:buNone/>
          <a:tabLst>
            <a:tab pos="812800" algn="l"/>
          </a:tabLst>
          <a:defRPr kumimoji="0" sz="2600" b="0" i="0" u="none" strike="noStrike" cap="none" spc="-26" normalizeH="0" baseline="0">
            <a:ln>
              <a:noFill/>
            </a:ln>
            <a:solidFill>
              <a:srgbClr val="000000"/>
            </a:solidFill>
            <a:effectLst/>
            <a:uFillTx/>
            <a:latin typeface="Graphik Compact Regular"/>
            <a:ea typeface="Graphik Compact Regular"/>
            <a:cs typeface="Graphik Compact Regular"/>
            <a:sym typeface="Graphik Compac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335</TotalTime>
  <Words>443</Words>
  <Application>Microsoft Office PowerPoint</Application>
  <PresentationFormat>Aangepast</PresentationFormat>
  <Paragraphs>48</Paragraphs>
  <Slides>8</Slides>
  <Notes>4</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8</vt:i4>
      </vt:variant>
    </vt:vector>
  </HeadingPairs>
  <TitlesOfParts>
    <vt:vector size="19" baseType="lpstr">
      <vt:lpstr>Arial</vt:lpstr>
      <vt:lpstr>Dover Sans Text</vt:lpstr>
      <vt:lpstr>Gill Sans MT</vt:lpstr>
      <vt:lpstr>Graphik</vt:lpstr>
      <vt:lpstr>Graphik Compact Regular</vt:lpstr>
      <vt:lpstr>Graphik Medium</vt:lpstr>
      <vt:lpstr>Graphik Semibold</vt:lpstr>
      <vt:lpstr>Helvetica Neue</vt:lpstr>
      <vt:lpstr>Symbol</vt:lpstr>
      <vt:lpstr>27_Showcase</vt:lpstr>
      <vt:lpstr>28_Showcase</vt:lpstr>
      <vt:lpstr>Tapas … tapas? Ta-pas?</vt:lpstr>
      <vt:lpstr>tapas</vt:lpstr>
      <vt:lpstr>VraAG</vt:lpstr>
      <vt:lpstr>Antwoord</vt:lpstr>
      <vt:lpstr>VraAG</vt:lpstr>
      <vt:lpstr>Antwoord</vt:lpstr>
      <vt:lpstr>VraAG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Louk Röell</dc:creator>
  <cp:lastModifiedBy>Louk Röell</cp:lastModifiedBy>
  <cp:revision>25</cp:revision>
  <dcterms:modified xsi:type="dcterms:W3CDTF">2025-04-22T10:20:48Z</dcterms:modified>
</cp:coreProperties>
</file>