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10"/>
  </p:notesMasterIdLst>
  <p:sldIdLst>
    <p:sldId id="256" r:id="rId3"/>
    <p:sldId id="257" r:id="rId4"/>
    <p:sldId id="265" r:id="rId5"/>
    <p:sldId id="259" r:id="rId6"/>
    <p:sldId id="266" r:id="rId7"/>
    <p:sldId id="267" r:id="rId8"/>
    <p:sldId id="270"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17332F-AB16-C6E1-E071-A0578319236D}" name="Roos de Bruyn" initials="RB" userId="S::roos@onzetaal.nl::6056debc-6b08-4ad7-a6a9-b6b8513623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43C74-C515-4F7B-9F38-8411FE3F36A9}" v="7" dt="2025-04-22T09:57:44.83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510" autoAdjust="0"/>
  </p:normalViewPr>
  <p:slideViewPr>
    <p:cSldViewPr snapToGrid="0">
      <p:cViewPr varScale="1">
        <p:scale>
          <a:sx n="22" d="100"/>
          <a:sy n="22" d="100"/>
        </p:scale>
        <p:origin x="1445"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os de Bruyn" userId="S::roos@onzetaal.nl::6056debc-6b08-4ad7-a6a9-b6b851362383" providerId="AD" clId="Web-{18A84C91-9A1C-48AA-A9A4-217DE7E94745}"/>
    <pc:docChg chg="modSld">
      <pc:chgData name="Roos de Bruyn" userId="S::roos@onzetaal.nl::6056debc-6b08-4ad7-a6a9-b6b851362383" providerId="AD" clId="Web-{18A84C91-9A1C-48AA-A9A4-217DE7E94745}" dt="2025-04-15T12:06:38.887" v="40"/>
      <pc:docMkLst>
        <pc:docMk/>
      </pc:docMkLst>
      <pc:sldChg chg="modNotes">
        <pc:chgData name="Roos de Bruyn" userId="S::roos@onzetaal.nl::6056debc-6b08-4ad7-a6a9-b6b851362383" providerId="AD" clId="Web-{18A84C91-9A1C-48AA-A9A4-217DE7E94745}" dt="2025-04-15T12:06:38.887" v="40"/>
        <pc:sldMkLst>
          <pc:docMk/>
          <pc:sldMk cId="0" sldId="257"/>
        </pc:sldMkLst>
      </pc:sldChg>
    </pc:docChg>
  </pc:docChgLst>
  <pc:docChgLst>
    <pc:chgData name="Roos de Bruyn" userId="S::roos@onzetaal.nl::6056debc-6b08-4ad7-a6a9-b6b851362383" providerId="AD" clId="Web-{E0436170-4356-4A5E-AE95-E5EEE5F907FF}"/>
    <pc:docChg chg="mod modSld">
      <pc:chgData name="Roos de Bruyn" userId="S::roos@onzetaal.nl::6056debc-6b08-4ad7-a6a9-b6b851362383" providerId="AD" clId="Web-{E0436170-4356-4A5E-AE95-E5EEE5F907FF}" dt="2025-04-15T11:36:11.604" v="4" actId="20577"/>
      <pc:docMkLst>
        <pc:docMk/>
      </pc:docMkLst>
      <pc:sldChg chg="modSp modCm">
        <pc:chgData name="Roos de Bruyn" userId="S::roos@onzetaal.nl::6056debc-6b08-4ad7-a6a9-b6b851362383" providerId="AD" clId="Web-{E0436170-4356-4A5E-AE95-E5EEE5F907FF}" dt="2025-04-15T11:36:11.604" v="4" actId="20577"/>
        <pc:sldMkLst>
          <pc:docMk/>
          <pc:sldMk cId="0" sldId="257"/>
        </pc:sldMkLst>
        <pc:spChg chg="mod">
          <ac:chgData name="Roos de Bruyn" userId="S::roos@onzetaal.nl::6056debc-6b08-4ad7-a6a9-b6b851362383" providerId="AD" clId="Web-{E0436170-4356-4A5E-AE95-E5EEE5F907FF}" dt="2025-04-15T11:36:11.604" v="4" actId="20577"/>
          <ac:spMkLst>
            <pc:docMk/>
            <pc:sldMk cId="0" sldId="257"/>
            <ac:spMk id="178" creationId="{00000000-0000-0000-0000-000000000000}"/>
          </ac:spMkLst>
        </pc:spChg>
        <pc:extLst>
          <p:ext xmlns:p="http://schemas.openxmlformats.org/presentationml/2006/main" uri="{D6D511B9-2390-475A-947B-AFAB55BFBCF1}">
            <pc226:cmChg xmlns:pc226="http://schemas.microsoft.com/office/powerpoint/2022/06/main/command" chg="mod">
              <pc226:chgData name="Roos de Bruyn" userId="S::roos@onzetaal.nl::6056debc-6b08-4ad7-a6a9-b6b851362383" providerId="AD" clId="Web-{E0436170-4356-4A5E-AE95-E5EEE5F907FF}" dt="2025-04-15T11:31:45.798" v="3" actId="20577"/>
              <pc2:cmMkLst xmlns:pc2="http://schemas.microsoft.com/office/powerpoint/2019/9/main/command">
                <pc:docMk/>
                <pc:sldMk cId="0" sldId="257"/>
                <pc2:cmMk id="{4830EC64-DFEC-4968-AA7F-B863034BC884}"/>
              </pc2:cmMkLst>
            </pc226:cmChg>
          </p:ext>
        </pc:extLst>
      </pc:sldChg>
    </pc:docChg>
  </pc:docChgLst>
  <pc:docChgLst>
    <pc:chgData name="Louk Röell" userId="fcefd4d8-3f59-4040-97ab-b762cea6601f" providerId="ADAL" clId="{3D243C74-C515-4F7B-9F38-8411FE3F36A9}"/>
    <pc:docChg chg="undo custSel delSld modSld">
      <pc:chgData name="Louk Röell" userId="fcefd4d8-3f59-4040-97ab-b762cea6601f" providerId="ADAL" clId="{3D243C74-C515-4F7B-9F38-8411FE3F36A9}" dt="2025-04-22T09:57:44.834" v="308" actId="478"/>
      <pc:docMkLst>
        <pc:docMk/>
      </pc:docMkLst>
      <pc:sldChg chg="addSp delSp modSp mod">
        <pc:chgData name="Louk Röell" userId="fcefd4d8-3f59-4040-97ab-b762cea6601f" providerId="ADAL" clId="{3D243C74-C515-4F7B-9F38-8411FE3F36A9}" dt="2025-04-22T09:54:59.660" v="298" actId="1076"/>
        <pc:sldMkLst>
          <pc:docMk/>
          <pc:sldMk cId="0" sldId="256"/>
        </pc:sldMkLst>
        <pc:spChg chg="mod">
          <ac:chgData name="Louk Röell" userId="fcefd4d8-3f59-4040-97ab-b762cea6601f" providerId="ADAL" clId="{3D243C74-C515-4F7B-9F38-8411FE3F36A9}" dt="2025-04-08T08:52:45.283" v="278" actId="14100"/>
          <ac:spMkLst>
            <pc:docMk/>
            <pc:sldMk cId="0" sldId="256"/>
            <ac:spMk id="11" creationId="{30567B1C-D27B-3CAF-9DB5-F00626473678}"/>
          </ac:spMkLst>
        </pc:spChg>
        <pc:spChg chg="mod">
          <ac:chgData name="Louk Röell" userId="fcefd4d8-3f59-4040-97ab-b762cea6601f" providerId="ADAL" clId="{3D243C74-C515-4F7B-9F38-8411FE3F36A9}" dt="2025-04-08T08:52:39.412" v="276" actId="1076"/>
          <ac:spMkLst>
            <pc:docMk/>
            <pc:sldMk cId="0" sldId="256"/>
            <ac:spMk id="12" creationId="{0FB1EB52-9D83-A4E0-2BB7-5B9AC479EBC9}"/>
          </ac:spMkLst>
        </pc:spChg>
        <pc:spChg chg="mod">
          <ac:chgData name="Louk Röell" userId="fcefd4d8-3f59-4040-97ab-b762cea6601f" providerId="ADAL" clId="{3D243C74-C515-4F7B-9F38-8411FE3F36A9}" dt="2025-04-08T09:34:58.760" v="279" actId="114"/>
          <ac:spMkLst>
            <pc:docMk/>
            <pc:sldMk cId="0" sldId="256"/>
            <ac:spMk id="170" creationId="{00000000-0000-0000-0000-000000000000}"/>
          </ac:spMkLst>
        </pc:spChg>
        <pc:picChg chg="add mod">
          <ac:chgData name="Louk Röell" userId="fcefd4d8-3f59-4040-97ab-b762cea6601f" providerId="ADAL" clId="{3D243C74-C515-4F7B-9F38-8411FE3F36A9}" dt="2025-04-22T09:54:59.660" v="298" actId="1076"/>
          <ac:picMkLst>
            <pc:docMk/>
            <pc:sldMk cId="0" sldId="256"/>
            <ac:picMk id="3" creationId="{2722BF47-5529-EF8E-7C13-C135819006EC}"/>
          </ac:picMkLst>
        </pc:picChg>
        <pc:picChg chg="del">
          <ac:chgData name="Louk Röell" userId="fcefd4d8-3f59-4040-97ab-b762cea6601f" providerId="ADAL" clId="{3D243C74-C515-4F7B-9F38-8411FE3F36A9}" dt="2025-04-22T09:54:38.739" v="292" actId="478"/>
          <ac:picMkLst>
            <pc:docMk/>
            <pc:sldMk cId="0" sldId="256"/>
            <ac:picMk id="1028" creationId="{3DF2582F-DF86-D479-2FDB-081E46F7E636}"/>
          </ac:picMkLst>
        </pc:picChg>
      </pc:sldChg>
      <pc:sldChg chg="delSp modSp mod modAnim modNotesTx">
        <pc:chgData name="Louk Röell" userId="fcefd4d8-3f59-4040-97ab-b762cea6601f" providerId="ADAL" clId="{3D243C74-C515-4F7B-9F38-8411FE3F36A9}" dt="2025-04-22T09:51:57.240" v="291" actId="478"/>
        <pc:sldMkLst>
          <pc:docMk/>
          <pc:sldMk cId="0" sldId="257"/>
        </pc:sldMkLst>
        <pc:spChg chg="mod">
          <ac:chgData name="Louk Röell" userId="fcefd4d8-3f59-4040-97ab-b762cea6601f" providerId="ADAL" clId="{3D243C74-C515-4F7B-9F38-8411FE3F36A9}" dt="2025-04-08T08:42:58.238" v="234" actId="255"/>
          <ac:spMkLst>
            <pc:docMk/>
            <pc:sldMk cId="0" sldId="257"/>
            <ac:spMk id="5" creationId="{3EF69CBF-7B27-03AF-4180-631811F48661}"/>
          </ac:spMkLst>
        </pc:spChg>
        <pc:spChg chg="mod">
          <ac:chgData name="Louk Röell" userId="fcefd4d8-3f59-4040-97ab-b762cea6601f" providerId="ADAL" clId="{3D243C74-C515-4F7B-9F38-8411FE3F36A9}" dt="2025-04-08T08:46:28.743" v="263" actId="1076"/>
          <ac:spMkLst>
            <pc:docMk/>
            <pc:sldMk cId="0" sldId="257"/>
            <ac:spMk id="178" creationId="{00000000-0000-0000-0000-000000000000}"/>
          </ac:spMkLst>
        </pc:spChg>
        <pc:picChg chg="del">
          <ac:chgData name="Louk Röell" userId="fcefd4d8-3f59-4040-97ab-b762cea6601f" providerId="ADAL" clId="{3D243C74-C515-4F7B-9F38-8411FE3F36A9}" dt="2025-04-22T09:51:57.240" v="291" actId="478"/>
          <ac:picMkLst>
            <pc:docMk/>
            <pc:sldMk cId="0" sldId="257"/>
            <ac:picMk id="7" creationId="{34181B54-FFAD-8908-6FAD-D0B483150762}"/>
          </ac:picMkLst>
        </pc:picChg>
      </pc:sldChg>
      <pc:sldChg chg="del">
        <pc:chgData name="Louk Röell" userId="fcefd4d8-3f59-4040-97ab-b762cea6601f" providerId="ADAL" clId="{3D243C74-C515-4F7B-9F38-8411FE3F36A9}" dt="2025-04-08T08:42:08.644" v="232" actId="47"/>
        <pc:sldMkLst>
          <pc:docMk/>
          <pc:sldMk cId="0" sldId="263"/>
        </pc:sldMkLst>
      </pc:sldChg>
      <pc:sldChg chg="addSp delSp modSp del mod">
        <pc:chgData name="Louk Röell" userId="fcefd4d8-3f59-4040-97ab-b762cea6601f" providerId="ADAL" clId="{3D243C74-C515-4F7B-9F38-8411FE3F36A9}" dt="2025-04-08T08:42:11.408" v="233" actId="47"/>
        <pc:sldMkLst>
          <pc:docMk/>
          <pc:sldMk cId="0" sldId="264"/>
        </pc:sldMkLst>
      </pc:sldChg>
      <pc:sldChg chg="addSp delSp modSp mod">
        <pc:chgData name="Louk Röell" userId="fcefd4d8-3f59-4040-97ab-b762cea6601f" providerId="ADAL" clId="{3D243C74-C515-4F7B-9F38-8411FE3F36A9}" dt="2025-04-22T09:57:33.568" v="307" actId="478"/>
        <pc:sldMkLst>
          <pc:docMk/>
          <pc:sldMk cId="0" sldId="266"/>
        </pc:sldMkLst>
        <pc:picChg chg="add mod">
          <ac:chgData name="Louk Röell" userId="fcefd4d8-3f59-4040-97ab-b762cea6601f" providerId="ADAL" clId="{3D243C74-C515-4F7B-9F38-8411FE3F36A9}" dt="2025-04-22T09:56:19.284" v="305" actId="1076"/>
          <ac:picMkLst>
            <pc:docMk/>
            <pc:sldMk cId="0" sldId="266"/>
            <ac:picMk id="3" creationId="{7F69B61D-92D5-7C75-8128-7DAADF01EDD1}"/>
          </ac:picMkLst>
        </pc:picChg>
        <pc:picChg chg="add del mod">
          <ac:chgData name="Louk Röell" userId="fcefd4d8-3f59-4040-97ab-b762cea6601f" providerId="ADAL" clId="{3D243C74-C515-4F7B-9F38-8411FE3F36A9}" dt="2025-04-22T09:57:33.568" v="307" actId="478"/>
          <ac:picMkLst>
            <pc:docMk/>
            <pc:sldMk cId="0" sldId="266"/>
            <ac:picMk id="5" creationId="{D0DF4315-A728-5F45-249B-4E9B2EE6E913}"/>
          </ac:picMkLst>
        </pc:picChg>
        <pc:picChg chg="del">
          <ac:chgData name="Louk Röell" userId="fcefd4d8-3f59-4040-97ab-b762cea6601f" providerId="ADAL" clId="{3D243C74-C515-4F7B-9F38-8411FE3F36A9}" dt="2025-04-22T09:56:07.141" v="299" actId="478"/>
          <ac:picMkLst>
            <pc:docMk/>
            <pc:sldMk cId="0" sldId="266"/>
            <ac:picMk id="2076" creationId="{DBCD37E2-A09F-78F1-D49F-4D0F6BC95DF4}"/>
          </ac:picMkLst>
        </pc:picChg>
      </pc:sldChg>
      <pc:sldChg chg="delSp">
        <pc:chgData name="Louk Röell" userId="fcefd4d8-3f59-4040-97ab-b762cea6601f" providerId="ADAL" clId="{3D243C74-C515-4F7B-9F38-8411FE3F36A9}" dt="2025-04-22T09:57:44.834" v="308" actId="478"/>
        <pc:sldMkLst>
          <pc:docMk/>
          <pc:sldMk cId="0" sldId="267"/>
        </pc:sldMkLst>
        <pc:picChg chg="del">
          <ac:chgData name="Louk Röell" userId="fcefd4d8-3f59-4040-97ab-b762cea6601f" providerId="ADAL" clId="{3D243C74-C515-4F7B-9F38-8411FE3F36A9}" dt="2025-04-22T09:57:44.834" v="308" actId="478"/>
          <ac:picMkLst>
            <pc:docMk/>
            <pc:sldMk cId="0" sldId="267"/>
            <ac:picMk id="2" creationId="{CF475EC9-40CF-45A3-8CA3-47B03E736598}"/>
          </ac:picMkLst>
        </pc:picChg>
      </pc:sldChg>
      <pc:sldChg chg="modSp mod">
        <pc:chgData name="Louk Röell" userId="fcefd4d8-3f59-4040-97ab-b762cea6601f" providerId="ADAL" clId="{3D243C74-C515-4F7B-9F38-8411FE3F36A9}" dt="2025-04-08T08:47:01.663" v="265" actId="255"/>
        <pc:sldMkLst>
          <pc:docMk/>
          <pc:sldMk cId="0" sldId="270"/>
        </pc:sldMkLst>
        <pc:spChg chg="mod">
          <ac:chgData name="Louk Röell" userId="fcefd4d8-3f59-4040-97ab-b762cea6601f" providerId="ADAL" clId="{3D243C74-C515-4F7B-9F38-8411FE3F36A9}" dt="2025-04-08T08:46:53.847" v="264" actId="255"/>
          <ac:spMkLst>
            <pc:docMk/>
            <pc:sldMk cId="0" sldId="270"/>
            <ac:spMk id="4" creationId="{D5822218-4340-69FC-63E3-D2D2ABC75BC4}"/>
          </ac:spMkLst>
        </pc:spChg>
        <pc:spChg chg="mod">
          <ac:chgData name="Louk Röell" userId="fcefd4d8-3f59-4040-97ab-b762cea6601f" providerId="ADAL" clId="{3D243C74-C515-4F7B-9F38-8411FE3F36A9}" dt="2025-04-08T08:47:01.663" v="265" actId="255"/>
          <ac:spMkLst>
            <pc:docMk/>
            <pc:sldMk cId="0" sldId="270"/>
            <ac:spMk id="203" creationId="{00000000-0000-0000-0000-000000000000}"/>
          </ac:spMkLst>
        </pc:spChg>
      </pc:sldChg>
    </pc:docChg>
  </pc:docChgLst>
  <pc:docChgLst>
    <pc:chgData name="judith.gabel" userId="S::judith.gabel_gmail.com#ext#@onzetaal.onmicrosoft.com::2e56cd29-53f1-44e0-bf34-ea66d01e823d" providerId="AD" clId="Web-{A9044F35-E441-15F1-DD8C-7082538C265B}"/>
    <pc:docChg chg="modSld">
      <pc:chgData name="judith.gabel" userId="S::judith.gabel_gmail.com#ext#@onzetaal.onmicrosoft.com::2e56cd29-53f1-44e0-bf34-ea66d01e823d" providerId="AD" clId="Web-{A9044F35-E441-15F1-DD8C-7082538C265B}" dt="2025-04-15T14:51:04.144" v="6"/>
      <pc:docMkLst>
        <pc:docMk/>
      </pc:docMkLst>
      <pc:sldChg chg="modNotes">
        <pc:chgData name="judith.gabel" userId="S::judith.gabel_gmail.com#ext#@onzetaal.onmicrosoft.com::2e56cd29-53f1-44e0-bf34-ea66d01e823d" providerId="AD" clId="Web-{A9044F35-E441-15F1-DD8C-7082538C265B}" dt="2025-04-15T14:50:36.659" v="4"/>
        <pc:sldMkLst>
          <pc:docMk/>
          <pc:sldMk cId="0" sldId="259"/>
        </pc:sldMkLst>
      </pc:sldChg>
      <pc:sldChg chg="modNotes">
        <pc:chgData name="judith.gabel" userId="S::judith.gabel_gmail.com#ext#@onzetaal.onmicrosoft.com::2e56cd29-53f1-44e0-bf34-ea66d01e823d" providerId="AD" clId="Web-{A9044F35-E441-15F1-DD8C-7082538C265B}" dt="2025-04-15T14:51:04.144" v="6"/>
        <pc:sldMkLst>
          <pc:docMk/>
          <pc:sldMk cId="0" sldId="267"/>
        </pc:sldMkLst>
      </pc:sldChg>
    </pc:docChg>
  </pc:docChgLst>
  <pc:docChgLst>
    <pc:chgData name="judith.gabel" userId="S::judith.gabel_gmail.com#ext#@onzetaal.onmicrosoft.com::2e56cd29-53f1-44e0-bf34-ea66d01e823d" providerId="AD" clId="Web-{FA2B9D20-3240-0822-CCF9-F537758117B6}"/>
    <pc:docChg chg="modSld">
      <pc:chgData name="judith.gabel" userId="S::judith.gabel_gmail.com#ext#@onzetaal.onmicrosoft.com::2e56cd29-53f1-44e0-bf34-ea66d01e823d" providerId="AD" clId="Web-{FA2B9D20-3240-0822-CCF9-F537758117B6}" dt="2025-04-15T12:20:38.058" v="105" actId="20577"/>
      <pc:docMkLst>
        <pc:docMk/>
      </pc:docMkLst>
      <pc:sldChg chg="modSp modCm modNotes">
        <pc:chgData name="judith.gabel" userId="S::judith.gabel_gmail.com#ext#@onzetaal.onmicrosoft.com::2e56cd29-53f1-44e0-bf34-ea66d01e823d" providerId="AD" clId="Web-{FA2B9D20-3240-0822-CCF9-F537758117B6}" dt="2025-04-15T12:20:38.058" v="105" actId="20577"/>
        <pc:sldMkLst>
          <pc:docMk/>
          <pc:sldMk cId="0" sldId="257"/>
        </pc:sldMkLst>
        <pc:spChg chg="mod">
          <ac:chgData name="judith.gabel" userId="S::judith.gabel_gmail.com#ext#@onzetaal.onmicrosoft.com::2e56cd29-53f1-44e0-bf34-ea66d01e823d" providerId="AD" clId="Web-{FA2B9D20-3240-0822-CCF9-F537758117B6}" dt="2025-04-15T12:20:38.058" v="105" actId="20577"/>
          <ac:spMkLst>
            <pc:docMk/>
            <pc:sldMk cId="0" sldId="257"/>
            <ac:spMk id="178" creationId="{00000000-0000-0000-0000-000000000000}"/>
          </ac:spMkLst>
        </pc:spChg>
        <pc:extLst>
          <p:ext xmlns:p="http://schemas.openxmlformats.org/presentationml/2006/main" uri="{D6D511B9-2390-475A-947B-AFAB55BFBCF1}">
            <pc226:cmChg xmlns:pc226="http://schemas.microsoft.com/office/powerpoint/2022/06/main/command" chg="mod">
              <pc226:chgData name="judith.gabel" userId="S::judith.gabel_gmail.com#ext#@onzetaal.onmicrosoft.com::2e56cd29-53f1-44e0-bf34-ea66d01e823d" providerId="AD" clId="Web-{FA2B9D20-3240-0822-CCF9-F537758117B6}" dt="2025-04-15T12:20:37.917" v="104" actId="20577"/>
              <pc2:cmMkLst xmlns:pc2="http://schemas.microsoft.com/office/powerpoint/2019/9/main/command">
                <pc:docMk/>
                <pc:sldMk cId="0" sldId="257"/>
                <pc2:cmMk id="{4830EC64-DFEC-4968-AA7F-B863034BC884}"/>
              </pc2:cmMkLst>
            </pc226:cmChg>
            <pc226:cmChg xmlns:pc226="http://schemas.microsoft.com/office/powerpoint/2022/06/main/command" chg="mod">
              <pc226:chgData name="judith.gabel" userId="S::judith.gabel_gmail.com#ext#@onzetaal.onmicrosoft.com::2e56cd29-53f1-44e0-bf34-ea66d01e823d" providerId="AD" clId="Web-{FA2B9D20-3240-0822-CCF9-F537758117B6}" dt="2025-04-15T12:20:37.917" v="104" actId="20577"/>
              <pc2:cmMkLst xmlns:pc2="http://schemas.microsoft.com/office/powerpoint/2019/9/main/command">
                <pc:docMk/>
                <pc:sldMk cId="0" sldId="257"/>
                <pc2:cmMk id="{AF4A177D-2614-431D-B59C-0F2DF9281C5C}"/>
              </pc2:cmMkLst>
            </pc226:cmChg>
          </p:ext>
        </pc:extLst>
      </pc:sldChg>
    </pc:docChg>
  </pc:docChgLst>
  <pc:docChgLst>
    <pc:chgData name="Roos de Bruyn" userId="S::roos@onzetaal.nl::6056debc-6b08-4ad7-a6a9-b6b851362383" providerId="AD" clId="Web-{1551D650-58E9-462F-919A-20275B2ACE3C}"/>
    <pc:docChg chg="modSld">
      <pc:chgData name="Roos de Bruyn" userId="S::roos@onzetaal.nl::6056debc-6b08-4ad7-a6a9-b6b851362383" providerId="AD" clId="Web-{1551D650-58E9-462F-919A-20275B2ACE3C}" dt="2025-04-15T14:14:57.415" v="1" actId="20577"/>
      <pc:docMkLst>
        <pc:docMk/>
      </pc:docMkLst>
      <pc:sldChg chg="modSp modCm">
        <pc:chgData name="Roos de Bruyn" userId="S::roos@onzetaal.nl::6056debc-6b08-4ad7-a6a9-b6b851362383" providerId="AD" clId="Web-{1551D650-58E9-462F-919A-20275B2ACE3C}" dt="2025-04-15T14:14:57.415" v="1" actId="20577"/>
        <pc:sldMkLst>
          <pc:docMk/>
          <pc:sldMk cId="0" sldId="270"/>
        </pc:sldMkLst>
        <pc:spChg chg="mod">
          <ac:chgData name="Roos de Bruyn" userId="S::roos@onzetaal.nl::6056debc-6b08-4ad7-a6a9-b6b851362383" providerId="AD" clId="Web-{1551D650-58E9-462F-919A-20275B2ACE3C}" dt="2025-04-15T14:14:57.415" v="1" actId="20577"/>
          <ac:spMkLst>
            <pc:docMk/>
            <pc:sldMk cId="0" sldId="270"/>
            <ac:spMk id="4" creationId="{D5822218-4340-69FC-63E3-D2D2ABC75BC4}"/>
          </ac:spMkLst>
        </pc:spChg>
        <pc:extLst>
          <p:ext xmlns:p="http://schemas.openxmlformats.org/presentationml/2006/main" uri="{D6D511B9-2390-475A-947B-AFAB55BFBCF1}">
            <pc226:cmChg xmlns:pc226="http://schemas.microsoft.com/office/powerpoint/2022/06/main/command" chg="mod">
              <pc226:chgData name="Roos de Bruyn" userId="S::roos@onzetaal.nl::6056debc-6b08-4ad7-a6a9-b6b851362383" providerId="AD" clId="Web-{1551D650-58E9-462F-919A-20275B2ACE3C}" dt="2025-04-15T14:14:54.149" v="0" actId="20577"/>
              <pc2:cmMkLst xmlns:pc2="http://schemas.microsoft.com/office/powerpoint/2019/9/main/command">
                <pc:docMk/>
                <pc:sldMk cId="0" sldId="270"/>
                <pc2:cmMk id="{347CD1D7-A624-486C-AC26-C87D09B88DEC}"/>
              </pc2:cmMkLst>
            </pc226:cmChg>
          </p:ext>
        </pc:extLst>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4830EC64-DFEC-4968-AA7F-B863034BC884}" authorId="{7217332F-AB16-C6E1-E071-A0578319236D}" status="resolved" created="2025-04-15T11:31:19.266" complete="100000">
    <ac:txMkLst xmlns:ac="http://schemas.microsoft.com/office/drawing/2013/main/command">
      <pc:docMk xmlns:pc="http://schemas.microsoft.com/office/powerpoint/2013/main/command"/>
      <pc:sldMk xmlns:pc="http://schemas.microsoft.com/office/powerpoint/2013/main/command" cId="0" sldId="257"/>
      <ac:spMk id="178" creationId="{00000000-0000-0000-0000-000000000000}"/>
      <ac:txMk cp="9" len="3">
        <ac:context len="195" hash="2084024623"/>
      </ac:txMk>
    </ac:txMkLst>
    <p188:pos x="14894943" y="776377"/>
    <p188:txBody>
      <a:bodyPr/>
      <a:lstStyle/>
      <a:p>
        <a:r>
          <a:rPr lang="nl-NL"/>
          <a:t>het komt nu nog voor, dus eerder: Eigenlijk: dier dat als offer aan een godheid geslacht wordt</a:t>
        </a:r>
      </a:p>
    </p188:txBody>
  </p188:cm>
  <p188:cm id="{AF4A177D-2614-431D-B59C-0F2DF9281C5C}" authorId="{7217332F-AB16-C6E1-E071-A0578319236D}" status="resolved" created="2025-04-15T11:33:38.786" complete="100000">
    <ac:txMkLst xmlns:ac="http://schemas.microsoft.com/office/drawing/2013/main/command">
      <pc:docMk xmlns:pc="http://schemas.microsoft.com/office/powerpoint/2013/main/command"/>
      <pc:sldMk xmlns:pc="http://schemas.microsoft.com/office/powerpoint/2013/main/command" cId="0" sldId="257"/>
      <ac:spMk id="178" creationId="{00000000-0000-0000-0000-000000000000}"/>
      <ac:txMk cp="134">
        <ac:context len="195" hash="2084024623"/>
      </ac:txMk>
    </ac:txMkLst>
    <p188:pos x="143773" y="4514490"/>
    <p188:txBody>
      <a:bodyPr/>
      <a:lstStyle/>
      <a:p>
        <a:r>
          <a:rPr lang="nl-NL"/>
          <a:t>Nu meestal: iemand die iets ergs is overkomen, zonder dat diegene er iets aan kon doen [ik twijfel een beetje over die toevoeging: als je iets doms doet (op de snelweg lopen) kun je ook een slachtoffer genoemd worden als het fout gaat]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0672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114999"/>
              </a:lnSpc>
              <a:spcAft>
                <a:spcPts val="800"/>
              </a:spcAft>
            </a:pPr>
            <a:r>
              <a:rPr lang="nl-NL" kern="100" dirty="0"/>
              <a:t>Stel dat </a:t>
            </a:r>
            <a:r>
              <a:rPr lang="nl-NL" kern="100" dirty="0">
                <a:effectLst/>
              </a:rPr>
              <a:t>je onderweg naar school wordt aangetikt door een auto</a:t>
            </a:r>
            <a:r>
              <a:rPr lang="nl-NL" kern="100" dirty="0"/>
              <a:t>. Gelukkig heb je alleen</a:t>
            </a:r>
            <a:r>
              <a:rPr lang="nl-NL" kern="100" dirty="0">
                <a:effectLst/>
              </a:rPr>
              <a:t> een schaafwond en ben je </a:t>
            </a:r>
            <a:r>
              <a:rPr lang="nl-NL" kern="100" dirty="0"/>
              <a:t>flink geschrokken. </a:t>
            </a:r>
            <a:endParaRPr lang="en-US" dirty="0">
              <a:cs typeface="Times New Roman" panose="02020603050405020304" pitchFamily="18" charset="0"/>
            </a:endParaRPr>
          </a:p>
          <a:p>
            <a:pPr>
              <a:lnSpc>
                <a:spcPct val="114999"/>
              </a:lnSpc>
              <a:spcAft>
                <a:spcPts val="800"/>
              </a:spcAft>
            </a:pPr>
            <a:r>
              <a:rPr lang="nl-NL" kern="100" dirty="0"/>
              <a:t>Zou je jezelf dan </a:t>
            </a:r>
            <a:r>
              <a:rPr lang="nl-NL" kern="100" dirty="0">
                <a:effectLst/>
              </a:rPr>
              <a:t>een slachtoffer</a:t>
            </a:r>
            <a:r>
              <a:rPr lang="nl-NL" kern="100" dirty="0"/>
              <a:t> noemen? Dat kán wel</a:t>
            </a:r>
            <a:r>
              <a:rPr lang="nl-NL" kern="100" dirty="0">
                <a:effectLst/>
              </a:rPr>
              <a:t>. </a:t>
            </a:r>
            <a:r>
              <a:rPr lang="nl-NL" kern="100" dirty="0"/>
              <a:t>Maar dat </a:t>
            </a:r>
            <a:r>
              <a:rPr lang="nl-NL" kern="100" dirty="0">
                <a:effectLst/>
              </a:rPr>
              <a:t>klinkt best wel heftig.</a:t>
            </a:r>
            <a:r>
              <a:rPr lang="nl-NL" kern="100" dirty="0"/>
              <a:t> </a:t>
            </a:r>
            <a:r>
              <a:rPr lang="nl-NL" sz="1800" kern="100" dirty="0">
                <a:latin typeface="Dover Sans Text"/>
                <a:ea typeface="Aptos" panose="020B0004020202020204" pitchFamily="34" charset="0"/>
                <a:cs typeface="Times New Roman" panose="02020603050405020304" pitchFamily="18" charset="0"/>
              </a:rPr>
              <a:t> </a:t>
            </a:r>
            <a:endParaRPr lang="en-US">
              <a:ea typeface="Aptos" panose="020B0004020202020204" pitchFamily="34" charset="0"/>
              <a:cs typeface="Times New Roman" panose="02020603050405020304" pitchFamily="18" charset="0"/>
            </a:endParaRPr>
          </a:p>
          <a:p>
            <a:pPr>
              <a:lnSpc>
                <a:spcPct val="114999"/>
              </a:lnSpc>
              <a:spcAft>
                <a:spcPts val="800"/>
              </a:spcAft>
            </a:pPr>
            <a:endParaRPr lang="nl-NL" sz="1800" kern="100" dirty="0">
              <a:latin typeface="Dover Sans Text"/>
              <a:ea typeface="Aptos" panose="020B0004020202020204" pitchFamily="34" charset="0"/>
              <a:cs typeface="Times New Roman" panose="02020603050405020304" pitchFamily="18" charset="0"/>
            </a:endParaRPr>
          </a:p>
          <a:p>
            <a:pPr algn="l"/>
            <a:r>
              <a:rPr lang="nl-NL" kern="100" dirty="0"/>
              <a:t>Waar komt het woord ‘slachtoffer’ vandaan? En is de oorsprong van het woord net zo bloederig als het klinkt?</a:t>
            </a:r>
            <a:r>
              <a:rPr lang="en-US" kern="100" dirty="0"/>
              <a:t> </a:t>
            </a:r>
            <a:endParaRPr lang="nl-NL" kern="100" dirty="0"/>
          </a:p>
          <a:p>
            <a:pPr algn="l"/>
            <a:endParaRPr lang="en-US" kern="100" dirty="0"/>
          </a:p>
          <a:p>
            <a:pPr algn="l"/>
            <a:r>
              <a:rPr lang="nl-NL" kern="100" dirty="0"/>
              <a:t>Zeker! Duizenden jaren geleden werden er namelijk dieren geofferd aan goden. </a:t>
            </a:r>
            <a:r>
              <a:rPr lang="en-US" kern="100" dirty="0"/>
              <a:t> </a:t>
            </a:r>
            <a:endParaRPr lang="nl-NL" kern="100" dirty="0"/>
          </a:p>
          <a:p>
            <a:pPr algn="l"/>
            <a:r>
              <a:rPr lang="nl-NL" kern="100" dirty="0"/>
              <a:t>Een geit, een koe of soms een duif werd geslacht en als offer op een altaar gelegd. Zo’n dier is dus letterlijk een </a:t>
            </a:r>
            <a:r>
              <a:rPr lang="nl-NL" kern="100" dirty="0" err="1"/>
              <a:t>slacht-offer</a:t>
            </a:r>
            <a:r>
              <a:rPr lang="nl-NL" kern="100" dirty="0"/>
              <a:t>. </a:t>
            </a:r>
            <a:r>
              <a:rPr lang="en-US" kern="100" dirty="0"/>
              <a:t> </a:t>
            </a:r>
          </a:p>
          <a:p>
            <a:pPr algn="l"/>
            <a:endParaRPr lang="en-US" kern="100" dirty="0"/>
          </a:p>
          <a:p>
            <a:pPr algn="l"/>
            <a:r>
              <a:rPr lang="nl-NL" kern="100" dirty="0"/>
              <a:t>Zo’n </a:t>
            </a:r>
            <a:r>
              <a:rPr lang="nl-NL" i="1" kern="100" dirty="0"/>
              <a:t>offer</a:t>
            </a:r>
            <a:r>
              <a:rPr lang="nl-NL" kern="100" dirty="0"/>
              <a:t> aan een god was een manier om dankbaarheid te uiten of om vergeving te vragen. </a:t>
            </a:r>
            <a:r>
              <a:rPr lang="en-US" kern="100" dirty="0"/>
              <a:t> </a:t>
            </a:r>
            <a:endParaRPr lang="nl-NL" kern="100" dirty="0"/>
          </a:p>
          <a:p>
            <a:pPr algn="l"/>
            <a:r>
              <a:rPr lang="nl-NL" kern="100" dirty="0"/>
              <a:t>Het </a:t>
            </a:r>
            <a:r>
              <a:rPr lang="nl-NL" b="1" kern="100" dirty="0"/>
              <a:t>offerritueel</a:t>
            </a:r>
            <a:r>
              <a:rPr lang="nl-NL" kern="100" dirty="0"/>
              <a:t> kwam in religies over heel de wereld voor. Het staat bijvoorbeeld beschreven in de Bijbel, maar ook in de Koran en in verhalen van de oude Grieken en Romeinen. En in sommige culturen worden er nog steeds dieren geofferd. </a:t>
            </a:r>
            <a:endParaRPr lang="nl-NL" dirty="0"/>
          </a:p>
          <a:p>
            <a:pPr algn="l"/>
            <a:endParaRPr lang="nl-NL" kern="100" dirty="0"/>
          </a:p>
          <a:p>
            <a:pPr algn="l"/>
            <a:r>
              <a:rPr lang="nl-NL" kern="100" dirty="0"/>
              <a:t>Maar woorden veranderen met de tijd. Mensen gingen het woord ‘slachtoffer’ ook gebruiken om te verwijzen naar mensen. </a:t>
            </a:r>
            <a:r>
              <a:rPr lang="en-US" kern="100" dirty="0"/>
              <a:t> </a:t>
            </a:r>
            <a:endParaRPr lang="nl-NL" kern="100" dirty="0"/>
          </a:p>
          <a:p>
            <a:pPr algn="l"/>
            <a:r>
              <a:rPr lang="nl-NL" kern="100" dirty="0"/>
              <a:t>Gelukkig niet naar mensen die écht werden geofferd, maar naar mensen die iets ergs meemaakten </a:t>
            </a:r>
            <a:r>
              <a:rPr lang="nl-NL" i="1" kern="100" dirty="0"/>
              <a:t>zonder dat ze daar iets aan konden doen</a:t>
            </a:r>
            <a:r>
              <a:rPr lang="nl-NL" kern="100" dirty="0"/>
              <a:t>. </a:t>
            </a:r>
            <a:r>
              <a:rPr lang="en-US" kern="100" dirty="0"/>
              <a:t> </a:t>
            </a:r>
            <a:endParaRPr lang="nl-NL" kern="100" dirty="0"/>
          </a:p>
          <a:p>
            <a:pPr algn="l"/>
            <a:r>
              <a:rPr lang="nl-NL" kern="100" dirty="0"/>
              <a:t>Ze waren bijvoorbeeld slachtoffer van een ongeluk, een misdaad of een ramp. Alsof ze als mens ‘geofferd’ werden aan het noodlot.</a:t>
            </a:r>
            <a:r>
              <a:rPr lang="en-US" kern="100" dirty="0"/>
              <a:t> </a:t>
            </a:r>
            <a:endParaRPr lang="nl-NL" kern="100" dirty="0"/>
          </a:p>
          <a:p>
            <a:pPr algn="l"/>
            <a:endParaRPr lang="nl-NL" kern="100" dirty="0"/>
          </a:p>
          <a:p>
            <a:pPr algn="l"/>
            <a:r>
              <a:rPr lang="nl-NL" kern="100" dirty="0"/>
              <a:t>En zo veranderde de betekenis langzaam van een </a:t>
            </a:r>
            <a:r>
              <a:rPr lang="nl-NL" b="1" kern="100" dirty="0"/>
              <a:t>letterlijke</a:t>
            </a:r>
            <a:r>
              <a:rPr lang="nl-NL" kern="100" dirty="0"/>
              <a:t> slachting naar een </a:t>
            </a:r>
            <a:r>
              <a:rPr lang="nl-NL" b="1" kern="100" dirty="0"/>
              <a:t>figuurlijk</a:t>
            </a:r>
            <a:r>
              <a:rPr lang="nl-NL" kern="100" dirty="0"/>
              <a:t> lot dat iemand treft.</a:t>
            </a:r>
            <a:r>
              <a:rPr lang="en-US" kern="100" dirty="0"/>
              <a:t> </a:t>
            </a:r>
            <a:endParaRPr lang="nl-NL" kern="100" dirty="0"/>
          </a:p>
          <a:p>
            <a:pPr>
              <a:lnSpc>
                <a:spcPct val="114999"/>
              </a:lnSpc>
              <a:spcAft>
                <a:spcPts val="800"/>
              </a:spcAft>
            </a:pPr>
            <a:endParaRPr lang="nl-NL" sz="1800" kern="100" dirty="0">
              <a:latin typeface="Dover Sans Text"/>
            </a:endParaRPr>
          </a:p>
          <a:p>
            <a:endParaRPr lang="nl-NL" dirty="0"/>
          </a:p>
        </p:txBody>
      </p:sp>
    </p:spTree>
    <p:extLst>
      <p:ext uri="{BB962C8B-B14F-4D97-AF65-F5344CB8AC3E}">
        <p14:creationId xmlns:p14="http://schemas.microsoft.com/office/powerpoint/2010/main" val="411512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5969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gn="l">
              <a:defRPr/>
            </a:pPr>
            <a:r>
              <a:rPr lang="nl-NL" kern="100">
                <a:effectLst/>
              </a:rPr>
              <a:t>Ja! Je kunt per ongeluk iemand iets aandoen en daarmee ook zelf schade oplopen.</a:t>
            </a:r>
            <a:r>
              <a:rPr lang="nl-NL" kern="100"/>
              <a:t> </a:t>
            </a:r>
            <a:endParaRPr lang="nl-NL" sz="1800" kern="100" dirty="0">
              <a:effectLst/>
              <a:latin typeface="Dover Sans Text"/>
              <a:ea typeface="Aptos" panose="020B0004020202020204" pitchFamily="34" charset="0"/>
              <a:cs typeface="Times New Roman" panose="02020603050405020304" pitchFamily="18" charset="0"/>
            </a:endParaRPr>
          </a:p>
          <a:p>
            <a:pPr algn="l">
              <a:defRPr/>
            </a:pPr>
            <a:r>
              <a:rPr lang="nl-NL" kern="100" dirty="0"/>
              <a:t> </a:t>
            </a:r>
            <a:endParaRPr lang="nl-NL" dirty="0"/>
          </a:p>
          <a:p>
            <a:pPr algn="l">
              <a:defRPr/>
            </a:pPr>
            <a:r>
              <a:rPr lang="nl-NL" kern="100"/>
              <a:t>Met je woordkeuze kun je beïnvloeden hoe mensen naar je kijken. </a:t>
            </a:r>
            <a:endParaRPr lang="nl-NL"/>
          </a:p>
          <a:p>
            <a:pPr algn="l">
              <a:defRPr/>
            </a:pPr>
            <a:r>
              <a:rPr lang="nl-NL" kern="100" dirty="0"/>
              <a:t>Het </a:t>
            </a:r>
            <a:r>
              <a:rPr lang="nl-NL" kern="100" dirty="0">
                <a:effectLst/>
              </a:rPr>
              <a:t>woord</a:t>
            </a:r>
            <a:r>
              <a:rPr lang="nl-NL" kern="100" dirty="0"/>
              <a:t> </a:t>
            </a:r>
            <a:r>
              <a:rPr lang="nl-NL" i="1" kern="100" dirty="0">
                <a:effectLst/>
              </a:rPr>
              <a:t>slachtoffer</a:t>
            </a:r>
            <a:r>
              <a:rPr lang="nl-NL" kern="100" dirty="0">
                <a:effectLst/>
              </a:rPr>
              <a:t> roept meestal medelijden op, en</a:t>
            </a:r>
            <a:r>
              <a:rPr lang="nl-NL" kern="100" dirty="0"/>
              <a:t> een </a:t>
            </a:r>
            <a:r>
              <a:rPr lang="nl-NL" i="1" kern="100" dirty="0">
                <a:effectLst/>
              </a:rPr>
              <a:t>dader</a:t>
            </a:r>
            <a:r>
              <a:rPr lang="nl-NL" kern="100" dirty="0"/>
              <a:t> krijgt vaak de </a:t>
            </a:r>
            <a:r>
              <a:rPr lang="nl-NL" kern="100" dirty="0">
                <a:effectLst/>
              </a:rPr>
              <a:t>schuld.</a:t>
            </a:r>
            <a:r>
              <a:rPr lang="nl-NL" kern="100" dirty="0"/>
              <a:t> </a:t>
            </a:r>
            <a:endParaRPr lang="nl-NL"/>
          </a:p>
          <a:p>
            <a:pPr algn="l">
              <a:defRPr/>
            </a:pPr>
            <a:r>
              <a:rPr lang="nl-NL" kern="100" dirty="0"/>
              <a:t>Als iemand dader én slachtoffer is, </a:t>
            </a:r>
            <a:r>
              <a:rPr lang="nl-NL" kern="100" dirty="0">
                <a:effectLst/>
              </a:rPr>
              <a:t>zit het</a:t>
            </a:r>
            <a:r>
              <a:rPr lang="nl-NL" kern="100" dirty="0"/>
              <a:t> </a:t>
            </a:r>
            <a:r>
              <a:rPr lang="nl-NL" kern="100" dirty="0">
                <a:effectLst/>
              </a:rPr>
              <a:t>ingewikkelder in elkaar.</a:t>
            </a:r>
            <a:endParaRPr lang="nl-NL" dirty="0"/>
          </a:p>
          <a:p>
            <a:endParaRPr lang="nl-NL" sz="1800" kern="100" dirty="0">
              <a:latin typeface="Dover Sans Text"/>
            </a:endParaRPr>
          </a:p>
        </p:txBody>
      </p:sp>
    </p:spTree>
    <p:extLst>
      <p:ext uri="{BB962C8B-B14F-4D97-AF65-F5344CB8AC3E}">
        <p14:creationId xmlns:p14="http://schemas.microsoft.com/office/powerpoint/2010/main" val="279277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29200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1800" dirty="0">
                <a:effectLst/>
                <a:latin typeface="Dover Sans Text"/>
                <a:ea typeface="Aptos" panose="020B0004020202020204" pitchFamily="34" charset="0"/>
                <a:cs typeface="Times New Roman" panose="02020603050405020304" pitchFamily="18" charset="0"/>
              </a:rPr>
              <a:t>Niet helemaal. </a:t>
            </a:r>
          </a:p>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endParaRPr lang="nl-NL" sz="1800" dirty="0">
              <a:effectLst/>
              <a:latin typeface="Dover Sans Text"/>
              <a:ea typeface="Aptos" panose="020B0004020202020204" pitchFamily="34" charset="0"/>
              <a:cs typeface="Times New Roman" panose="02020603050405020304" pitchFamily="18" charset="0"/>
            </a:endParaRPr>
          </a:p>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1800" dirty="0">
                <a:effectLst/>
                <a:latin typeface="Dover Sans Text"/>
                <a:ea typeface="Aptos" panose="020B0004020202020204" pitchFamily="34" charset="0"/>
                <a:cs typeface="Times New Roman" panose="02020603050405020304" pitchFamily="18" charset="0"/>
              </a:rPr>
              <a:t>Een zondebok is iemand die </a:t>
            </a:r>
            <a:r>
              <a:rPr lang="nl-NL" sz="1800" b="1" dirty="0">
                <a:effectLst/>
                <a:latin typeface="Dover Sans Text"/>
                <a:ea typeface="Aptos" panose="020B0004020202020204" pitchFamily="34" charset="0"/>
                <a:cs typeface="Times New Roman" panose="02020603050405020304" pitchFamily="18" charset="0"/>
              </a:rPr>
              <a:t>onterecht de schuld krijgt</a:t>
            </a:r>
            <a:r>
              <a:rPr lang="nl-NL" sz="1800" dirty="0">
                <a:effectLst/>
                <a:latin typeface="Dover Sans Text"/>
                <a:ea typeface="Aptos" panose="020B0004020202020204" pitchFamily="34" charset="0"/>
                <a:cs typeface="Times New Roman" panose="02020603050405020304" pitchFamily="18" charset="0"/>
              </a:rPr>
              <a:t>. Dat kan een vorm van slachtofferschap zijn, maar niet elk slachtoffer is een zondebok. </a:t>
            </a:r>
          </a:p>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endParaRPr lang="nl-NL" sz="1800" dirty="0">
              <a:effectLst/>
              <a:latin typeface="Dover Sans Text"/>
              <a:ea typeface="Aptos" panose="020B0004020202020204" pitchFamily="34" charset="0"/>
              <a:cs typeface="Times New Roman" panose="02020603050405020304" pitchFamily="18" charset="0"/>
            </a:endParaRPr>
          </a:p>
          <a:p>
            <a:pPr algn="l" defTabSz="914400">
              <a:lnSpc>
                <a:spcPct val="100000"/>
              </a:lnSpc>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dirty="0">
                <a:effectLst/>
              </a:rPr>
              <a:t>Het woord </a:t>
            </a:r>
            <a:r>
              <a:rPr lang="nl-NL" dirty="0"/>
              <a:t>‘zondebok’ herinnert </a:t>
            </a:r>
            <a:r>
              <a:rPr lang="nl-NL" dirty="0">
                <a:effectLst/>
              </a:rPr>
              <a:t>trouwens ook uit een oud ritueel</a:t>
            </a:r>
            <a:r>
              <a:rPr lang="nl-NL" dirty="0"/>
              <a:t>,</a:t>
            </a:r>
            <a:r>
              <a:rPr lang="nl-NL" dirty="0">
                <a:effectLst/>
              </a:rPr>
              <a:t> waarin een bok symbolisch </a:t>
            </a:r>
            <a:r>
              <a:rPr lang="nl-NL" dirty="0"/>
              <a:t>alle </a:t>
            </a:r>
            <a:r>
              <a:rPr lang="nl-NL" dirty="0">
                <a:effectLst/>
              </a:rPr>
              <a:t>zonden van het volk </a:t>
            </a:r>
            <a:r>
              <a:rPr lang="nl-NL" dirty="0"/>
              <a:t>op zich nam</a:t>
            </a:r>
            <a:r>
              <a:rPr lang="nl-NL" dirty="0">
                <a:effectLst/>
              </a:rPr>
              <a:t>.</a:t>
            </a:r>
            <a:br>
              <a:rPr lang="nl-NL" sz="1800" dirty="0">
                <a:effectLst/>
                <a:latin typeface="Dover Sans Text"/>
                <a:ea typeface="Aptos" panose="020B0004020202020204" pitchFamily="34" charset="0"/>
                <a:cs typeface="Times New Roman" panose="02020603050405020304" pitchFamily="18" charset="0"/>
              </a:rPr>
            </a:br>
            <a:endParaRPr lang="nl-NL"/>
          </a:p>
        </p:txBody>
      </p:sp>
    </p:spTree>
    <p:extLst>
      <p:ext uri="{BB962C8B-B14F-4D97-AF65-F5344CB8AC3E}">
        <p14:creationId xmlns:p14="http://schemas.microsoft.com/office/powerpoint/2010/main" val="292500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iting">
    <p:bg>
      <p:bgPr>
        <a:solidFill>
          <a:srgbClr val="FFFFFF"/>
        </a:solidFill>
        <a:effectLst/>
      </p:bgPr>
    </p:b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7" y="4927600"/>
            <a:ext cx="21863646" cy="3853767"/>
          </a:xfrm>
          <a:prstGeom prst="rect">
            <a:avLst/>
          </a:prstGeom>
        </p:spPr>
        <p:txBody>
          <a:bodyPr anchor="ctr"/>
          <a:lstStyle>
            <a:lvl1pPr algn="ctr" defTabSz="1160859">
              <a:defRPr sz="10200" b="1" spc="-408">
                <a:latin typeface="+mn-lt"/>
                <a:ea typeface="+mn-ea"/>
                <a:cs typeface="+mn-cs"/>
                <a:sym typeface="Graphik"/>
              </a:defRPr>
            </a:lvl1pPr>
            <a:lvl2pPr algn="ctr" defTabSz="1160859">
              <a:defRPr sz="10200" b="1" spc="-408">
                <a:latin typeface="+mn-lt"/>
                <a:ea typeface="+mn-ea"/>
                <a:cs typeface="+mn-cs"/>
                <a:sym typeface="Graphik"/>
              </a:defRPr>
            </a:lvl2pPr>
            <a:lvl3pPr algn="ctr" defTabSz="1160859">
              <a:defRPr sz="10200" b="1" spc="-408">
                <a:latin typeface="+mn-lt"/>
                <a:ea typeface="+mn-ea"/>
                <a:cs typeface="+mn-cs"/>
                <a:sym typeface="Graphik"/>
              </a:defRPr>
            </a:lvl3pPr>
            <a:lvl4pPr algn="ctr" defTabSz="1160859">
              <a:defRPr sz="10200" b="1" spc="-408">
                <a:latin typeface="+mn-lt"/>
                <a:ea typeface="+mn-ea"/>
                <a:cs typeface="+mn-cs"/>
                <a:sym typeface="Graphik"/>
              </a:defRPr>
            </a:lvl4pPr>
            <a:lvl5pPr algn="ctr" defTabSz="1160859">
              <a:defRPr sz="10200" b="1" spc="-408">
                <a:latin typeface="+mn-lt"/>
                <a:ea typeface="+mn-ea"/>
                <a:cs typeface="+mn-cs"/>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Groot feit">
    <p:bg>
      <p:bgPr>
        <a:solidFill>
          <a:srgbClr val="FFFFFF"/>
        </a:solidFill>
        <a:effectLst/>
      </p:bgPr>
    </p:bg>
    <p:spTree>
      <p:nvGrpSpPr>
        <p:cNvPr id="1" name=""/>
        <p:cNvGrpSpPr/>
        <p:nvPr/>
      </p:nvGrpSpPr>
      <p:grpSpPr>
        <a:xfrm>
          <a:off x="0" y="0"/>
          <a:ext cx="0" cy="0"/>
          <a:chOff x="0" y="0"/>
          <a:chExt cx="0" cy="0"/>
        </a:xfrm>
      </p:grpSpPr>
      <p:sp>
        <p:nvSpPr>
          <p:cNvPr id="118" name="Feitinformatie"/>
          <p:cNvSpPr txBox="1">
            <a:spLocks noGrp="1"/>
          </p:cNvSpPr>
          <p:nvPr>
            <p:ph type="body" sz="quarter" idx="21" hasCustomPrompt="1"/>
          </p:nvPr>
        </p:nvSpPr>
        <p:spPr>
          <a:xfrm>
            <a:off x="1295400" y="8117284"/>
            <a:ext cx="21869400" cy="592456"/>
          </a:xfrm>
          <a:prstGeom prst="rect">
            <a:avLst/>
          </a:prstGeom>
        </p:spPr>
        <p:txBody>
          <a:bodyPr/>
          <a:lstStyle>
            <a:lvl1pPr algn="ctr" defTabSz="490727">
              <a:spcBef>
                <a:spcPts val="2600"/>
              </a:spcBef>
              <a:defRPr sz="2940" spc="-88"/>
            </a:lvl1pPr>
          </a:lstStyle>
          <a:p>
            <a:r>
              <a:t>Feitinformatie</a:t>
            </a:r>
          </a:p>
        </p:txBody>
      </p:sp>
      <p:sp>
        <p:nvSpPr>
          <p:cNvPr id="119" name="Hoofdtekst - niveau één…"/>
          <p:cNvSpPr txBox="1">
            <a:spLocks noGrp="1"/>
          </p:cNvSpPr>
          <p:nvPr>
            <p:ph type="body" sz="half" idx="1" hasCustomPrompt="1"/>
          </p:nvPr>
        </p:nvSpPr>
        <p:spPr>
          <a:xfrm>
            <a:off x="1295400" y="3587043"/>
            <a:ext cx="21869400" cy="4730168"/>
          </a:xfrm>
          <a:prstGeom prst="rect">
            <a:avLst/>
          </a:prstGeom>
        </p:spPr>
        <p:txBody>
          <a:bodyPr anchor="b"/>
          <a:lstStyle>
            <a:lvl1pPr algn="ctr" defTabSz="825500">
              <a:lnSpc>
                <a:spcPct val="70000"/>
              </a:lnSpc>
              <a:defRPr sz="22400" b="1" spc="-448">
                <a:latin typeface="+mn-lt"/>
                <a:ea typeface="+mn-ea"/>
                <a:cs typeface="+mn-cs"/>
                <a:sym typeface="Graphik"/>
              </a:defRPr>
            </a:lvl1pPr>
            <a:lvl2pPr algn="ctr" defTabSz="825500">
              <a:lnSpc>
                <a:spcPct val="70000"/>
              </a:lnSpc>
              <a:defRPr sz="22400" b="1" spc="-448">
                <a:latin typeface="+mn-lt"/>
                <a:ea typeface="+mn-ea"/>
                <a:cs typeface="+mn-cs"/>
                <a:sym typeface="Graphik"/>
              </a:defRPr>
            </a:lvl2pPr>
            <a:lvl3pPr algn="ctr" defTabSz="825500">
              <a:lnSpc>
                <a:spcPct val="70000"/>
              </a:lnSpc>
              <a:defRPr sz="22400" b="1" spc="-448">
                <a:latin typeface="+mn-lt"/>
                <a:ea typeface="+mn-ea"/>
                <a:cs typeface="+mn-cs"/>
                <a:sym typeface="Graphik"/>
              </a:defRPr>
            </a:lvl3pPr>
            <a:lvl4pPr algn="ctr" defTabSz="825500">
              <a:lnSpc>
                <a:spcPct val="70000"/>
              </a:lnSpc>
              <a:defRPr sz="22400" b="1" spc="-448">
                <a:latin typeface="+mn-lt"/>
                <a:ea typeface="+mn-ea"/>
                <a:cs typeface="+mn-cs"/>
                <a:sym typeface="Graphik"/>
              </a:defRPr>
            </a:lvl4pPr>
            <a:lvl5pPr algn="ctr" defTabSz="825500">
              <a:lnSpc>
                <a:spcPct val="70000"/>
              </a:lnSpc>
              <a:defRPr sz="22400" b="1" spc="-448">
                <a:latin typeface="+mn-lt"/>
                <a:ea typeface="+mn-ea"/>
                <a:cs typeface="+mn-cs"/>
                <a:sym typeface="Graphik"/>
              </a:defRPr>
            </a:lvl5pPr>
          </a:lstStyle>
          <a:p>
            <a:r>
              <a:t>100%</a:t>
            </a:r>
          </a:p>
          <a:p>
            <a:pPr lvl="1"/>
            <a:endParaRPr/>
          </a:p>
          <a:p>
            <a:pPr lvl="2"/>
            <a:endParaRPr/>
          </a:p>
          <a:p>
            <a:pPr lvl="3"/>
            <a:endParaRPr/>
          </a:p>
          <a:p>
            <a:pPr lvl="4"/>
            <a:endParaRP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bg>
      <p:bgPr>
        <a:solidFill>
          <a:srgbClr val="FFFFFF"/>
        </a:solidFill>
        <a:effectLst/>
      </p:bgPr>
    </p:bg>
    <p:spTree>
      <p:nvGrpSpPr>
        <p:cNvPr id="1" name=""/>
        <p:cNvGrpSpPr/>
        <p:nvPr/>
      </p:nvGrpSpPr>
      <p:grpSpPr>
        <a:xfrm>
          <a:off x="0" y="0"/>
          <a:ext cx="0" cy="0"/>
          <a:chOff x="0" y="0"/>
          <a:chExt cx="0" cy="0"/>
        </a:xfrm>
      </p:grpSpPr>
      <p:sp>
        <p:nvSpPr>
          <p:cNvPr id="129" name="Toekenning"/>
          <p:cNvSpPr txBox="1">
            <a:spLocks noGrp="1"/>
          </p:cNvSpPr>
          <p:nvPr>
            <p:ph type="body" sz="quarter" idx="21" hasCustomPrompt="1"/>
          </p:nvPr>
        </p:nvSpPr>
        <p:spPr>
          <a:xfrm>
            <a:off x="2252674" y="10353079"/>
            <a:ext cx="20691414" cy="567945"/>
          </a:xfrm>
          <a:prstGeom prst="rect">
            <a:avLst/>
          </a:prstGeom>
        </p:spPr>
        <p:txBody>
          <a:bodyPr/>
          <a:lstStyle>
            <a:lvl1pPr defTabSz="584200">
              <a:defRPr sz="2800" spc="-84"/>
            </a:lvl1pPr>
          </a:lstStyle>
          <a:p>
            <a:r>
              <a:t>Toekenning </a:t>
            </a: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sz="13300" b="1" i="1" spc="-532">
                <a:latin typeface="+mn-lt"/>
                <a:ea typeface="+mn-ea"/>
                <a:cs typeface="+mn-cs"/>
                <a:sym typeface="Graphik"/>
              </a:defRPr>
            </a:lvl1pPr>
            <a:lvl2pPr marL="714375" indent="-257175" defTabSz="1160859">
              <a:lnSpc>
                <a:spcPct val="70000"/>
              </a:lnSpc>
              <a:defRPr sz="13300" b="1" i="1" spc="-532">
                <a:latin typeface="+mn-lt"/>
                <a:ea typeface="+mn-ea"/>
                <a:cs typeface="+mn-cs"/>
                <a:sym typeface="Graphik"/>
              </a:defRPr>
            </a:lvl2pPr>
            <a:lvl3pPr marL="714375" indent="200025" defTabSz="1160859">
              <a:lnSpc>
                <a:spcPct val="70000"/>
              </a:lnSpc>
              <a:defRPr sz="13300" b="1" i="1" spc="-532">
                <a:latin typeface="+mn-lt"/>
                <a:ea typeface="+mn-ea"/>
                <a:cs typeface="+mn-cs"/>
                <a:sym typeface="Graphik"/>
              </a:defRPr>
            </a:lvl3pPr>
            <a:lvl4pPr marL="714375" indent="657225" defTabSz="1160859">
              <a:lnSpc>
                <a:spcPct val="70000"/>
              </a:lnSpc>
              <a:defRPr sz="13300" b="1" i="1" spc="-532">
                <a:latin typeface="+mn-lt"/>
                <a:ea typeface="+mn-ea"/>
                <a:cs typeface="+mn-cs"/>
                <a:sym typeface="Graphik"/>
              </a:defRPr>
            </a:lvl4pPr>
            <a:lvl5pPr marL="714375" indent="1114425" defTabSz="1160859">
              <a:lnSpc>
                <a:spcPct val="70000"/>
              </a:lnSpc>
              <a:defRPr sz="13300" b="1" i="1" spc="-532">
                <a:latin typeface="+mn-lt"/>
                <a:ea typeface="+mn-ea"/>
                <a:cs typeface="+mn-cs"/>
                <a:sym typeface="Graphik"/>
              </a:defRPr>
            </a:lvl5pPr>
          </a:lstStyle>
          <a:p>
            <a:r>
              <a:t>“Bijzonder citaat”</a:t>
            </a:r>
          </a:p>
          <a:p>
            <a:pPr lvl="1"/>
            <a:endParaRPr/>
          </a:p>
          <a:p>
            <a:pPr lvl="2"/>
            <a:endParaRPr/>
          </a:p>
          <a:p>
            <a:pPr lvl="3"/>
            <a:endParaRPr/>
          </a:p>
          <a:p>
            <a:pPr lvl="4"/>
            <a:endParaRPr/>
          </a:p>
        </p:txBody>
      </p:sp>
      <p:sp>
        <p:nvSpPr>
          <p:cNvPr id="1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driemaal">
    <p:bg>
      <p:bgPr>
        <a:solidFill>
          <a:srgbClr val="FFFFFF"/>
        </a:solidFill>
        <a:effectLst/>
      </p:bgPr>
    </p:bg>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7"/>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1" y="-525805"/>
            <a:ext cx="12065001" cy="7782610"/>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1" y="6384784"/>
            <a:ext cx="12065001" cy="8048238"/>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bg>
      <p:bgPr>
        <a:solidFill>
          <a:srgbClr val="FFFFFF"/>
        </a:solidFill>
        <a:effectLst/>
      </p:bgPr>
    </p:bg>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2"/>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g">
    <p:bg>
      <p:bgPr>
        <a:solidFill>
          <a:srgbClr val="FFFFFF"/>
        </a:solidFill>
        <a:effectLst/>
      </p:bgPr>
    </p:b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355538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en foto">
    <p:bg>
      <p:bgPr>
        <a:solidFill>
          <a:srgbClr val="FFFFFF"/>
        </a:solidFill>
        <a:effectLst/>
      </p:bgPr>
    </p:bg>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5"/>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40817944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en foto alt">
    <p:bg>
      <p:bgPr>
        <a:solidFill>
          <a:srgbClr val="FFFFFF"/>
        </a:solidFill>
        <a:effectLst/>
      </p:bgPr>
    </p:bg>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2"/>
            <a:ext cx="20573999" cy="13716001"/>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2"/>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5716552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 en opsomming">
    <p:bg>
      <p:bgPr>
        <a:solidFill>
          <a:srgbClr val="FFFFFF"/>
        </a:solidFill>
        <a:effectLst/>
      </p:bgPr>
    </p:bg>
    <p:spTree>
      <p:nvGrpSpPr>
        <p:cNvPr id="1" name=""/>
        <p:cNvGrpSpPr/>
        <p:nvPr/>
      </p:nvGrpSpPr>
      <p:grpSpPr>
        <a:xfrm>
          <a:off x="0" y="0"/>
          <a:ext cx="0" cy="0"/>
          <a:chOff x="0" y="0"/>
          <a:chExt cx="0" cy="0"/>
        </a:xfrm>
      </p:grpSpPr>
      <p:sp>
        <p:nvSpPr>
          <p:cNvPr id="40"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41"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7"/>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22" hasCustomPrompt="1"/>
          </p:nvPr>
        </p:nvSpPr>
        <p:spPr>
          <a:xfrm>
            <a:off x="1295400" y="5270500"/>
            <a:ext cx="21869400" cy="7137400"/>
          </a:xfrm>
          <a:prstGeom prst="rect">
            <a:avLst/>
          </a:prstGeom>
        </p:spPr>
        <p:txBody>
          <a:bodyPr/>
          <a:lstStyle>
            <a:lvl1pPr>
              <a:spcBef>
                <a:spcPts val="3300"/>
              </a:spcBef>
              <a:defRPr sz="4000" cap="none" spc="0"/>
            </a:lvl1pPr>
          </a:lstStyle>
          <a:p>
            <a:r>
              <a:t>Dia-opsommingstekst</a:t>
            </a: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6297185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bg>
      <p:bgPr>
        <a:solidFill>
          <a:srgbClr val="FFFFFF"/>
        </a:solidFill>
        <a:effectLst/>
      </p:bgPr>
    </p:bg>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4"/>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psomming">
    <p:bg>
      <p:bgPr>
        <a:solidFill>
          <a:srgbClr val="FFFFFF"/>
        </a:solidFill>
        <a:effectLst/>
      </p:bgPr>
    </p:bg>
    <p:spTree>
      <p:nvGrpSpPr>
        <p:cNvPr id="1" name=""/>
        <p:cNvGrpSpPr/>
        <p:nvPr/>
      </p:nvGrpSpPr>
      <p:grpSpPr>
        <a:xfrm>
          <a:off x="0" y="0"/>
          <a:ext cx="0" cy="0"/>
          <a:chOff x="0" y="0"/>
          <a:chExt cx="0" cy="0"/>
        </a:xfrm>
      </p:grpSpPr>
      <p:sp>
        <p:nvSpPr>
          <p:cNvPr id="53"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54" name="Hoofdtekst - niveau één…"/>
          <p:cNvSpPr txBox="1">
            <a:spLocks noGrp="1"/>
          </p:cNvSpPr>
          <p:nvPr>
            <p:ph type="body" idx="21" hasCustomPrompt="1"/>
          </p:nvPr>
        </p:nvSpPr>
        <p:spPr>
          <a:xfrm>
            <a:off x="1295400" y="5270499"/>
            <a:ext cx="21869400" cy="7135319"/>
          </a:xfrm>
          <a:prstGeom prst="rect">
            <a:avLst/>
          </a:prstGeom>
        </p:spPr>
        <p:txBody>
          <a:bodyPr numCol="2" spcCol="1093469"/>
          <a:lstStyle>
            <a:lvl1pPr>
              <a:spcBef>
                <a:spcPts val="3300"/>
              </a:spcBef>
              <a:defRPr sz="4000" cap="none" spc="0"/>
            </a:lvl1pPr>
          </a:lstStyle>
          <a:p>
            <a:r>
              <a:t>Dia-opsommingstekst</a:t>
            </a: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4541264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el, opsomm., foto">
    <p:bg>
      <p:bgPr>
        <a:solidFill>
          <a:srgbClr val="FFFFFF"/>
        </a:solidFill>
        <a:effectLst/>
      </p:bgPr>
    </p:bg>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2"/>
            <a:ext cx="20561460" cy="13716001"/>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a:spcBef>
                <a:spcPts val="3300"/>
              </a:spcBef>
              <a:defRPr sz="4000" cap="none" spc="0"/>
            </a:lvl1pPr>
            <a:lvl2pPr>
              <a:spcBef>
                <a:spcPts val="3300"/>
              </a:spcBef>
              <a:defRPr sz="4000" cap="none" spc="0"/>
            </a:lvl2pPr>
            <a:lvl3pPr>
              <a:spcBef>
                <a:spcPts val="3300"/>
              </a:spcBef>
              <a:defRPr sz="4000" cap="none" spc="0"/>
            </a:lvl3pPr>
            <a:lvl4pPr>
              <a:spcBef>
                <a:spcPts val="3300"/>
              </a:spcBef>
              <a:defRPr sz="4000" cap="none" spc="0"/>
            </a:lvl4pPr>
            <a:lvl5pPr>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2"/>
          </a:xfrm>
          <a:prstGeom prst="rect">
            <a:avLst/>
          </a:prstGeom>
        </p:spPr>
        <p:txBody>
          <a:bodyPr/>
          <a:lstStyle>
            <a:lvl1pPr>
              <a:spcBef>
                <a:spcPts val="3200"/>
              </a:spcBef>
              <a:defRPr sz="2000" spc="-100">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399" y="4092574"/>
            <a:ext cx="11442703" cy="678374"/>
          </a:xfrm>
          <a:prstGeom prst="rect">
            <a:avLst/>
          </a:prstGeom>
        </p:spPr>
        <p:txBody>
          <a:bodyPr/>
          <a:lstStyle>
            <a:lvl1pPr defTabSz="566673">
              <a:defRPr sz="3300" spc="-200"/>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8421276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6"/>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5381866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Alleen titel">
    <p:bg>
      <p:bgPr>
        <a:solidFill>
          <a:srgbClr val="FFFFFF"/>
        </a:solidFill>
        <a:effectLst/>
      </p:bgPr>
    </p:bg>
    <p:spTree>
      <p:nvGrpSpPr>
        <p:cNvPr id="1" name=""/>
        <p:cNvGrpSpPr/>
        <p:nvPr/>
      </p:nvGrpSpPr>
      <p:grpSpPr>
        <a:xfrm>
          <a:off x="0" y="0"/>
          <a:ext cx="0" cy="0"/>
          <a:chOff x="0" y="0"/>
          <a:chExt cx="0" cy="0"/>
        </a:xfrm>
      </p:grpSpPr>
      <p:sp>
        <p:nvSpPr>
          <p:cNvPr id="85"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86"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8903838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Agenda">
    <p:bg>
      <p:bgPr>
        <a:solidFill>
          <a:srgbClr val="FFFFFF"/>
        </a:solidFill>
        <a:effectLst/>
      </p:bgPr>
    </p:bg>
    <p:spTree>
      <p:nvGrpSpPr>
        <p:cNvPr id="1" name=""/>
        <p:cNvGrpSpPr/>
        <p:nvPr/>
      </p:nvGrpSpPr>
      <p:grpSpPr>
        <a:xfrm>
          <a:off x="0" y="0"/>
          <a:ext cx="0" cy="0"/>
          <a:chOff x="0" y="0"/>
          <a:chExt cx="0" cy="0"/>
        </a:xfrm>
      </p:grpSpPr>
      <p:sp>
        <p:nvSpPr>
          <p:cNvPr id="97"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98" name="Ondertitel agend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agenda</a:t>
            </a:r>
          </a:p>
        </p:txBody>
      </p:sp>
      <p:sp>
        <p:nvSpPr>
          <p:cNvPr id="99" name="Hoofdtekst - niveau één…"/>
          <p:cNvSpPr txBox="1">
            <a:spLocks noGrp="1"/>
          </p:cNvSpPr>
          <p:nvPr>
            <p:ph type="body" idx="22" hasCustomPrompt="1"/>
          </p:nvPr>
        </p:nvSpPr>
        <p:spPr>
          <a:xfrm>
            <a:off x="1295400" y="5118100"/>
            <a:ext cx="21869400" cy="7137400"/>
          </a:xfrm>
          <a:prstGeom prst="rect">
            <a:avLst/>
          </a:prstGeom>
        </p:spPr>
        <p:txBody>
          <a:bodyPr/>
          <a:lstStyle>
            <a:lvl1pPr defTabSz="825500">
              <a:spcBef>
                <a:spcPts val="3200"/>
              </a:spcBef>
              <a:defRPr sz="5400" b="1" u="sng" cap="none" spc="-100">
                <a:latin typeface="Graphik"/>
                <a:ea typeface="Graphik"/>
                <a:cs typeface="Graphik"/>
                <a:sym typeface="Graphik"/>
              </a:defRPr>
            </a:lvl1pPr>
          </a:lstStyle>
          <a:p>
            <a:r>
              <a:t>Agendaonderwerpen</a:t>
            </a: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83878879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Uiting">
    <p:bg>
      <p:bgPr>
        <a:solidFill>
          <a:srgbClr val="FFFFFF"/>
        </a:solidFill>
        <a:effectLst/>
      </p:bgPr>
    </p:b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6" y="4927600"/>
            <a:ext cx="21863647" cy="3853768"/>
          </a:xfrm>
          <a:prstGeom prst="rect">
            <a:avLst/>
          </a:prstGeom>
        </p:spPr>
        <p:txBody>
          <a:bodyPr anchor="ctr"/>
          <a:lstStyle>
            <a:lvl1pPr algn="ctr" defTabSz="1160858">
              <a:defRPr sz="10200" b="1" spc="-408">
                <a:latin typeface="Graphik"/>
                <a:ea typeface="Graphik"/>
                <a:cs typeface="Graphik"/>
                <a:sym typeface="Graphik"/>
              </a:defRPr>
            </a:lvl1pPr>
            <a:lvl2pPr algn="ctr" defTabSz="1160858">
              <a:defRPr sz="10200" b="1" spc="-408">
                <a:latin typeface="Graphik"/>
                <a:ea typeface="Graphik"/>
                <a:cs typeface="Graphik"/>
                <a:sym typeface="Graphik"/>
              </a:defRPr>
            </a:lvl2pPr>
            <a:lvl3pPr algn="ctr" defTabSz="1160858">
              <a:defRPr sz="10200" b="1" spc="-408">
                <a:latin typeface="Graphik"/>
                <a:ea typeface="Graphik"/>
                <a:cs typeface="Graphik"/>
                <a:sym typeface="Graphik"/>
              </a:defRPr>
            </a:lvl3pPr>
            <a:lvl4pPr algn="ctr" defTabSz="1160858">
              <a:defRPr sz="10200" b="1" spc="-408">
                <a:latin typeface="Graphik"/>
                <a:ea typeface="Graphik"/>
                <a:cs typeface="Graphik"/>
                <a:sym typeface="Graphik"/>
              </a:defRPr>
            </a:lvl4pPr>
            <a:lvl5pPr algn="ctr" defTabSz="1160858">
              <a:defRPr sz="10200" b="1" spc="-408">
                <a:latin typeface="Graphik"/>
                <a:ea typeface="Graphik"/>
                <a:cs typeface="Graphik"/>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95217572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root feit">
    <p:bg>
      <p:bgPr>
        <a:solidFill>
          <a:srgbClr val="FFFFFF"/>
        </a:solidFill>
        <a:effectLst/>
      </p:bgPr>
    </p:bg>
    <p:spTree>
      <p:nvGrpSpPr>
        <p:cNvPr id="1" name=""/>
        <p:cNvGrpSpPr/>
        <p:nvPr/>
      </p:nvGrpSpPr>
      <p:grpSpPr>
        <a:xfrm>
          <a:off x="0" y="0"/>
          <a:ext cx="0" cy="0"/>
          <a:chOff x="0" y="0"/>
          <a:chExt cx="0" cy="0"/>
        </a:xfrm>
      </p:grpSpPr>
      <p:sp>
        <p:nvSpPr>
          <p:cNvPr id="118" name="Hoofdtekst - niveau één…"/>
          <p:cNvSpPr txBox="1">
            <a:spLocks noGrp="1"/>
          </p:cNvSpPr>
          <p:nvPr>
            <p:ph type="body" sz="quarter" idx="1" hasCustomPrompt="1"/>
          </p:nvPr>
        </p:nvSpPr>
        <p:spPr>
          <a:xfrm>
            <a:off x="1295400" y="8117284"/>
            <a:ext cx="21869400" cy="592457"/>
          </a:xfrm>
          <a:prstGeom prst="rect">
            <a:avLst/>
          </a:prstGeom>
        </p:spPr>
        <p:txBody>
          <a:bodyPr/>
          <a:lstStyle>
            <a:lvl1pPr algn="ctr" defTabSz="490727">
              <a:spcBef>
                <a:spcPts val="2600"/>
              </a:spcBef>
              <a:defRPr sz="2900" spc="-88"/>
            </a:lvl1pPr>
            <a:lvl2pPr algn="ctr" defTabSz="490727">
              <a:spcBef>
                <a:spcPts val="2600"/>
              </a:spcBef>
              <a:defRPr sz="2900" spc="-88"/>
            </a:lvl2pPr>
            <a:lvl3pPr algn="ctr" defTabSz="490727">
              <a:spcBef>
                <a:spcPts val="2600"/>
              </a:spcBef>
              <a:defRPr sz="2900" spc="-88"/>
            </a:lvl3pPr>
            <a:lvl4pPr algn="ctr" defTabSz="490727">
              <a:spcBef>
                <a:spcPts val="2600"/>
              </a:spcBef>
              <a:defRPr sz="2900" spc="-88"/>
            </a:lvl4pPr>
            <a:lvl5pPr algn="ctr" defTabSz="490727">
              <a:spcBef>
                <a:spcPts val="2600"/>
              </a:spcBef>
              <a:defRPr sz="2900" spc="-88"/>
            </a:lvl5pPr>
          </a:lstStyle>
          <a:p>
            <a:r>
              <a:t>Feitinformatie</a:t>
            </a:r>
          </a:p>
          <a:p>
            <a:pPr lvl="1"/>
            <a:endParaRPr/>
          </a:p>
          <a:p>
            <a:pPr lvl="2"/>
            <a:endParaRPr/>
          </a:p>
          <a:p>
            <a:pPr lvl="3"/>
            <a:endParaRPr/>
          </a:p>
          <a:p>
            <a:pPr lvl="4"/>
            <a:endParaRPr/>
          </a:p>
        </p:txBody>
      </p:sp>
      <p:sp>
        <p:nvSpPr>
          <p:cNvPr id="119" name="Hoofdtekst - niveau één…"/>
          <p:cNvSpPr txBox="1">
            <a:spLocks noGrp="1"/>
          </p:cNvSpPr>
          <p:nvPr>
            <p:ph type="body" sz="half" idx="21" hasCustomPrompt="1"/>
          </p:nvPr>
        </p:nvSpPr>
        <p:spPr>
          <a:xfrm>
            <a:off x="1295400" y="3587042"/>
            <a:ext cx="21869400" cy="4730170"/>
          </a:xfrm>
          <a:prstGeom prst="rect">
            <a:avLst/>
          </a:prstGeom>
        </p:spPr>
        <p:txBody>
          <a:bodyPr anchor="b"/>
          <a:lstStyle/>
          <a:p>
            <a:pPr lvl="4" indent="1097280" algn="ctr" defTabSz="330200">
              <a:lnSpc>
                <a:spcPct val="70000"/>
              </a:lnSpc>
              <a:defRPr sz="8960" b="1" spc="-200">
                <a:latin typeface="Graphik"/>
                <a:ea typeface="Graphik"/>
                <a:cs typeface="Graphik"/>
                <a:sym typeface="Graphik"/>
              </a:defRPr>
            </a:pPr>
            <a:r>
              <a:t>100%
</a:t>
            </a: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1717680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itaat">
    <p:bg>
      <p:bgPr>
        <a:solidFill>
          <a:srgbClr val="FFFFFF"/>
        </a:solidFill>
        <a:effectLst/>
      </p:bgPr>
    </p:bg>
    <p:spTree>
      <p:nvGrpSpPr>
        <p:cNvPr id="1" name=""/>
        <p:cNvGrpSpPr/>
        <p:nvPr/>
      </p:nvGrpSpPr>
      <p:grpSpPr>
        <a:xfrm>
          <a:off x="0" y="0"/>
          <a:ext cx="0" cy="0"/>
          <a:chOff x="0" y="0"/>
          <a:chExt cx="0" cy="0"/>
        </a:xfrm>
      </p:grpSpPr>
      <p:sp>
        <p:nvSpPr>
          <p:cNvPr id="129" name="Hoofdtekst - niveau één…"/>
          <p:cNvSpPr txBox="1">
            <a:spLocks noGrp="1"/>
          </p:cNvSpPr>
          <p:nvPr>
            <p:ph type="body" sz="quarter" idx="1" hasCustomPrompt="1"/>
          </p:nvPr>
        </p:nvSpPr>
        <p:spPr>
          <a:xfrm>
            <a:off x="2252673" y="10353078"/>
            <a:ext cx="20691416" cy="567946"/>
          </a:xfrm>
          <a:prstGeom prst="rect">
            <a:avLst/>
          </a:prstGeom>
        </p:spPr>
        <p:txBody>
          <a:bodyPr/>
          <a:lstStyle>
            <a:lvl1pPr>
              <a:defRPr sz="2800" spc="-84"/>
            </a:lvl1pPr>
            <a:lvl2pPr>
              <a:defRPr sz="2800" spc="-84"/>
            </a:lvl2pPr>
            <a:lvl3pPr>
              <a:defRPr sz="2800" spc="-84"/>
            </a:lvl3pPr>
            <a:lvl4pPr>
              <a:defRPr sz="2800" spc="-84"/>
            </a:lvl4pPr>
            <a:lvl5pPr>
              <a:defRPr sz="2800" spc="-84"/>
            </a:lvl5pPr>
          </a:lstStyle>
          <a:p>
            <a:r>
              <a:t>Toekenning </a:t>
            </a:r>
          </a:p>
          <a:p>
            <a:pPr lvl="1"/>
            <a:endParaRPr/>
          </a:p>
          <a:p>
            <a:pPr lvl="2"/>
            <a:endParaRPr/>
          </a:p>
          <a:p>
            <a:pPr lvl="3"/>
            <a:endParaRPr/>
          </a:p>
          <a:p>
            <a:pPr lvl="4"/>
            <a:endParaRP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21" hasCustomPrompt="1"/>
          </p:nvPr>
        </p:nvSpPr>
        <p:spPr>
          <a:xfrm>
            <a:off x="1439912" y="4332885"/>
            <a:ext cx="21504176" cy="5497469"/>
          </a:xfrm>
          <a:prstGeom prst="rect">
            <a:avLst/>
          </a:prstGeom>
        </p:spPr>
        <p:txBody>
          <a:bodyPr anchor="b"/>
          <a:lstStyle/>
          <a:p>
            <a:pPr lvl="4" indent="1278159" defTabSz="731341">
              <a:lnSpc>
                <a:spcPct val="70000"/>
              </a:lnSpc>
              <a:defRPr sz="8379" b="1" i="1" spc="-378">
                <a:latin typeface="Graphik"/>
                <a:ea typeface="Graphik"/>
                <a:cs typeface="Graphik"/>
                <a:sym typeface="Graphik"/>
              </a:defRPr>
            </a:pPr>
            <a:r>
              <a:t>“Bijzonder citaat”
</a:t>
            </a:r>
          </a:p>
        </p:txBody>
      </p:sp>
      <p:sp>
        <p:nvSpPr>
          <p:cNvPr id="1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36536569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oto - driemaal">
    <p:bg>
      <p:bgPr>
        <a:solidFill>
          <a:srgbClr val="FFFFFF"/>
        </a:solidFill>
        <a:effectLst/>
      </p:bgPr>
    </p:bg>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8"/>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2" y="-525806"/>
            <a:ext cx="12065002" cy="7782612"/>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2" y="6384783"/>
            <a:ext cx="12065002" cy="8048240"/>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87278913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Foto">
    <p:bg>
      <p:bgPr>
        <a:solidFill>
          <a:srgbClr val="FFFFFF"/>
        </a:solidFill>
        <a:effectLst/>
      </p:bgPr>
    </p:bg>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3"/>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530277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bg>
      <p:bgPr>
        <a:solidFill>
          <a:srgbClr val="FFFFFF"/>
        </a:solidFill>
        <a:effectLst/>
      </p:bgPr>
    </p:bg>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1"/>
            <a:ext cx="20573998" cy="13716000"/>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1"/>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Leeg">
    <p:bg>
      <p:bgPr>
        <a:solidFill>
          <a:srgbClr val="FFFFFF"/>
        </a:solidFill>
        <a:effectLst/>
      </p:bgPr>
    </p:b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450291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bg>
      <p:bgPr>
        <a:solidFill>
          <a:srgbClr val="FFFFFF"/>
        </a:solidFill>
        <a:effectLst/>
      </p:bgPr>
    </p:bg>
    <p:spTree>
      <p:nvGrpSpPr>
        <p:cNvPr id="1" name=""/>
        <p:cNvGrpSpPr/>
        <p:nvPr/>
      </p:nvGrpSpPr>
      <p:grpSpPr>
        <a:xfrm>
          <a:off x="0" y="0"/>
          <a:ext cx="0" cy="0"/>
          <a:chOff x="0" y="0"/>
          <a:chExt cx="0" cy="0"/>
        </a:xfrm>
      </p:grpSpPr>
      <p:sp>
        <p:nvSpPr>
          <p:cNvPr id="40"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41"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6"/>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1" hasCustomPrompt="1"/>
          </p:nvPr>
        </p:nvSpPr>
        <p:spPr>
          <a:xfrm>
            <a:off x="1295400" y="5270500"/>
            <a:ext cx="21869400" cy="7137400"/>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bg>
      <p:bgPr>
        <a:solidFill>
          <a:srgbClr val="FFFFFF"/>
        </a:solidFill>
        <a:effectLst/>
      </p:bgPr>
    </p:bg>
    <p:spTree>
      <p:nvGrpSpPr>
        <p:cNvPr id="1" name=""/>
        <p:cNvGrpSpPr/>
        <p:nvPr/>
      </p:nvGrpSpPr>
      <p:grpSpPr>
        <a:xfrm>
          <a:off x="0" y="0"/>
          <a:ext cx="0" cy="0"/>
          <a:chOff x="0" y="0"/>
          <a:chExt cx="0" cy="0"/>
        </a:xfrm>
      </p:grpSpPr>
      <p:sp>
        <p:nvSpPr>
          <p:cNvPr id="53"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54" name="Hoofdtekst - niveau één…"/>
          <p:cNvSpPr txBox="1">
            <a:spLocks noGrp="1"/>
          </p:cNvSpPr>
          <p:nvPr>
            <p:ph type="body" idx="1" hasCustomPrompt="1"/>
          </p:nvPr>
        </p:nvSpPr>
        <p:spPr>
          <a:xfrm>
            <a:off x="1295400" y="5270500"/>
            <a:ext cx="21869400" cy="7135317"/>
          </a:xfrm>
          <a:prstGeom prst="rect">
            <a:avLst/>
          </a:prstGeom>
        </p:spPr>
        <p:txBody>
          <a:bodyPr numCol="2" spcCol="1093469"/>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bg>
      <p:bgPr>
        <a:solidFill>
          <a:srgbClr val="FFFFFF"/>
        </a:solidFill>
        <a:effectLst/>
      </p:bgPr>
    </p:bg>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1"/>
            <a:ext cx="20561460" cy="13716000"/>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400" y="4092575"/>
            <a:ext cx="11442701" cy="678372"/>
          </a:xfrm>
          <a:prstGeom prst="rect">
            <a:avLst/>
          </a:prstGeom>
        </p:spPr>
        <p:txBody>
          <a:bodyPr/>
          <a:lstStyle>
            <a:lvl1pPr defTabSz="566674">
              <a:defRPr sz="3395" spc="-101"/>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5"/>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leen titel">
    <p:bg>
      <p:bgPr>
        <a:solidFill>
          <a:srgbClr val="FFFFFF"/>
        </a:solidFill>
        <a:effectLst/>
      </p:bgPr>
    </p:bg>
    <p:spTree>
      <p:nvGrpSpPr>
        <p:cNvPr id="1" name=""/>
        <p:cNvGrpSpPr/>
        <p:nvPr/>
      </p:nvGrpSpPr>
      <p:grpSpPr>
        <a:xfrm>
          <a:off x="0" y="0"/>
          <a:ext cx="0" cy="0"/>
          <a:chOff x="0" y="0"/>
          <a:chExt cx="0" cy="0"/>
        </a:xfrm>
      </p:grpSpPr>
      <p:sp>
        <p:nvSpPr>
          <p:cNvPr id="85"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86"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bg>
      <p:bgPr>
        <a:solidFill>
          <a:srgbClr val="FFFFFF"/>
        </a:solidFill>
        <a:effectLst/>
      </p:bgPr>
    </p:bg>
    <p:spTree>
      <p:nvGrpSpPr>
        <p:cNvPr id="1" name=""/>
        <p:cNvGrpSpPr/>
        <p:nvPr/>
      </p:nvGrpSpPr>
      <p:grpSpPr>
        <a:xfrm>
          <a:off x="0" y="0"/>
          <a:ext cx="0" cy="0"/>
          <a:chOff x="0" y="0"/>
          <a:chExt cx="0" cy="0"/>
        </a:xfrm>
      </p:grpSpPr>
      <p:sp>
        <p:nvSpPr>
          <p:cNvPr id="97"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98" name="Ondertitel agenda"/>
          <p:cNvSpPr txBox="1">
            <a:spLocks noGrp="1"/>
          </p:cNvSpPr>
          <p:nvPr>
            <p:ph type="body" sz="quarter" idx="22" hasCustomPrompt="1"/>
          </p:nvPr>
        </p:nvSpPr>
        <p:spPr>
          <a:xfrm>
            <a:off x="1295400" y="3543455"/>
            <a:ext cx="21869400" cy="694056"/>
          </a:xfrm>
          <a:prstGeom prst="rect">
            <a:avLst/>
          </a:prstGeom>
        </p:spPr>
        <p:txBody>
          <a:bodyPr/>
          <a:lstStyle/>
          <a:p>
            <a:r>
              <a:t>Ondertitel agenda</a:t>
            </a:r>
          </a:p>
        </p:txBody>
      </p:sp>
      <p:sp>
        <p:nvSpPr>
          <p:cNvPr id="99" name="Hoofdtekst - niveau één…"/>
          <p:cNvSpPr txBox="1">
            <a:spLocks noGrp="1"/>
          </p:cNvSpPr>
          <p:nvPr>
            <p:ph type="body" idx="1" hasCustomPrompt="1"/>
          </p:nvPr>
        </p:nvSpPr>
        <p:spPr>
          <a:xfrm>
            <a:off x="1295400" y="5118100"/>
            <a:ext cx="21869400" cy="7137400"/>
          </a:xfrm>
          <a:prstGeom prst="rect">
            <a:avLst/>
          </a:prstGeom>
        </p:spPr>
        <p:txBody>
          <a:bodyPr/>
          <a:lstStyle>
            <a:lvl1pPr defTabSz="825500">
              <a:spcBef>
                <a:spcPts val="3200"/>
              </a:spcBef>
              <a:defRPr sz="5400" b="1" u="sng" cap="none" spc="-53">
                <a:latin typeface="+mn-lt"/>
                <a:ea typeface="+mn-ea"/>
                <a:cs typeface="+mn-cs"/>
                <a:sym typeface="Graphik"/>
              </a:defRPr>
            </a:lvl1pPr>
            <a:lvl2pPr defTabSz="825500">
              <a:spcBef>
                <a:spcPts val="3200"/>
              </a:spcBef>
              <a:defRPr sz="5400" b="1" u="sng" cap="none" spc="-53">
                <a:latin typeface="+mn-lt"/>
                <a:ea typeface="+mn-ea"/>
                <a:cs typeface="+mn-cs"/>
                <a:sym typeface="Graphik"/>
              </a:defRPr>
            </a:lvl2pPr>
            <a:lvl3pPr defTabSz="825500">
              <a:spcBef>
                <a:spcPts val="3200"/>
              </a:spcBef>
              <a:defRPr sz="5400" b="1" u="sng" cap="none" spc="-53">
                <a:latin typeface="+mn-lt"/>
                <a:ea typeface="+mn-ea"/>
                <a:cs typeface="+mn-cs"/>
                <a:sym typeface="Graphik"/>
              </a:defRPr>
            </a:lvl3pPr>
            <a:lvl4pPr defTabSz="825500">
              <a:spcBef>
                <a:spcPts val="3200"/>
              </a:spcBef>
              <a:defRPr sz="5400" b="1" u="sng" cap="none" spc="-53">
                <a:latin typeface="+mn-lt"/>
                <a:ea typeface="+mn-ea"/>
                <a:cs typeface="+mn-cs"/>
                <a:sym typeface="Graphik"/>
              </a:defRPr>
            </a:lvl4pPr>
            <a:lvl5pPr defTabSz="825500">
              <a:spcBef>
                <a:spcPts val="3200"/>
              </a:spcBef>
              <a:defRPr sz="5400" b="1" u="sng" cap="none" spc="-53">
                <a:latin typeface="+mn-lt"/>
                <a:ea typeface="+mn-ea"/>
                <a:cs typeface="+mn-cs"/>
                <a:sym typeface="Graphik"/>
              </a:defRPr>
            </a:lvl5pPr>
          </a:lstStyle>
          <a:p>
            <a:r>
              <a:t>Agendaonderwerpen</a:t>
            </a:r>
          </a:p>
          <a:p>
            <a:pPr lvl="1"/>
            <a:endParaRPr/>
          </a:p>
          <a:p>
            <a:pPr lvl="2"/>
            <a:endParaRPr/>
          </a:p>
          <a:p>
            <a:pPr lvl="3"/>
            <a:endParaRPr/>
          </a:p>
          <a:p>
            <a:pPr lvl="4"/>
            <a:endParaRP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z="1800" spc="0">
                <a:latin typeface="+mn-lt"/>
                <a:ea typeface="+mn-ea"/>
                <a:cs typeface="+mn-cs"/>
                <a:sym typeface="Graphik"/>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2" cy="469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2" cy="1402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5" y="12979146"/>
            <a:ext cx="361189" cy="404115"/>
          </a:xfrm>
          <a:prstGeom prst="rect">
            <a:avLst/>
          </a:prstGeom>
          <a:ln w="12700">
            <a:miter lim="400000"/>
          </a:ln>
        </p:spPr>
        <p:txBody>
          <a:bodyPr wrap="none" lIns="50800" tIns="50800" rIns="50800" bIns="50800" anchor="b">
            <a:spAutoFit/>
          </a:bodyPr>
          <a:lstStyle>
            <a:lvl1pPr defTabSz="3428913">
              <a:lnSpc>
                <a:spcPct val="100000"/>
              </a:lnSpc>
              <a:spcBef>
                <a:spcPts val="0"/>
              </a:spcBef>
              <a:tabLst/>
              <a:defRPr sz="1800" spc="0"/>
            </a:lvl1pPr>
          </a:lstStyle>
          <a:p>
            <a:fld id="{86CB4B4D-7CA3-9044-876B-883B54F8677D}" type="slidenum">
              <a:t>‹nr.›</a:t>
            </a:fld>
            <a:endParaRPr/>
          </a:p>
        </p:txBody>
      </p:sp>
    </p:spTree>
    <p:extLst>
      <p:ext uri="{BB962C8B-B14F-4D97-AF65-F5344CB8AC3E}">
        <p14:creationId xmlns:p14="http://schemas.microsoft.com/office/powerpoint/2010/main" val="10672186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spd="med"/>
  <p:txStyles>
    <p:titleStyle>
      <a:lvl1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1pPr>
      <a:lvl2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2pPr>
      <a:lvl3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3pPr>
      <a:lvl4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4pPr>
      <a:lvl5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5pPr>
      <a:lvl6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6pPr>
      <a:lvl7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7pPr>
      <a:lvl8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8pPr>
      <a:lvl9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www.onzetaal.nl/" TargetMode="External"/><Relationship Id="rId2" Type="http://schemas.openxmlformats.org/officeDocument/2006/relationships/hyperlink" Target="mailto:educatie@onzetaal.nl?subject=Waar%20komt%20dat%20woord%20vandaa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167" name="Zeemeermin … zeemeermin?…"/>
          <p:cNvSpPr txBox="1">
            <a:spLocks noGrp="1"/>
          </p:cNvSpPr>
          <p:nvPr>
            <p:ph type="ctrTitle"/>
          </p:nvPr>
        </p:nvSpPr>
        <p:spPr>
          <a:xfrm>
            <a:off x="845284" y="3266948"/>
            <a:ext cx="22571274" cy="3001616"/>
          </a:xfrm>
          <a:prstGeom prst="rect">
            <a:avLst/>
          </a:prstGeom>
        </p:spPr>
        <p:txBody>
          <a:bodyPr>
            <a:normAutofit fontScale="90000"/>
          </a:bodyPr>
          <a:lstStyle/>
          <a:p>
            <a:pPr algn="ctr">
              <a:defRPr sz="12100" spc="0">
                <a:latin typeface="Dover Sans Text"/>
                <a:ea typeface="Dover Sans Text"/>
                <a:cs typeface="Dover Sans Text"/>
                <a:sym typeface="Dover Sans Text"/>
              </a:defRPr>
            </a:pPr>
            <a:r>
              <a:rPr lang="nl-NL" dirty="0" err="1"/>
              <a:t>sLACHTOFFER</a:t>
            </a:r>
            <a:r>
              <a:rPr lang="nl-NL" dirty="0"/>
              <a:t> … SLACHTOFFER?</a:t>
            </a:r>
            <a:br>
              <a:rPr lang="nl-NL" dirty="0"/>
            </a:br>
            <a:r>
              <a:rPr lang="nl-NL" dirty="0"/>
              <a:t>SLACHT-OFFER?</a:t>
            </a:r>
            <a:endParaRPr dirty="0"/>
          </a:p>
        </p:txBody>
      </p:sp>
      <p:sp>
        <p:nvSpPr>
          <p:cNvPr id="170" name="‘…en de kleine zeemeermin redde de drenkeling door hem op het strand te slepen…’"/>
          <p:cNvSpPr txBox="1"/>
          <p:nvPr/>
        </p:nvSpPr>
        <p:spPr>
          <a:xfrm>
            <a:off x="957764" y="1365846"/>
            <a:ext cx="21869401" cy="1402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943" spc="0">
                <a:latin typeface="Helvetica"/>
                <a:ea typeface="Helvetica"/>
                <a:cs typeface="Helvetica"/>
                <a:sym typeface="Helvetica"/>
              </a:defRPr>
            </a:pPr>
            <a:endParaRPr dirty="0"/>
          </a:p>
          <a:p>
            <a:pPr algn="l"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4130" spc="0">
                <a:latin typeface="Antonia H3 Regular"/>
                <a:ea typeface="Antonia H3 Regular"/>
                <a:cs typeface="Antonia H3 Regular"/>
                <a:sym typeface="Antonia H3 Regular"/>
              </a:defRPr>
            </a:pPr>
            <a:r>
              <a:rPr lang="nl-NL" sz="6000" i="1" dirty="0">
                <a:latin typeface="Gill Sans MT" panose="020B0502020104020203" pitchFamily="34" charset="0"/>
              </a:rPr>
              <a:t>'Het slachtoffer werd met spoed naar het ziekenhuis gebracht’ </a:t>
            </a:r>
            <a:endParaRPr sz="6000" i="1" dirty="0">
              <a:latin typeface="Gill Sans MT" panose="020B0502020104020203" pitchFamily="34" charset="0"/>
            </a:endParaRPr>
          </a:p>
        </p:txBody>
      </p:sp>
      <p:pic>
        <p:nvPicPr>
          <p:cNvPr id="175" name="Logo-eenregelig.png" descr="Logo-eenregelig.png"/>
          <p:cNvPicPr>
            <a:picLocks noChangeAspect="1"/>
          </p:cNvPicPr>
          <p:nvPr/>
        </p:nvPicPr>
        <p:blipFill>
          <a:blip r:embed="rId3"/>
          <a:stretch>
            <a:fillRect/>
          </a:stretch>
        </p:blipFill>
        <p:spPr>
          <a:xfrm>
            <a:off x="20625561" y="434348"/>
            <a:ext cx="3370126" cy="911372"/>
          </a:xfrm>
          <a:prstGeom prst="rect">
            <a:avLst/>
          </a:prstGeom>
          <a:ln w="12700">
            <a:miter lim="400000"/>
          </a:ln>
        </p:spPr>
      </p:pic>
      <p:grpSp>
        <p:nvGrpSpPr>
          <p:cNvPr id="10" name="Groep 9">
            <a:extLst>
              <a:ext uri="{FF2B5EF4-FFF2-40B4-BE49-F238E27FC236}">
                <a16:creationId xmlns:a16="http://schemas.microsoft.com/office/drawing/2014/main" id="{9771F8C6-782D-0B7B-8992-873C75259DAF}"/>
              </a:ext>
            </a:extLst>
          </p:cNvPr>
          <p:cNvGrpSpPr/>
          <p:nvPr/>
        </p:nvGrpSpPr>
        <p:grpSpPr>
          <a:xfrm>
            <a:off x="11258550" y="6858001"/>
            <a:ext cx="12481855" cy="7083672"/>
            <a:chOff x="11258550" y="6858001"/>
            <a:chExt cx="12481855" cy="7083672"/>
          </a:xfrm>
        </p:grpSpPr>
        <p:sp>
          <p:nvSpPr>
            <p:cNvPr id="11" name="Vorm">
              <a:extLst>
                <a:ext uri="{FF2B5EF4-FFF2-40B4-BE49-F238E27FC236}">
                  <a16:creationId xmlns:a16="http://schemas.microsoft.com/office/drawing/2014/main" id="{30567B1C-D27B-3CAF-9DB5-F00626473678}"/>
                </a:ext>
              </a:extLst>
            </p:cNvPr>
            <p:cNvSpPr/>
            <p:nvPr/>
          </p:nvSpPr>
          <p:spPr>
            <a:xfrm>
              <a:off x="11258550" y="6858001"/>
              <a:ext cx="12158008" cy="6263560"/>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D5E7E8"/>
            </a:solidFill>
            <a:ln w="12700">
              <a:miter lim="400000"/>
            </a:ln>
          </p:spPr>
          <p:txBody>
            <a:bodyPr lIns="50800" tIns="50800" rIns="50800" bIns="50800" anchor="ctr"/>
            <a:lstStyle/>
            <a:p>
              <a:endParaRPr/>
            </a:p>
          </p:txBody>
        </p:sp>
        <p:sp>
          <p:nvSpPr>
            <p:cNvPr id="12" name="Wat een gek woord eigenlijk! Waar komt dat vandaan?">
              <a:extLst>
                <a:ext uri="{FF2B5EF4-FFF2-40B4-BE49-F238E27FC236}">
                  <a16:creationId xmlns:a16="http://schemas.microsoft.com/office/drawing/2014/main" id="{0FB1EB52-9D83-A4E0-2BB7-5B9AC479EBC9}"/>
                </a:ext>
              </a:extLst>
            </p:cNvPr>
            <p:cNvSpPr txBox="1">
              <a:spLocks/>
            </p:cNvSpPr>
            <p:nvPr/>
          </p:nvSpPr>
          <p:spPr>
            <a:xfrm>
              <a:off x="12308531" y="9242672"/>
              <a:ext cx="10934920" cy="469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a:lstStyle>
            <a:p>
              <a:pPr hangingPunct="1">
                <a:spcBef>
                  <a:spcPts val="3300"/>
                </a:spcBef>
                <a:defRPr sz="5000" b="1" cap="none" spc="0">
                  <a:latin typeface="Dover Sans Text"/>
                  <a:ea typeface="Dover Sans Text"/>
                  <a:cs typeface="Dover Sans Text"/>
                  <a:sym typeface="Dover Sans Text"/>
                </a:defRPr>
              </a:pPr>
              <a:r>
                <a:rPr lang="nl-NL" sz="6000" b="1" cap="none" spc="0" dirty="0">
                  <a:latin typeface="Gill Sans MT" panose="020B0502020104020203" pitchFamily="34" charset="0"/>
                  <a:ea typeface="Dover Sans Text"/>
                  <a:cs typeface="Dover Sans Text"/>
                  <a:sym typeface="Dover Sans Text"/>
                </a:rPr>
                <a:t>Wat een gek woord eigenlijk!</a:t>
              </a:r>
              <a:br>
                <a:rPr lang="nl-NL" sz="6000" b="1" cap="none" spc="0" dirty="0">
                  <a:latin typeface="Gill Sans MT" panose="020B0502020104020203" pitchFamily="34" charset="0"/>
                  <a:ea typeface="Dover Sans Text"/>
                  <a:cs typeface="Dover Sans Text"/>
                  <a:sym typeface="Dover Sans Text"/>
                </a:rPr>
              </a:br>
              <a:r>
                <a:rPr lang="nl-NL" sz="6000" b="1" cap="none" spc="0" dirty="0">
                  <a:latin typeface="Gill Sans MT" panose="020B0502020104020203" pitchFamily="34" charset="0"/>
                  <a:ea typeface="Dover Sans Text"/>
                  <a:cs typeface="Dover Sans Text"/>
                  <a:sym typeface="Dover Sans Text"/>
                </a:rPr>
                <a:t>Waar komt dat vandaan?</a:t>
              </a:r>
            </a:p>
          </p:txBody>
        </p:sp>
        <p:sp>
          <p:nvSpPr>
            <p:cNvPr id="13" name="Cirkel">
              <a:extLst>
                <a:ext uri="{FF2B5EF4-FFF2-40B4-BE49-F238E27FC236}">
                  <a16:creationId xmlns:a16="http://schemas.microsoft.com/office/drawing/2014/main" id="{806A7A70-E442-E94F-D790-42A4B09079C2}"/>
                </a:ext>
              </a:extLst>
            </p:cNvPr>
            <p:cNvSpPr/>
            <p:nvPr/>
          </p:nvSpPr>
          <p:spPr>
            <a:xfrm>
              <a:off x="21723248" y="11379716"/>
              <a:ext cx="758971" cy="758971"/>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sp>
          <p:nvSpPr>
            <p:cNvPr id="14" name="Cirkel">
              <a:extLst>
                <a:ext uri="{FF2B5EF4-FFF2-40B4-BE49-F238E27FC236}">
                  <a16:creationId xmlns:a16="http://schemas.microsoft.com/office/drawing/2014/main" id="{9C6BAF1A-AFD0-D61E-E60B-9F744AABE840}"/>
                </a:ext>
              </a:extLst>
            </p:cNvPr>
            <p:cNvSpPr/>
            <p:nvPr/>
          </p:nvSpPr>
          <p:spPr>
            <a:xfrm>
              <a:off x="22492453" y="11974240"/>
              <a:ext cx="629131" cy="629131"/>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sp>
          <p:nvSpPr>
            <p:cNvPr id="15" name="Cirkel">
              <a:extLst>
                <a:ext uri="{FF2B5EF4-FFF2-40B4-BE49-F238E27FC236}">
                  <a16:creationId xmlns:a16="http://schemas.microsoft.com/office/drawing/2014/main" id="{7535B75B-3532-C467-81B0-49F4E57A84D6}"/>
                </a:ext>
              </a:extLst>
            </p:cNvPr>
            <p:cNvSpPr/>
            <p:nvPr/>
          </p:nvSpPr>
          <p:spPr>
            <a:xfrm>
              <a:off x="23243451" y="12624858"/>
              <a:ext cx="496954" cy="496703"/>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grpSp>
      <p:pic>
        <p:nvPicPr>
          <p:cNvPr id="3" name="Afbeelding 2" descr="Afbeelding met tekening, illustratie, schets, kleding&#10;&#10;Door AI gegenereerde inhoud is mogelijk onjuist.">
            <a:extLst>
              <a:ext uri="{FF2B5EF4-FFF2-40B4-BE49-F238E27FC236}">
                <a16:creationId xmlns:a16="http://schemas.microsoft.com/office/drawing/2014/main" id="{2722BF47-5529-EF8E-7C13-C13581900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99" y="6315965"/>
            <a:ext cx="7083673" cy="708367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25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E8E8"/>
        </a:solidFill>
        <a:effectLst/>
      </p:bgPr>
    </p:bg>
    <p:spTree>
      <p:nvGrpSpPr>
        <p:cNvPr id="1" name=""/>
        <p:cNvGrpSpPr/>
        <p:nvPr/>
      </p:nvGrpSpPr>
      <p:grpSpPr>
        <a:xfrm>
          <a:off x="0" y="0"/>
          <a:ext cx="0" cy="0"/>
          <a:chOff x="0" y="0"/>
          <a:chExt cx="0" cy="0"/>
        </a:xfrm>
      </p:grpSpPr>
      <p:sp>
        <p:nvSpPr>
          <p:cNvPr id="177" name="Zeemeermin"/>
          <p:cNvSpPr txBox="1">
            <a:spLocks noGrp="1"/>
          </p:cNvSpPr>
          <p:nvPr>
            <p:ph type="title"/>
          </p:nvPr>
        </p:nvSpPr>
        <p:spPr>
          <a:xfrm>
            <a:off x="0" y="231314"/>
            <a:ext cx="24384000" cy="2228811"/>
          </a:xfrm>
          <a:prstGeom prst="rect">
            <a:avLst/>
          </a:prstGeom>
        </p:spPr>
        <p:txBody>
          <a:bodyPr/>
          <a:lstStyle>
            <a:lvl1pPr>
              <a:defRPr sz="12100" spc="0">
                <a:latin typeface="Dover Sans Text"/>
                <a:ea typeface="Dover Sans Text"/>
                <a:cs typeface="Dover Sans Text"/>
                <a:sym typeface="Dover Sans Text"/>
              </a:defRPr>
            </a:lvl1pPr>
          </a:lstStyle>
          <a:p>
            <a:pPr algn="ctr"/>
            <a:r>
              <a:rPr lang="nl-NL" dirty="0">
                <a:latin typeface="Gill Sans MT" panose="020B0502020104020203" pitchFamily="34" charset="0"/>
              </a:rPr>
              <a:t>SLACHTOFFER</a:t>
            </a:r>
            <a:endParaRPr dirty="0">
              <a:latin typeface="Gill Sans MT" panose="020B0502020104020203" pitchFamily="34" charset="0"/>
            </a:endParaRPr>
          </a:p>
        </p:txBody>
      </p:sp>
      <p:sp>
        <p:nvSpPr>
          <p:cNvPr id="178" name="Zeemeermin is een samenstelling van drie zelfstandig naamwoorden: zee, meer en min. Waarom zit zowel zee als meer in het woord? En wie of wat is die min?…"/>
          <p:cNvSpPr txBox="1">
            <a:spLocks noGrp="1"/>
          </p:cNvSpPr>
          <p:nvPr>
            <p:ph type="body" idx="1"/>
          </p:nvPr>
        </p:nvSpPr>
        <p:spPr>
          <a:xfrm>
            <a:off x="1532985" y="5748422"/>
            <a:ext cx="18182620" cy="7530677"/>
          </a:xfrm>
          <a:prstGeom prst="rect">
            <a:avLst/>
          </a:prstGeom>
        </p:spPr>
        <p:txBody>
          <a:bodyPr lIns="50800" tIns="50800" rIns="50800" bIns="50800" anchor="t">
            <a:normAutofit/>
          </a:bodyPr>
          <a:lstStyle/>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dirty="0">
                <a:latin typeface="Gill Sans MT"/>
              </a:rPr>
              <a:t>Vroeger: Dier dat als offer aan een god geslacht werd</a:t>
            </a: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6000" dirty="0">
              <a:latin typeface="Gill Sans MT" panose="020B0502020104020203" pitchFamily="34" charset="0"/>
            </a:endParaRP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dirty="0">
                <a:latin typeface="Gill Sans MT"/>
              </a:rPr>
              <a:t>Nu: Iemand die iets ergs is overkomen, zonder dat diegene er iets aan kon doen </a:t>
            </a:r>
            <a:endParaRPr lang="nl-NL" sz="6000" dirty="0">
              <a:latin typeface="Gill Sans MT"/>
              <a:cs typeface="Segoe UI"/>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6000" dirty="0">
              <a:latin typeface="Gill Sans MT" panose="020B0502020104020203" pitchFamily="34" charset="0"/>
              <a:cs typeface="Segoe UI"/>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6000" dirty="0">
              <a:latin typeface="Gill Sans MT"/>
              <a:cs typeface="Segoe UI"/>
              <a:sym typeface="Dover Sans Text"/>
            </a:endParaRP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dirty="0">
                <a:latin typeface="Gill Sans MT" panose="020B0502020104020203" pitchFamily="34" charset="0"/>
                <a:sym typeface="Dover Sans Text"/>
              </a:rPr>
              <a:t>→ </a:t>
            </a:r>
            <a:r>
              <a:rPr lang="nl-NL" sz="6000" dirty="0">
                <a:latin typeface="Gill Sans MT" panose="020B0502020104020203" pitchFamily="34" charset="0"/>
              </a:rPr>
              <a:t>Van een </a:t>
            </a:r>
            <a:r>
              <a:rPr lang="nl-NL" sz="6000" b="1" dirty="0">
                <a:latin typeface="Gill Sans MT" panose="020B0502020104020203" pitchFamily="34" charset="0"/>
              </a:rPr>
              <a:t>letterlijke </a:t>
            </a:r>
            <a:r>
              <a:rPr lang="nl-NL" sz="6000" dirty="0">
                <a:latin typeface="Gill Sans MT" panose="020B0502020104020203" pitchFamily="34" charset="0"/>
              </a:rPr>
              <a:t>naar een </a:t>
            </a:r>
            <a:r>
              <a:rPr lang="nl-NL" sz="6000" b="1" dirty="0">
                <a:latin typeface="Gill Sans MT" panose="020B0502020104020203" pitchFamily="34" charset="0"/>
              </a:rPr>
              <a:t>figuurlijke betekenis</a:t>
            </a:r>
            <a:r>
              <a:rPr lang="nl-NL" sz="6000" dirty="0">
                <a:latin typeface="Gill Sans MT" panose="020B0502020104020203" pitchFamily="34" charset="0"/>
              </a:rPr>
              <a:t>!</a:t>
            </a: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7700" dirty="0">
              <a:latin typeface="Gill Sans MT" panose="020B0502020104020203" pitchFamily="34" charset="0"/>
            </a:endParaRP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dirty="0">
              <a:latin typeface="Gill Sans MT" panose="020B0502020104020203" pitchFamily="34" charset="0"/>
            </a:endParaRP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lang="nl-NL" sz="4000" dirty="0">
              <a:latin typeface="Gill Sans MT" panose="020B0502020104020203" pitchFamily="34" charset="0"/>
            </a:endParaRP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endParaRPr sz="4000" dirty="0">
              <a:latin typeface="Gill Sans MT" panose="020B0502020104020203" pitchFamily="34" charset="0"/>
            </a:endParaRPr>
          </a:p>
        </p:txBody>
      </p:sp>
      <p:pic>
        <p:nvPicPr>
          <p:cNvPr id="184" name="Logo-eenregelig.png" descr="Logo-eenregelig.png"/>
          <p:cNvPicPr>
            <a:picLocks noChangeAspect="1"/>
          </p:cNvPicPr>
          <p:nvPr/>
        </p:nvPicPr>
        <p:blipFill>
          <a:blip r:embed="rId4"/>
          <a:stretch>
            <a:fillRect/>
          </a:stretch>
        </p:blipFill>
        <p:spPr>
          <a:xfrm>
            <a:off x="20625561" y="434348"/>
            <a:ext cx="3370126" cy="911372"/>
          </a:xfrm>
          <a:prstGeom prst="rect">
            <a:avLst/>
          </a:prstGeom>
          <a:ln w="12700">
            <a:miter lim="400000"/>
          </a:ln>
        </p:spPr>
      </p:pic>
      <p:sp>
        <p:nvSpPr>
          <p:cNvPr id="5" name="Tekstvak 4">
            <a:extLst>
              <a:ext uri="{FF2B5EF4-FFF2-40B4-BE49-F238E27FC236}">
                <a16:creationId xmlns:a16="http://schemas.microsoft.com/office/drawing/2014/main" id="{3EF69CBF-7B27-03AF-4180-631811F48661}"/>
              </a:ext>
            </a:extLst>
          </p:cNvPr>
          <p:cNvSpPr txBox="1"/>
          <p:nvPr/>
        </p:nvSpPr>
        <p:spPr>
          <a:xfrm>
            <a:off x="1532985" y="3813162"/>
            <a:ext cx="15132261"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dirty="0">
                <a:latin typeface="Gill Sans MT" panose="020B0502020104020203" pitchFamily="34" charset="0"/>
              </a:rPr>
              <a:t>Samenstelling van twee woorden: </a:t>
            </a:r>
            <a:r>
              <a:rPr lang="nl-NL" sz="6000" i="1" dirty="0">
                <a:latin typeface="Gill Sans MT" panose="020B0502020104020203" pitchFamily="34" charset="0"/>
              </a:rPr>
              <a:t>slacht</a:t>
            </a:r>
            <a:r>
              <a:rPr lang="nl-NL" sz="6000" dirty="0">
                <a:latin typeface="Gill Sans MT" panose="020B0502020104020203" pitchFamily="34" charset="0"/>
              </a:rPr>
              <a:t> en </a:t>
            </a:r>
            <a:r>
              <a:rPr lang="nl-NL" sz="6000" i="1" dirty="0">
                <a:latin typeface="Gill Sans MT" panose="020B0502020104020203" pitchFamily="34" charset="0"/>
              </a:rPr>
              <a:t>offer</a:t>
            </a:r>
            <a:r>
              <a:rPr lang="nl-NL" sz="6000" dirty="0">
                <a:latin typeface="Gill Sans MT" panose="020B0502020104020203" pitchFamily="34"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185"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
        <p:nvSpPr>
          <p:cNvPr id="186"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87"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8"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9"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0" name="Zou de uitdrukking ‘min of meer’ dan ook iets met een meermin te maken hebben?"/>
          <p:cNvSpPr txBox="1"/>
          <p:nvPr/>
        </p:nvSpPr>
        <p:spPr>
          <a:xfrm>
            <a:off x="2036065" y="7238128"/>
            <a:ext cx="10982861" cy="7403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lang="nl-NL" sz="600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Kun je tegelijkertijd dader én slachtoffer zijn?</a:t>
            </a:r>
            <a:endParaRPr kumimoji="0"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191"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E8E8"/>
        </a:solidFill>
        <a:effectLst/>
      </p:bgPr>
    </p:bg>
    <p:spTree>
      <p:nvGrpSpPr>
        <p:cNvPr id="1" name=""/>
        <p:cNvGrpSpPr/>
        <p:nvPr/>
      </p:nvGrpSpPr>
      <p:grpSpPr>
        <a:xfrm>
          <a:off x="0" y="0"/>
          <a:ext cx="0" cy="0"/>
          <a:chOff x="0" y="0"/>
          <a:chExt cx="0" cy="0"/>
        </a:xfrm>
      </p:grpSpPr>
      <p:sp>
        <p:nvSpPr>
          <p:cNvPr id="193"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94" name="Cirkel"/>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5" name="Cirkel"/>
          <p:cNvSpPr/>
          <p:nvPr/>
        </p:nvSpPr>
        <p:spPr>
          <a:xfrm>
            <a:off x="13735076" y="11503696"/>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6" name="Cirkel"/>
          <p:cNvSpPr/>
          <p:nvPr/>
        </p:nvSpPr>
        <p:spPr>
          <a:xfrm>
            <a:off x="14508765" y="12466046"/>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7" name="Nee, min is hier een verkorting van minder. En meer betekent hier een grotere hoeveelheid."/>
          <p:cNvSpPr txBox="1"/>
          <p:nvPr/>
        </p:nvSpPr>
        <p:spPr>
          <a:xfrm>
            <a:off x="3025581" y="6582409"/>
            <a:ext cx="9300262" cy="4921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spc="0">
                <a:latin typeface="Dover Sans Text"/>
                <a:ea typeface="Dover Sans Text"/>
                <a:cs typeface="Dover Sans Text"/>
                <a:sym typeface="Dover Sans Text"/>
              </a:defRPr>
            </a:pPr>
            <a:r>
              <a:rPr kumimoji="0" lang="nl-NL"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Ja! Je kunt per ongeluk iemand iets aandoen en daarmee ook zelf schade oplopen.</a:t>
            </a:r>
            <a:endParaRPr kumimoji="0"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198"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
        <p:nvSpPr>
          <p:cNvPr id="199" name="Antwoord"/>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202"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03"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4"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5"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6" name="Is een zeemeermin in andere talen ook een mens en dus zowel een man als een vrouw?"/>
          <p:cNvSpPr txBox="1"/>
          <p:nvPr/>
        </p:nvSpPr>
        <p:spPr>
          <a:xfrm>
            <a:off x="2017964" y="7028886"/>
            <a:ext cx="10982861" cy="7403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lang="nl-NL"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Is een ‘zondebok’ hetzelfde als een slachtoffer?</a:t>
            </a:r>
            <a:endParaRPr kumimoji="0"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207"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
        <p:nvSpPr>
          <p:cNvPr id="208"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pic>
        <p:nvPicPr>
          <p:cNvPr id="3" name="Afbeelding 2" descr="Afbeelding met schets, tekening, zoogdier, clipart&#10;&#10;Door AI gegenereerde inhoud is mogelijk onjuist.">
            <a:extLst>
              <a:ext uri="{FF2B5EF4-FFF2-40B4-BE49-F238E27FC236}">
                <a16:creationId xmlns:a16="http://schemas.microsoft.com/office/drawing/2014/main" id="{7F69B61D-92D5-7C75-8128-7DAADF01E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25736" y="2267052"/>
            <a:ext cx="7493023" cy="6252456"/>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8E8"/>
        </a:solidFill>
        <a:effectLst/>
      </p:bgPr>
    </p:bg>
    <p:spTree>
      <p:nvGrpSpPr>
        <p:cNvPr id="1" name=""/>
        <p:cNvGrpSpPr/>
        <p:nvPr/>
      </p:nvGrpSpPr>
      <p:grpSpPr>
        <a:xfrm>
          <a:off x="0" y="0"/>
          <a:ext cx="0" cy="0"/>
          <a:chOff x="0" y="0"/>
          <a:chExt cx="0" cy="0"/>
        </a:xfrm>
      </p:grpSpPr>
      <p:sp>
        <p:nvSpPr>
          <p:cNvPr id="210" name="Antwoord"/>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sp>
        <p:nvSpPr>
          <p:cNvPr id="211" name="Vorm"/>
          <p:cNvSpPr/>
          <p:nvPr/>
        </p:nvSpPr>
        <p:spPr>
          <a:xfrm>
            <a:off x="432311" y="5107322"/>
            <a:ext cx="1410750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12" name="Cirkel"/>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3" name="Cirkel"/>
          <p:cNvSpPr/>
          <p:nvPr/>
        </p:nvSpPr>
        <p:spPr>
          <a:xfrm>
            <a:off x="13735076" y="11503696"/>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4" name="Cirkel"/>
          <p:cNvSpPr/>
          <p:nvPr/>
        </p:nvSpPr>
        <p:spPr>
          <a:xfrm>
            <a:off x="14508765" y="12466046"/>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6" name="In het Engels heet een zeemeermin een mermaid (mer komt van mare wat Latijn is voor zee en maid betekent hier ongetrouwd meisje). In het Duits heet het een meerjungfrau (jungfrau betekent hier ook een ongetrouwd meisje). Maar in het Frans is het een sirè"/>
          <p:cNvSpPr txBox="1"/>
          <p:nvPr/>
        </p:nvSpPr>
        <p:spPr>
          <a:xfrm>
            <a:off x="2051094" y="6612822"/>
            <a:ext cx="12208271" cy="9842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spc="0" dirty="0">
                <a:latin typeface="Gill Sans MT" panose="020B0502020104020203" pitchFamily="34" charset="0"/>
                <a:sym typeface="Dover Sans Text"/>
              </a:rPr>
              <a:t>Niet helemaal.</a:t>
            </a:r>
          </a:p>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kumimoji="0" lang="nl-NL"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Een zondebok is iemand die onterecht de schuld krijgt.</a:t>
            </a:r>
            <a:endParaRPr kumimoji="0"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217"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203" name="Klik hier om samen een woord in te sturen"/>
          <p:cNvSpPr txBox="1"/>
          <p:nvPr/>
        </p:nvSpPr>
        <p:spPr>
          <a:xfrm>
            <a:off x="1452379" y="10302946"/>
            <a:ext cx="15843656" cy="7403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u="sng" spc="0">
                <a:latin typeface="Dover Sans Text"/>
                <a:ea typeface="Dover Sans Text"/>
                <a:cs typeface="Dover Sans Text"/>
                <a:sym typeface="Dover Sans Text"/>
                <a:hlinkClick r:id="" action="ppaction://noaction"/>
              </a:defRPr>
            </a:lvl1p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u="none"/>
            </a:pPr>
            <a:r>
              <a:rPr kumimoji="0" sz="60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Klik</a:t>
            </a:r>
            <a:r>
              <a:rPr kumimoji="0" sz="60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a:t>
            </a:r>
            <a:r>
              <a:rPr kumimoji="0" sz="60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hier</a:t>
            </a:r>
            <a:r>
              <a:rPr kumimoji="0" sz="60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om </a:t>
            </a:r>
            <a:r>
              <a:rPr kumimoji="0" lang="nl-NL" sz="60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als klas</a:t>
            </a:r>
            <a:r>
              <a:rPr kumimoji="0" sz="60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a:t>
            </a:r>
            <a:r>
              <a:rPr kumimoji="0" sz="60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een</a:t>
            </a:r>
            <a:r>
              <a:rPr kumimoji="0" sz="60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a:t>
            </a:r>
            <a:r>
              <a:rPr kumimoji="0" sz="60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woord</a:t>
            </a:r>
            <a:r>
              <a:rPr kumimoji="0" sz="60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in </a:t>
            </a:r>
            <a:r>
              <a:rPr kumimoji="0" sz="60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te</a:t>
            </a:r>
            <a:r>
              <a:rPr kumimoji="0" sz="60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a:t>
            </a:r>
            <a:r>
              <a:rPr kumimoji="0" sz="6000" b="0" i="0" u="none" strike="noStrike" kern="0" cap="none" spc="0" normalizeH="0" baseline="0" noProof="0" dirty="0" err="1">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sturen</a:t>
            </a:r>
            <a:r>
              <a:rPr kumimoji="0" lang="nl-NL" sz="6000" b="0" i="0" u="none" strike="noStrike" kern="0" cap="none" spc="0" normalizeH="0" baseline="0" noProof="0" dirty="0">
                <a:ln>
                  <a:noFill/>
                </a:ln>
                <a:solidFill>
                  <a:srgbClr val="0000FF"/>
                </a:solidFill>
                <a:effectLst/>
                <a:uLnTx/>
                <a:uFillTx/>
                <a:latin typeface="Gill Sans MT" panose="020B0502020104020203" pitchFamily="34" charset="0"/>
                <a:sym typeface="Dover Sans Text"/>
                <a:hlinkClick r:id="rId2">
                  <a:extLst>
                    <a:ext uri="{A12FA001-AC4F-418D-AE19-62706E023703}">
                      <ahyp:hlinkClr xmlns:ahyp="http://schemas.microsoft.com/office/drawing/2018/hyperlinkcolor" val="tx"/>
                    </a:ext>
                  </a:extLst>
                </a:hlinkClick>
              </a:rPr>
              <a:t>. Je krijgt dan  persoonlijk antwoord van een van onze taaladviseurs</a:t>
            </a:r>
            <a:endParaRPr kumimoji="0"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hlinkClick r:id="rId3">
                <a:extLst>
                  <a:ext uri="{A12FA001-AC4F-418D-AE19-62706E023703}">
                    <ahyp:hlinkClr xmlns:ahyp="http://schemas.microsoft.com/office/drawing/2018/hyperlinkcolor" val="tx"/>
                  </a:ext>
                </a:extLst>
              </a:hlinkClick>
            </a:endParaRPr>
          </a:p>
        </p:txBody>
      </p:sp>
      <p:sp>
        <p:nvSpPr>
          <p:cNvPr id="205" name="Cirkel"/>
          <p:cNvSpPr/>
          <p:nvPr/>
        </p:nvSpPr>
        <p:spPr>
          <a:xfrm>
            <a:off x="17724364" y="7481789"/>
            <a:ext cx="5077161" cy="5077160"/>
          </a:xfrm>
          <a:prstGeom prst="ellipse">
            <a:avLst/>
          </a:prstGeom>
          <a:solidFill>
            <a:srgbClr val="D1E8E8"/>
          </a:solidFill>
          <a:ln w="12700">
            <a:miter lim="400000"/>
          </a:ln>
        </p:spPr>
        <p:txBody>
          <a:bodyPr lIns="50800" tIns="50800" rIns="50800" bIns="50800" anchor="ctr"/>
          <a:lstStyle/>
          <a:p>
            <a:pPr marL="0" marR="0" lvl="0" indent="0" algn="ctr" defTabSz="821531"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dirty="0">
              <a:ln>
                <a:noFill/>
              </a:ln>
              <a:solidFill>
                <a:srgbClr val="FFFFFF"/>
              </a:solidFill>
              <a:effectLst/>
              <a:uLnTx/>
              <a:uFillTx/>
              <a:latin typeface="Graphik Semibold"/>
              <a:sym typeface="Graphik Semibold"/>
            </a:endParaRPr>
          </a:p>
        </p:txBody>
      </p:sp>
      <p:sp>
        <p:nvSpPr>
          <p:cNvPr id="206" name="Onze Taal  zoek het voor…"/>
          <p:cNvSpPr txBox="1"/>
          <p:nvPr/>
        </p:nvSpPr>
        <p:spPr>
          <a:xfrm>
            <a:off x="13716612" y="8722578"/>
            <a:ext cx="13092664" cy="2595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Onze Taal </a:t>
            </a:r>
            <a:b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b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zoekt het voor </a:t>
            </a:r>
          </a:p>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jullie uit!</a:t>
            </a:r>
          </a:p>
        </p:txBody>
      </p:sp>
      <p:sp>
        <p:nvSpPr>
          <p:cNvPr id="207" name="Zoeken"/>
          <p:cNvSpPr/>
          <p:nvPr/>
        </p:nvSpPr>
        <p:spPr>
          <a:xfrm>
            <a:off x="17483985" y="7218252"/>
            <a:ext cx="6928432" cy="8120489"/>
          </a:xfrm>
          <a:custGeom>
            <a:avLst/>
            <a:gdLst/>
            <a:ahLst/>
            <a:cxnLst>
              <a:cxn ang="0">
                <a:pos x="wd2" y="hd2"/>
              </a:cxn>
              <a:cxn ang="5400000">
                <a:pos x="wd2" y="hd2"/>
              </a:cxn>
              <a:cxn ang="10800000">
                <a:pos x="wd2" y="hd2"/>
              </a:cxn>
              <a:cxn ang="16200000">
                <a:pos x="wd2" y="hd2"/>
              </a:cxn>
            </a:cxnLst>
            <a:rect l="0" t="0"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rgbClr val="FFFFFF"/>
          </a:solidFill>
          <a:ln w="12700">
            <a:miter lim="400000"/>
          </a:ln>
        </p:spPr>
        <p:txBody>
          <a:bodyPr lIns="50800" tIns="50800" rIns="50800" bIns="50800" anchor="ctr"/>
          <a:lstStyle/>
          <a:p>
            <a:pPr marL="0" marR="0" lvl="0" indent="0" algn="ctr" defTabSz="821531"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4" name="Tekstvak 3">
            <a:extLst>
              <a:ext uri="{FF2B5EF4-FFF2-40B4-BE49-F238E27FC236}">
                <a16:creationId xmlns:a16="http://schemas.microsoft.com/office/drawing/2014/main" id="{D5822218-4340-69FC-63E3-D2D2ABC75BC4}"/>
              </a:ext>
            </a:extLst>
          </p:cNvPr>
          <p:cNvSpPr txBox="1"/>
          <p:nvPr/>
        </p:nvSpPr>
        <p:spPr>
          <a:xfrm>
            <a:off x="1452379" y="3071101"/>
            <a:ext cx="13541188" cy="3799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ctr" defTabSz="821531" rtl="0" eaLnBrk="1" fontAlgn="auto" latinLnBrk="0" hangingPunct="0">
              <a:lnSpc>
                <a:spcPct val="80000"/>
              </a:lnSpc>
              <a:spcBef>
                <a:spcPts val="400"/>
              </a:spcBef>
              <a:spcAft>
                <a:spcPts val="0"/>
              </a:spcAft>
              <a:buClrTx/>
              <a:buSzTx/>
              <a:buFontTx/>
              <a:buNone/>
              <a:tabLst>
                <a:tab pos="812800" algn="l"/>
              </a:tabLst>
              <a:defRPr/>
            </a:pPr>
            <a:r>
              <a:rPr kumimoji="0" lang="nl-NL" sz="6000" b="0" i="0" u="none" strike="noStrike" kern="0" cap="none" spc="-26" normalizeH="0" baseline="0" noProof="0" dirty="0">
                <a:ln>
                  <a:noFill/>
                </a:ln>
                <a:solidFill>
                  <a:srgbClr val="000000"/>
                </a:solidFill>
                <a:effectLst/>
                <a:uLnTx/>
                <a:uFillTx/>
                <a:latin typeface="Gill Sans MT"/>
                <a:sym typeface="Graphik Compact Regular"/>
              </a:rPr>
              <a:t>Uitzoeken waar woorden vandaan komen noemen we </a:t>
            </a:r>
            <a:r>
              <a:rPr kumimoji="0" lang="nl-NL" sz="6000" b="0" i="1" u="none" strike="noStrike" kern="0" cap="none" spc="-26" normalizeH="0" baseline="0" noProof="0" dirty="0">
                <a:ln>
                  <a:noFill/>
                </a:ln>
                <a:solidFill>
                  <a:srgbClr val="000000"/>
                </a:solidFill>
                <a:effectLst/>
                <a:uLnTx/>
                <a:uFillTx/>
                <a:latin typeface="Gill Sans MT"/>
                <a:sym typeface="Graphik Compact Regular"/>
              </a:rPr>
              <a:t>etymologie</a:t>
            </a:r>
            <a:r>
              <a:rPr kumimoji="0" lang="nl-NL" sz="6000" b="0" i="0" u="none" strike="noStrike" kern="0" cap="none" spc="-26" normalizeH="0" baseline="0" noProof="0" dirty="0">
                <a:ln>
                  <a:noFill/>
                </a:ln>
                <a:solidFill>
                  <a:srgbClr val="000000"/>
                </a:solidFill>
                <a:effectLst/>
                <a:uLnTx/>
                <a:uFillTx/>
                <a:latin typeface="Gill Sans MT"/>
                <a:sym typeface="Graphik Compact Regular"/>
              </a:rPr>
              <a:t>. </a:t>
            </a:r>
            <a:br>
              <a:rPr lang="nl-NL" sz="6000" b="0" i="0" u="none" strike="noStrike" kern="0" cap="none" spc="-26" normalizeH="0" baseline="0" noProof="0" dirty="0">
                <a:ln>
                  <a:noFill/>
                </a:ln>
                <a:effectLst/>
                <a:uLnTx/>
                <a:uFillTx/>
                <a:latin typeface="Gill Sans MT" panose="020B0502020104020203" pitchFamily="34" charset="0"/>
              </a:rPr>
            </a:br>
            <a:br>
              <a:rPr lang="nl-NL" sz="6000" b="0" i="0" u="none" strike="noStrike" kern="0" cap="none" spc="-26" normalizeH="0" baseline="0" noProof="0" dirty="0">
                <a:ln>
                  <a:noFill/>
                </a:ln>
                <a:effectLst/>
                <a:uLnTx/>
                <a:uFillTx/>
                <a:latin typeface="Gill Sans MT" panose="020B0502020104020203" pitchFamily="34" charset="0"/>
              </a:rPr>
            </a:br>
            <a:r>
              <a:rPr kumimoji="0" lang="nl-NL" sz="6000" b="0" i="0" u="none" strike="noStrike" kern="0" cap="none" spc="-26" normalizeH="0" baseline="0" noProof="0" dirty="0">
                <a:ln>
                  <a:noFill/>
                </a:ln>
                <a:solidFill>
                  <a:srgbClr val="000000"/>
                </a:solidFill>
                <a:effectLst/>
                <a:uLnTx/>
                <a:uFillTx/>
                <a:latin typeface="Gill Sans MT"/>
                <a:sym typeface="Graphik Compact Regular"/>
              </a:rPr>
              <a:t>Van welk woord zouden jullie de etymologie willen weten</a:t>
            </a:r>
            <a:r>
              <a:rPr lang="nl-NL" sz="6000" dirty="0">
                <a:latin typeface="Gill Sans MT"/>
              </a:rPr>
              <a:t>?</a:t>
            </a:r>
            <a:r>
              <a:rPr kumimoji="0" lang="nl-NL" sz="6000" b="0" i="0" u="none" strike="noStrike" kern="0" cap="none" spc="-26" normalizeH="0" baseline="0" noProof="0" dirty="0">
                <a:ln>
                  <a:noFill/>
                </a:ln>
                <a:solidFill>
                  <a:srgbClr val="000000"/>
                </a:solidFill>
                <a:effectLst/>
                <a:uLnTx/>
                <a:uFillTx/>
                <a:latin typeface="Gill Sans MT"/>
                <a:sym typeface="Graphik Compact Regular"/>
              </a:rPr>
              <a:t> </a:t>
            </a:r>
            <a:endParaRPr lang="nl-NL" sz="6000" b="0" i="0" u="none" strike="noStrike" kern="0" cap="none" spc="-26" normalizeH="0" baseline="0" noProof="0" dirty="0">
              <a:ln>
                <a:noFill/>
              </a:ln>
              <a:solidFill>
                <a:srgbClr val="000000"/>
              </a:solidFill>
              <a:effectLst/>
              <a:uLnTx/>
              <a:uFillTx/>
              <a:latin typeface="Gill Sans MT"/>
            </a:endParaRPr>
          </a:p>
        </p:txBody>
      </p:sp>
      <p:pic>
        <p:nvPicPr>
          <p:cNvPr id="2" name="Logo-eenregelig.png" descr="Logo-eenregelig.png">
            <a:extLst>
              <a:ext uri="{FF2B5EF4-FFF2-40B4-BE49-F238E27FC236}">
                <a16:creationId xmlns:a16="http://schemas.microsoft.com/office/drawing/2014/main" id="{966BA99A-FF55-4EE8-E281-605941C4E6E5}"/>
              </a:ext>
            </a:extLst>
          </p:cNvPr>
          <p:cNvPicPr>
            <a:picLocks noChangeAspect="1"/>
          </p:cNvPicPr>
          <p:nvPr/>
        </p:nvPicPr>
        <p:blipFill>
          <a:blip r:embed="rId4"/>
          <a:stretch>
            <a:fillRect/>
          </a:stretch>
        </p:blipFill>
        <p:spPr>
          <a:xfrm>
            <a:off x="20625561" y="434348"/>
            <a:ext cx="3370127" cy="911372"/>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500" fill="hold"/>
                                        <p:tgtEl>
                                          <p:spTgt spid="207"/>
                                        </p:tgtEl>
                                        <p:attrNameLst>
                                          <p:attrName>ppt_w</p:attrName>
                                        </p:attrNameLst>
                                      </p:cBhvr>
                                      <p:tavLst>
                                        <p:tav tm="0">
                                          <p:val>
                                            <p:fltVal val="0"/>
                                          </p:val>
                                        </p:tav>
                                        <p:tav tm="100000">
                                          <p:val>
                                            <p:strVal val="#ppt_w"/>
                                          </p:val>
                                        </p:tav>
                                      </p:tavLst>
                                    </p:anim>
                                    <p:anim calcmode="lin" valueType="num">
                                      <p:cBhvr>
                                        <p:cTn id="8" dur="500" fill="hold"/>
                                        <p:tgtEl>
                                          <p:spTgt spid="207"/>
                                        </p:tgtEl>
                                        <p:attrNameLst>
                                          <p:attrName>ppt_h</p:attrName>
                                        </p:attrNameLst>
                                      </p:cBhvr>
                                      <p:tavLst>
                                        <p:tav tm="0">
                                          <p:val>
                                            <p:fltVal val="0"/>
                                          </p:val>
                                        </p:tav>
                                        <p:tav tm="100000">
                                          <p:val>
                                            <p:strVal val="#ppt_h"/>
                                          </p:val>
                                        </p:tav>
                                      </p:tavLst>
                                    </p:anim>
                                    <p:animEffect transition="in" filter="fade">
                                      <p:cBhvr>
                                        <p:cTn id="9" dur="500"/>
                                        <p:tgtEl>
                                          <p:spTgt spid="20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5"/>
                                        </p:tgtEl>
                                        <p:attrNameLst>
                                          <p:attrName>style.visibility</p:attrName>
                                        </p:attrNameLst>
                                      </p:cBhvr>
                                      <p:to>
                                        <p:strVal val="visible"/>
                                      </p:to>
                                    </p:set>
                                    <p:anim calcmode="lin" valueType="num">
                                      <p:cBhvr>
                                        <p:cTn id="12" dur="500" fill="hold"/>
                                        <p:tgtEl>
                                          <p:spTgt spid="205"/>
                                        </p:tgtEl>
                                        <p:attrNameLst>
                                          <p:attrName>ppt_w</p:attrName>
                                        </p:attrNameLst>
                                      </p:cBhvr>
                                      <p:tavLst>
                                        <p:tav tm="0">
                                          <p:val>
                                            <p:fltVal val="0"/>
                                          </p:val>
                                        </p:tav>
                                        <p:tav tm="100000">
                                          <p:val>
                                            <p:strVal val="#ppt_w"/>
                                          </p:val>
                                        </p:tav>
                                      </p:tavLst>
                                    </p:anim>
                                    <p:anim calcmode="lin" valueType="num">
                                      <p:cBhvr>
                                        <p:cTn id="13" dur="500" fill="hold"/>
                                        <p:tgtEl>
                                          <p:spTgt spid="205"/>
                                        </p:tgtEl>
                                        <p:attrNameLst>
                                          <p:attrName>ppt_h</p:attrName>
                                        </p:attrNameLst>
                                      </p:cBhvr>
                                      <p:tavLst>
                                        <p:tav tm="0">
                                          <p:val>
                                            <p:fltVal val="0"/>
                                          </p:val>
                                        </p:tav>
                                        <p:tav tm="100000">
                                          <p:val>
                                            <p:strVal val="#ppt_h"/>
                                          </p:val>
                                        </p:tav>
                                      </p:tavLst>
                                    </p:anim>
                                    <p:animEffect transition="in" filter="fade">
                                      <p:cBhvr>
                                        <p:cTn id="14" dur="500"/>
                                        <p:tgtEl>
                                          <p:spTgt spid="20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p:cTn id="17" dur="500" fill="hold"/>
                                        <p:tgtEl>
                                          <p:spTgt spid="206"/>
                                        </p:tgtEl>
                                        <p:attrNameLst>
                                          <p:attrName>ppt_w</p:attrName>
                                        </p:attrNameLst>
                                      </p:cBhvr>
                                      <p:tavLst>
                                        <p:tav tm="0">
                                          <p:val>
                                            <p:fltVal val="0"/>
                                          </p:val>
                                        </p:tav>
                                        <p:tav tm="100000">
                                          <p:val>
                                            <p:strVal val="#ppt_w"/>
                                          </p:val>
                                        </p:tav>
                                      </p:tavLst>
                                    </p:anim>
                                    <p:anim calcmode="lin" valueType="num">
                                      <p:cBhvr>
                                        <p:cTn id="18" dur="500" fill="hold"/>
                                        <p:tgtEl>
                                          <p:spTgt spid="206"/>
                                        </p:tgtEl>
                                        <p:attrNameLst>
                                          <p:attrName>ppt_h</p:attrName>
                                        </p:attrNameLst>
                                      </p:cBhvr>
                                      <p:tavLst>
                                        <p:tav tm="0">
                                          <p:val>
                                            <p:fltVal val="0"/>
                                          </p:val>
                                        </p:tav>
                                        <p:tav tm="100000">
                                          <p:val>
                                            <p:strVal val="#ppt_h"/>
                                          </p:val>
                                        </p:tav>
                                      </p:tavLst>
                                    </p:anim>
                                    <p:animEffect transition="in" filter="fade">
                                      <p:cBhvr>
                                        <p:cTn id="19" dur="500"/>
                                        <p:tgtEl>
                                          <p:spTgt spid="20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5" grpId="0" animBg="1"/>
      <p:bldP spid="206" grpId="0" animBg="1"/>
      <p:bldP spid="207" grpId="0" animBg="1"/>
    </p:bldLst>
  </p:timing>
</p:sld>
</file>

<file path=ppt/theme/theme1.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Showcase">
  <a:themeElements>
    <a:clrScheme name="27_Showcase">
      <a:dk1>
        <a:srgbClr val="000000"/>
      </a:dk1>
      <a:lt1>
        <a:srgbClr val="FFFFFF"/>
      </a:lt1>
      <a:dk2>
        <a:srgbClr val="A7A7A7"/>
      </a:dk2>
      <a:lt2>
        <a:srgbClr val="535353"/>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Helvetica"/>
        <a:ea typeface="Helvetica"/>
        <a:cs typeface="Helvetica"/>
      </a:majorFont>
      <a:minorFont>
        <a:latin typeface="Helvetica Neue"/>
        <a:ea typeface="Helvetica Neue"/>
        <a:cs typeface="Helvetica Neue"/>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381</TotalTime>
  <Words>552</Words>
  <Application>Microsoft Office PowerPoint</Application>
  <PresentationFormat>Aangepast</PresentationFormat>
  <Paragraphs>53</Paragraphs>
  <Slides>7</Slides>
  <Notes>6</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7</vt:i4>
      </vt:variant>
    </vt:vector>
  </HeadingPairs>
  <TitlesOfParts>
    <vt:vector size="19" baseType="lpstr">
      <vt:lpstr>Aptos</vt:lpstr>
      <vt:lpstr>Arial</vt:lpstr>
      <vt:lpstr>Dover Sans Text</vt:lpstr>
      <vt:lpstr>Gill Sans MT</vt:lpstr>
      <vt:lpstr>Graphik</vt:lpstr>
      <vt:lpstr>Graphik Compact Regular</vt:lpstr>
      <vt:lpstr>Graphik Medium</vt:lpstr>
      <vt:lpstr>Graphik Semibold</vt:lpstr>
      <vt:lpstr>Helvetica Neue</vt:lpstr>
      <vt:lpstr>Times New Roman</vt:lpstr>
      <vt:lpstr>27_Showcase</vt:lpstr>
      <vt:lpstr>28_Showcase</vt:lpstr>
      <vt:lpstr>sLACHTOFFER … SLACHTOFFER? SLACHT-OFFER?</vt:lpstr>
      <vt:lpstr>SLACHTOFFER</vt:lpstr>
      <vt:lpstr>VraAG</vt:lpstr>
      <vt:lpstr>Antwoord</vt:lpstr>
      <vt:lpstr>VraAG</vt:lpstr>
      <vt:lpstr>Antwoord</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Louk Röell</dc:creator>
  <cp:lastModifiedBy>Louk Röell</cp:lastModifiedBy>
  <cp:revision>78</cp:revision>
  <dcterms:modified xsi:type="dcterms:W3CDTF">2025-04-22T09:57:55Z</dcterms:modified>
</cp:coreProperties>
</file>