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2"/>
  </p:sldMasterIdLst>
  <p:notesMasterIdLst>
    <p:notesMasterId r:id="rId9"/>
  </p:notesMasterIdLst>
  <p:sldIdLst>
    <p:sldId id="256" r:id="rId3"/>
    <p:sldId id="257" r:id="rId4"/>
    <p:sldId id="268" r:id="rId5"/>
    <p:sldId id="263" r:id="rId6"/>
    <p:sldId id="264" r:id="rId7"/>
    <p:sldId id="270" r:id="rId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1pPr>
    <a:lvl2pPr marL="0" marR="0" indent="4572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2pPr>
    <a:lvl3pPr marL="0" marR="0" indent="9144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3pPr>
    <a:lvl4pPr marL="0" marR="0" indent="13716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4pPr>
    <a:lvl5pPr marL="0" marR="0" indent="18288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5pPr>
    <a:lvl6pPr marL="0" marR="0" indent="22860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6pPr>
    <a:lvl7pPr marL="0" marR="0" indent="27432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7pPr>
    <a:lvl8pPr marL="0" marR="0" indent="32004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8pPr>
    <a:lvl9pPr marL="0" marR="0" indent="36576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3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088F37-42E1-A5CC-5E48-8CED4C1D6CA6}" v="60" dt="2025-05-20T14:43:11.890"/>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4"/>
          </a:solid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EFA07"/>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254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no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254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chemeClr val="accent4">
              <a:hueOff val="3712597"/>
              <a:satOff val="-23099"/>
              <a:lumOff val="5802"/>
            </a:schemeClr>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5E5E5E"/>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9BCEF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5E5E5E"/>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5E5E5E"/>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2871FF"/>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FFFF"/>
          </a:solid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D1F6"/>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E7FE9"/>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D5D5D5"/>
          </a:solidFill>
        </a:fill>
      </a:tcStyle>
    </a:wholeTbl>
    <a:band2H>
      <a:tcTxStyle/>
      <a:tcStyle>
        <a:tcBdr/>
        <a:fill>
          <a:solidFill>
            <a:srgbClr val="EAEAEA"/>
          </a:solidFill>
        </a:fill>
      </a:tcStyle>
    </a:band2H>
    <a:firstCol>
      <a:tcTxStyle b="on" i="off">
        <a:font>
          <a:latin typeface="Graphik Semibold"/>
          <a:ea typeface="Graphik Semibold"/>
          <a:cs typeface="Graphik Semibold"/>
        </a:font>
        <a:srgbClr val="FFFFFF"/>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929292"/>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D5D5D5"/>
          </a:solidFill>
        </a:fill>
      </a:tcStyle>
    </a:lastRow>
    <a:firstRow>
      <a:tcTxStyle b="on" i="off">
        <a:font>
          <a:latin typeface="Graphik Semibold"/>
          <a:ea typeface="Graphik Semibold"/>
          <a:cs typeface="Graphik Semibold"/>
        </a:font>
        <a:srgbClr val="FFFFFF"/>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92929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70980" autoAdjust="0"/>
  </p:normalViewPr>
  <p:slideViewPr>
    <p:cSldViewPr snapToGrid="0">
      <p:cViewPr varScale="1">
        <p:scale>
          <a:sx n="18" d="100"/>
          <a:sy n="18" d="100"/>
        </p:scale>
        <p:origin x="1474" y="1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stgebruiker" userId="S::urn:spo:anon#525f6ab05c9753b520a14060f428613d85de678b0c127f6614ef61d6e1dd5bb4::" providerId="AD" clId="Web-{98A052D6-31C0-FD66-220A-483A2578C978}"/>
    <pc:docChg chg="modSld">
      <pc:chgData name="Gastgebruiker" userId="S::urn:spo:anon#525f6ab05c9753b520a14060f428613d85de678b0c127f6614ef61d6e1dd5bb4::" providerId="AD" clId="Web-{98A052D6-31C0-FD66-220A-483A2578C978}" dt="2025-02-20T16:17:53.684" v="155" actId="20577"/>
      <pc:docMkLst>
        <pc:docMk/>
      </pc:docMkLst>
      <pc:sldChg chg="modSp">
        <pc:chgData name="Gastgebruiker" userId="S::urn:spo:anon#525f6ab05c9753b520a14060f428613d85de678b0c127f6614ef61d6e1dd5bb4::" providerId="AD" clId="Web-{98A052D6-31C0-FD66-220A-483A2578C978}" dt="2025-02-20T16:11:02.907" v="1" actId="20577"/>
        <pc:sldMkLst>
          <pc:docMk/>
          <pc:sldMk cId="0" sldId="256"/>
        </pc:sldMkLst>
        <pc:spChg chg="mod">
          <ac:chgData name="Gastgebruiker" userId="S::urn:spo:anon#525f6ab05c9753b520a14060f428613d85de678b0c127f6614ef61d6e1dd5bb4::" providerId="AD" clId="Web-{98A052D6-31C0-FD66-220A-483A2578C978}" dt="2025-02-20T16:11:02.907" v="1" actId="20577"/>
          <ac:spMkLst>
            <pc:docMk/>
            <pc:sldMk cId="0" sldId="256"/>
            <ac:spMk id="170" creationId="{00000000-0000-0000-0000-000000000000}"/>
          </ac:spMkLst>
        </pc:spChg>
      </pc:sldChg>
      <pc:sldChg chg="modSp modNotes">
        <pc:chgData name="Gastgebruiker" userId="S::urn:spo:anon#525f6ab05c9753b520a14060f428613d85de678b0c127f6614ef61d6e1dd5bb4::" providerId="AD" clId="Web-{98A052D6-31C0-FD66-220A-483A2578C978}" dt="2025-02-20T16:15:37.383" v="125" actId="20577"/>
        <pc:sldMkLst>
          <pc:docMk/>
          <pc:sldMk cId="0" sldId="257"/>
        </pc:sldMkLst>
        <pc:spChg chg="mod">
          <ac:chgData name="Gastgebruiker" userId="S::urn:spo:anon#525f6ab05c9753b520a14060f428613d85de678b0c127f6614ef61d6e1dd5bb4::" providerId="AD" clId="Web-{98A052D6-31C0-FD66-220A-483A2578C978}" dt="2025-02-20T16:15:37.383" v="125" actId="20577"/>
          <ac:spMkLst>
            <pc:docMk/>
            <pc:sldMk cId="0" sldId="257"/>
            <ac:spMk id="11" creationId="{14775EEF-B188-A0B2-FD5C-0A3AD82FE10B}"/>
          </ac:spMkLst>
        </pc:spChg>
        <pc:spChg chg="mod">
          <ac:chgData name="Gastgebruiker" userId="S::urn:spo:anon#525f6ab05c9753b520a14060f428613d85de678b0c127f6614ef61d6e1dd5bb4::" providerId="AD" clId="Web-{98A052D6-31C0-FD66-220A-483A2578C978}" dt="2025-02-20T16:15:16.055" v="119" actId="20577"/>
          <ac:spMkLst>
            <pc:docMk/>
            <pc:sldMk cId="0" sldId="257"/>
            <ac:spMk id="178" creationId="{00000000-0000-0000-0000-000000000000}"/>
          </ac:spMkLst>
        </pc:spChg>
        <pc:picChg chg="mod">
          <ac:chgData name="Gastgebruiker" userId="S::urn:spo:anon#525f6ab05c9753b520a14060f428613d85de678b0c127f6614ef61d6e1dd5bb4::" providerId="AD" clId="Web-{98A052D6-31C0-FD66-220A-483A2578C978}" dt="2025-02-20T16:12:39.175" v="50" actId="1076"/>
          <ac:picMkLst>
            <pc:docMk/>
            <pc:sldMk cId="0" sldId="257"/>
            <ac:picMk id="9" creationId="{DA50C739-2E28-65A3-FE86-20E921AB32C2}"/>
          </ac:picMkLst>
        </pc:picChg>
      </pc:sldChg>
      <pc:sldChg chg="modSp">
        <pc:chgData name="Gastgebruiker" userId="S::urn:spo:anon#525f6ab05c9753b520a14060f428613d85de678b0c127f6614ef61d6e1dd5bb4::" providerId="AD" clId="Web-{98A052D6-31C0-FD66-220A-483A2578C978}" dt="2025-02-20T16:16:12.478" v="130" actId="1076"/>
        <pc:sldMkLst>
          <pc:docMk/>
          <pc:sldMk cId="0" sldId="263"/>
        </pc:sldMkLst>
        <pc:spChg chg="mod">
          <ac:chgData name="Gastgebruiker" userId="S::urn:spo:anon#525f6ab05c9753b520a14060f428613d85de678b0c127f6614ef61d6e1dd5bb4::" providerId="AD" clId="Web-{98A052D6-31C0-FD66-220A-483A2578C978}" dt="2025-02-20T16:16:12.478" v="130" actId="1076"/>
          <ac:spMkLst>
            <pc:docMk/>
            <pc:sldMk cId="0" sldId="263"/>
            <ac:spMk id="170" creationId="{00000000-0000-0000-0000-000000000000}"/>
          </ac:spMkLst>
        </pc:spChg>
      </pc:sldChg>
      <pc:sldChg chg="modSp modNotes">
        <pc:chgData name="Gastgebruiker" userId="S::urn:spo:anon#525f6ab05c9753b520a14060f428613d85de678b0c127f6614ef61d6e1dd5bb4::" providerId="AD" clId="Web-{98A052D6-31C0-FD66-220A-483A2578C978}" dt="2025-02-20T16:17:53.684" v="155" actId="20577"/>
        <pc:sldMkLst>
          <pc:docMk/>
          <pc:sldMk cId="0" sldId="264"/>
        </pc:sldMkLst>
        <pc:spChg chg="mod">
          <ac:chgData name="Gastgebruiker" userId="S::urn:spo:anon#525f6ab05c9753b520a14060f428613d85de678b0c127f6614ef61d6e1dd5bb4::" providerId="AD" clId="Web-{98A052D6-31C0-FD66-220A-483A2578C978}" dt="2025-02-20T16:17:53.684" v="155" actId="20577"/>
          <ac:spMkLst>
            <pc:docMk/>
            <pc:sldMk cId="0" sldId="264"/>
            <ac:spMk id="6" creationId="{35CBE445-B16D-33BC-988B-A7C9820C3E5B}"/>
          </ac:spMkLst>
        </pc:spChg>
      </pc:sldChg>
      <pc:sldChg chg="modSp modNotes">
        <pc:chgData name="Gastgebruiker" userId="S::urn:spo:anon#525f6ab05c9753b520a14060f428613d85de678b0c127f6614ef61d6e1dd5bb4::" providerId="AD" clId="Web-{98A052D6-31C0-FD66-220A-483A2578C978}" dt="2025-02-20T16:14:57.710" v="117" actId="20577"/>
        <pc:sldMkLst>
          <pc:docMk/>
          <pc:sldMk cId="2707238514" sldId="268"/>
        </pc:sldMkLst>
        <pc:spChg chg="mod">
          <ac:chgData name="Gastgebruiker" userId="S::urn:spo:anon#525f6ab05c9753b520a14060f428613d85de678b0c127f6614ef61d6e1dd5bb4::" providerId="AD" clId="Web-{98A052D6-31C0-FD66-220A-483A2578C978}" dt="2025-02-20T16:14:57.710" v="117" actId="20577"/>
          <ac:spMkLst>
            <pc:docMk/>
            <pc:sldMk cId="2707238514" sldId="268"/>
            <ac:spMk id="5" creationId="{97230024-27F6-2633-A8DF-8DEF45FDE696}"/>
          </ac:spMkLst>
        </pc:spChg>
        <pc:spChg chg="mod">
          <ac:chgData name="Gastgebruiker" userId="S::urn:spo:anon#525f6ab05c9753b520a14060f428613d85de678b0c127f6614ef61d6e1dd5bb4::" providerId="AD" clId="Web-{98A052D6-31C0-FD66-220A-483A2578C978}" dt="2025-02-20T16:13:42.177" v="62" actId="1076"/>
          <ac:spMkLst>
            <pc:docMk/>
            <pc:sldMk cId="2707238514" sldId="268"/>
            <ac:spMk id="10" creationId="{EB99D544-4DFE-DF45-1F4E-67E81E7FF5D4}"/>
          </ac:spMkLst>
        </pc:spChg>
      </pc:sldChg>
      <pc:sldChg chg="modSp">
        <pc:chgData name="Gastgebruiker" userId="S::urn:spo:anon#525f6ab05c9753b520a14060f428613d85de678b0c127f6614ef61d6e1dd5bb4::" providerId="AD" clId="Web-{98A052D6-31C0-FD66-220A-483A2578C978}" dt="2025-02-20T16:17:15.901" v="154" actId="14100"/>
        <pc:sldMkLst>
          <pc:docMk/>
          <pc:sldMk cId="0" sldId="270"/>
        </pc:sldMkLst>
        <pc:spChg chg="mod">
          <ac:chgData name="Gastgebruiker" userId="S::urn:spo:anon#525f6ab05c9753b520a14060f428613d85de678b0c127f6614ef61d6e1dd5bb4::" providerId="AD" clId="Web-{98A052D6-31C0-FD66-220A-483A2578C978}" dt="2025-02-20T16:16:55.370" v="149" actId="20577"/>
          <ac:spMkLst>
            <pc:docMk/>
            <pc:sldMk cId="0" sldId="270"/>
            <ac:spMk id="4" creationId="{D5822218-4340-69FC-63E3-D2D2ABC75BC4}"/>
          </ac:spMkLst>
        </pc:spChg>
        <pc:spChg chg="mod">
          <ac:chgData name="Gastgebruiker" userId="S::urn:spo:anon#525f6ab05c9753b520a14060f428613d85de678b0c127f6614ef61d6e1dd5bb4::" providerId="AD" clId="Web-{98A052D6-31C0-FD66-220A-483A2578C978}" dt="2025-02-20T16:17:15.901" v="154" actId="14100"/>
          <ac:spMkLst>
            <pc:docMk/>
            <pc:sldMk cId="0" sldId="270"/>
            <ac:spMk id="203" creationId="{00000000-0000-0000-0000-000000000000}"/>
          </ac:spMkLst>
        </pc:spChg>
      </pc:sldChg>
    </pc:docChg>
  </pc:docChgLst>
  <pc:docChgLst>
    <pc:chgData name="Gastgebruiker" userId="S::urn:spo:anon#fb581d685c07e77475d9a48b130718fbf0e12c24eeba3e8cce0c97cc420a8a33::" providerId="AD" clId="Web-{A39C83B1-5CC6-0298-9AFE-8C3AF2461FBA}"/>
    <pc:docChg chg="modSld">
      <pc:chgData name="Gastgebruiker" userId="S::urn:spo:anon#fb581d685c07e77475d9a48b130718fbf0e12c24eeba3e8cce0c97cc420a8a33::" providerId="AD" clId="Web-{A39C83B1-5CC6-0298-9AFE-8C3AF2461FBA}" dt="2025-02-20T14:52:01.367" v="9" actId="20577"/>
      <pc:docMkLst>
        <pc:docMk/>
      </pc:docMkLst>
      <pc:sldChg chg="modSp">
        <pc:chgData name="Gastgebruiker" userId="S::urn:spo:anon#fb581d685c07e77475d9a48b130718fbf0e12c24eeba3e8cce0c97cc420a8a33::" providerId="AD" clId="Web-{A39C83B1-5CC6-0298-9AFE-8C3AF2461FBA}" dt="2025-02-20T14:52:01.367" v="9" actId="20577"/>
        <pc:sldMkLst>
          <pc:docMk/>
          <pc:sldMk cId="0" sldId="256"/>
        </pc:sldMkLst>
        <pc:spChg chg="mod">
          <ac:chgData name="Gastgebruiker" userId="S::urn:spo:anon#fb581d685c07e77475d9a48b130718fbf0e12c24eeba3e8cce0c97cc420a8a33::" providerId="AD" clId="Web-{A39C83B1-5CC6-0298-9AFE-8C3AF2461FBA}" dt="2025-02-20T14:52:01.367" v="9" actId="20577"/>
          <ac:spMkLst>
            <pc:docMk/>
            <pc:sldMk cId="0" sldId="256"/>
            <ac:spMk id="170" creationId="{00000000-0000-0000-0000-000000000000}"/>
          </ac:spMkLst>
        </pc:spChg>
      </pc:sldChg>
    </pc:docChg>
  </pc:docChgLst>
  <pc:docChgLst>
    <pc:chgData name="judith.gabel" userId="S::judith.gabel_gmail.com#ext#@onzetaal.onmicrosoft.com::2e56cd29-53f1-44e0-bf34-ea66d01e823d" providerId="AD" clId="Web-{3E088F37-42E1-A5CC-5E48-8CED4C1D6CA6}"/>
    <pc:docChg chg="modSld modMainMaster">
      <pc:chgData name="judith.gabel" userId="S::judith.gabel_gmail.com#ext#@onzetaal.onmicrosoft.com::2e56cd29-53f1-44e0-bf34-ea66d01e823d" providerId="AD" clId="Web-{3E088F37-42E1-A5CC-5E48-8CED4C1D6CA6}" dt="2025-05-20T14:43:11.812" v="57"/>
      <pc:docMkLst>
        <pc:docMk/>
      </pc:docMkLst>
      <pc:sldChg chg="addSp delSp modSp mod setBg delAnim">
        <pc:chgData name="judith.gabel" userId="S::judith.gabel_gmail.com#ext#@onzetaal.onmicrosoft.com::2e56cd29-53f1-44e0-bf34-ea66d01e823d" providerId="AD" clId="Web-{3E088F37-42E1-A5CC-5E48-8CED4C1D6CA6}" dt="2025-05-20T14:38:14.036" v="7"/>
        <pc:sldMkLst>
          <pc:docMk/>
          <pc:sldMk cId="0" sldId="256"/>
        </pc:sldMkLst>
        <pc:picChg chg="add mod">
          <ac:chgData name="judith.gabel" userId="S::judith.gabel_gmail.com#ext#@onzetaal.onmicrosoft.com::2e56cd29-53f1-44e0-bf34-ea66d01e823d" providerId="AD" clId="Web-{3E088F37-42E1-A5CC-5E48-8CED4C1D6CA6}" dt="2025-05-20T14:38:14.036" v="7"/>
          <ac:picMkLst>
            <pc:docMk/>
            <pc:sldMk cId="0" sldId="256"/>
            <ac:picMk id="5" creationId="{AB0E68C5-020C-4C1B-F36E-E055C7D3785D}"/>
          </ac:picMkLst>
        </pc:picChg>
        <pc:picChg chg="del">
          <ac:chgData name="judith.gabel" userId="S::judith.gabel_gmail.com#ext#@onzetaal.onmicrosoft.com::2e56cd29-53f1-44e0-bf34-ea66d01e823d" providerId="AD" clId="Web-{3E088F37-42E1-A5CC-5E48-8CED4C1D6CA6}" dt="2025-05-20T14:37:45.692" v="2"/>
          <ac:picMkLst>
            <pc:docMk/>
            <pc:sldMk cId="0" sldId="256"/>
            <ac:picMk id="6" creationId="{3999A9B1-C2CC-D554-4D10-213595A359F9}"/>
          </ac:picMkLst>
        </pc:picChg>
      </pc:sldChg>
      <pc:sldChg chg="addSp delSp modSp mod delAnim">
        <pc:chgData name="judith.gabel" userId="S::judith.gabel_gmail.com#ext#@onzetaal.onmicrosoft.com::2e56cd29-53f1-44e0-bf34-ea66d01e823d" providerId="AD" clId="Web-{3E088F37-42E1-A5CC-5E48-8CED4C1D6CA6}" dt="2025-05-20T14:39:17.413" v="15" actId="1076"/>
        <pc:sldMkLst>
          <pc:docMk/>
          <pc:sldMk cId="0" sldId="257"/>
        </pc:sldMkLst>
        <pc:picChg chg="add mod">
          <ac:chgData name="judith.gabel" userId="S::judith.gabel_gmail.com#ext#@onzetaal.onmicrosoft.com::2e56cd29-53f1-44e0-bf34-ea66d01e823d" providerId="AD" clId="Web-{3E088F37-42E1-A5CC-5E48-8CED4C1D6CA6}" dt="2025-05-20T14:39:17.413" v="15" actId="1076"/>
          <ac:picMkLst>
            <pc:docMk/>
            <pc:sldMk cId="0" sldId="257"/>
            <ac:picMk id="2" creationId="{7391337C-C510-7397-2DEC-BDFF3ADB4149}"/>
          </ac:picMkLst>
        </pc:picChg>
        <pc:picChg chg="del">
          <ac:chgData name="judith.gabel" userId="S::judith.gabel_gmail.com#ext#@onzetaal.onmicrosoft.com::2e56cd29-53f1-44e0-bf34-ea66d01e823d" providerId="AD" clId="Web-{3E088F37-42E1-A5CC-5E48-8CED4C1D6CA6}" dt="2025-05-20T14:38:17.271" v="8"/>
          <ac:picMkLst>
            <pc:docMk/>
            <pc:sldMk cId="0" sldId="257"/>
            <ac:picMk id="9" creationId="{DA50C739-2E28-65A3-FE86-20E921AB32C2}"/>
          </ac:picMkLst>
        </pc:picChg>
      </pc:sldChg>
      <pc:sldChg chg="modSp mod">
        <pc:chgData name="judith.gabel" userId="S::judith.gabel_gmail.com#ext#@onzetaal.onmicrosoft.com::2e56cd29-53f1-44e0-bf34-ea66d01e823d" providerId="AD" clId="Web-{3E088F37-42E1-A5CC-5E48-8CED4C1D6CA6}" dt="2025-05-20T14:42:07.310" v="44" actId="1076"/>
        <pc:sldMkLst>
          <pc:docMk/>
          <pc:sldMk cId="0" sldId="263"/>
        </pc:sldMkLst>
        <pc:spChg chg="mod">
          <ac:chgData name="judith.gabel" userId="S::judith.gabel_gmail.com#ext#@onzetaal.onmicrosoft.com::2e56cd29-53f1-44e0-bf34-ea66d01e823d" providerId="AD" clId="Web-{3E088F37-42E1-A5CC-5E48-8CED4C1D6CA6}" dt="2025-05-20T14:42:07.310" v="44" actId="1076"/>
          <ac:spMkLst>
            <pc:docMk/>
            <pc:sldMk cId="0" sldId="263"/>
            <ac:spMk id="170" creationId="{00000000-0000-0000-0000-000000000000}"/>
          </ac:spMkLst>
        </pc:spChg>
      </pc:sldChg>
      <pc:sldChg chg="addSp delSp modSp mod">
        <pc:chgData name="judith.gabel" userId="S::judith.gabel_gmail.com#ext#@onzetaal.onmicrosoft.com::2e56cd29-53f1-44e0-bf34-ea66d01e823d" providerId="AD" clId="Web-{3E088F37-42E1-A5CC-5E48-8CED4C1D6CA6}" dt="2025-05-20T14:42:47.749" v="55" actId="14100"/>
        <pc:sldMkLst>
          <pc:docMk/>
          <pc:sldMk cId="0" sldId="264"/>
        </pc:sldMkLst>
        <pc:spChg chg="mod">
          <ac:chgData name="judith.gabel" userId="S::judith.gabel_gmail.com#ext#@onzetaal.onmicrosoft.com::2e56cd29-53f1-44e0-bf34-ea66d01e823d" providerId="AD" clId="Web-{3E088F37-42E1-A5CC-5E48-8CED4C1D6CA6}" dt="2025-05-20T14:41:37.528" v="37" actId="20577"/>
          <ac:spMkLst>
            <pc:docMk/>
            <pc:sldMk cId="0" sldId="264"/>
            <ac:spMk id="6" creationId="{35CBE445-B16D-33BC-988B-A7C9820C3E5B}"/>
          </ac:spMkLst>
        </pc:spChg>
        <pc:spChg chg="mod">
          <ac:chgData name="judith.gabel" userId="S::judith.gabel_gmail.com#ext#@onzetaal.onmicrosoft.com::2e56cd29-53f1-44e0-bf34-ea66d01e823d" providerId="AD" clId="Web-{3E088F37-42E1-A5CC-5E48-8CED4C1D6CA6}" dt="2025-05-20T14:41:25.715" v="33" actId="14100"/>
          <ac:spMkLst>
            <pc:docMk/>
            <pc:sldMk cId="0" sldId="264"/>
            <ac:spMk id="13" creationId="{0809D780-0BAD-3DEB-4C3F-829CCB1A3427}"/>
          </ac:spMkLst>
        </pc:spChg>
        <pc:spChg chg="mod">
          <ac:chgData name="judith.gabel" userId="S::judith.gabel_gmail.com#ext#@onzetaal.onmicrosoft.com::2e56cd29-53f1-44e0-bf34-ea66d01e823d" providerId="AD" clId="Web-{3E088F37-42E1-A5CC-5E48-8CED4C1D6CA6}" dt="2025-05-20T14:42:23.779" v="48" actId="1076"/>
          <ac:spMkLst>
            <pc:docMk/>
            <pc:sldMk cId="0" sldId="264"/>
            <ac:spMk id="14" creationId="{590B3BCC-32CC-2D34-EEF5-88B0AA5ED3B2}"/>
          </ac:spMkLst>
        </pc:spChg>
        <pc:spChg chg="mod">
          <ac:chgData name="judith.gabel" userId="S::judith.gabel_gmail.com#ext#@onzetaal.onmicrosoft.com::2e56cd29-53f1-44e0-bf34-ea66d01e823d" providerId="AD" clId="Web-{3E088F37-42E1-A5CC-5E48-8CED4C1D6CA6}" dt="2025-05-20T14:42:32.951" v="51" actId="1076"/>
          <ac:spMkLst>
            <pc:docMk/>
            <pc:sldMk cId="0" sldId="264"/>
            <ac:spMk id="15" creationId="{4DA988DB-9100-BA31-CD25-B5DFBF5A68FF}"/>
          </ac:spMkLst>
        </pc:spChg>
        <pc:spChg chg="mod">
          <ac:chgData name="judith.gabel" userId="S::judith.gabel_gmail.com#ext#@onzetaal.onmicrosoft.com::2e56cd29-53f1-44e0-bf34-ea66d01e823d" providerId="AD" clId="Web-{3E088F37-42E1-A5CC-5E48-8CED4C1D6CA6}" dt="2025-05-20T14:42:37.842" v="52" actId="1076"/>
          <ac:spMkLst>
            <pc:docMk/>
            <pc:sldMk cId="0" sldId="264"/>
            <ac:spMk id="16" creationId="{EC98F296-9E42-D56E-EF33-E0BED480D3C2}"/>
          </ac:spMkLst>
        </pc:spChg>
        <pc:picChg chg="add mod">
          <ac:chgData name="judith.gabel" userId="S::judith.gabel_gmail.com#ext#@onzetaal.onmicrosoft.com::2e56cd29-53f1-44e0-bf34-ea66d01e823d" providerId="AD" clId="Web-{3E088F37-42E1-A5CC-5E48-8CED4C1D6CA6}" dt="2025-05-20T14:42:47.749" v="55" actId="14100"/>
          <ac:picMkLst>
            <pc:docMk/>
            <pc:sldMk cId="0" sldId="264"/>
            <ac:picMk id="2" creationId="{97271787-BDAB-F138-CA2E-AC60FA8D8462}"/>
          </ac:picMkLst>
        </pc:picChg>
        <pc:picChg chg="mod">
          <ac:chgData name="judith.gabel" userId="S::judith.gabel_gmail.com#ext#@onzetaal.onmicrosoft.com::2e56cd29-53f1-44e0-bf34-ea66d01e823d" providerId="AD" clId="Web-{3E088F37-42E1-A5CC-5E48-8CED4C1D6CA6}" dt="2025-05-20T14:41:30.059" v="34" actId="1076"/>
          <ac:picMkLst>
            <pc:docMk/>
            <pc:sldMk cId="0" sldId="264"/>
            <ac:picMk id="1028" creationId="{EAD56E67-388A-D0F6-C06C-C5CACAD817A7}"/>
          </ac:picMkLst>
        </pc:picChg>
        <pc:picChg chg="del">
          <ac:chgData name="judith.gabel" userId="S::judith.gabel_gmail.com#ext#@onzetaal.onmicrosoft.com::2e56cd29-53f1-44e0-bf34-ea66d01e823d" providerId="AD" clId="Web-{3E088F37-42E1-A5CC-5E48-8CED4C1D6CA6}" dt="2025-05-20T14:40:23.744" v="26"/>
          <ac:picMkLst>
            <pc:docMk/>
            <pc:sldMk cId="0" sldId="264"/>
            <ac:picMk id="1030" creationId="{1AB640C0-FDF8-59C8-B8E4-19F64D145497}"/>
          </ac:picMkLst>
        </pc:picChg>
      </pc:sldChg>
      <pc:sldChg chg="addSp delSp modSp mod">
        <pc:chgData name="judith.gabel" userId="S::judith.gabel_gmail.com#ext#@onzetaal.onmicrosoft.com::2e56cd29-53f1-44e0-bf34-ea66d01e823d" providerId="AD" clId="Web-{3E088F37-42E1-A5CC-5E48-8CED4C1D6CA6}" dt="2025-05-20T14:39:50.352" v="23" actId="1076"/>
        <pc:sldMkLst>
          <pc:docMk/>
          <pc:sldMk cId="2707238514" sldId="268"/>
        </pc:sldMkLst>
        <pc:picChg chg="add mod">
          <ac:chgData name="judith.gabel" userId="S::judith.gabel_gmail.com#ext#@onzetaal.onmicrosoft.com::2e56cd29-53f1-44e0-bf34-ea66d01e823d" providerId="AD" clId="Web-{3E088F37-42E1-A5CC-5E48-8CED4C1D6CA6}" dt="2025-05-20T14:39:50.352" v="23" actId="1076"/>
          <ac:picMkLst>
            <pc:docMk/>
            <pc:sldMk cId="2707238514" sldId="268"/>
            <ac:picMk id="2" creationId="{C798FC51-947C-6C4F-4460-C5DC487C0AE0}"/>
          </ac:picMkLst>
        </pc:picChg>
        <pc:picChg chg="del">
          <ac:chgData name="judith.gabel" userId="S::judith.gabel_gmail.com#ext#@onzetaal.onmicrosoft.com::2e56cd29-53f1-44e0-bf34-ea66d01e823d" providerId="AD" clId="Web-{3E088F37-42E1-A5CC-5E48-8CED4C1D6CA6}" dt="2025-05-20T14:39:24.226" v="16"/>
          <ac:picMkLst>
            <pc:docMk/>
            <pc:sldMk cId="2707238514" sldId="268"/>
            <ac:picMk id="1026" creationId="{C6ACC2E9-5107-DF17-CFFE-84F900BB208A}"/>
          </ac:picMkLst>
        </pc:picChg>
      </pc:sldChg>
      <pc:sldChg chg="modSp mod">
        <pc:chgData name="judith.gabel" userId="S::judith.gabel_gmail.com#ext#@onzetaal.onmicrosoft.com::2e56cd29-53f1-44e0-bf34-ea66d01e823d" providerId="AD" clId="Web-{3E088F37-42E1-A5CC-5E48-8CED4C1D6CA6}" dt="2025-05-20T14:43:11.812" v="57"/>
        <pc:sldMkLst>
          <pc:docMk/>
          <pc:sldMk cId="0" sldId="270"/>
        </pc:sldMkLst>
        <pc:spChg chg="mod">
          <ac:chgData name="judith.gabel" userId="S::judith.gabel_gmail.com#ext#@onzetaal.onmicrosoft.com::2e56cd29-53f1-44e0-bf34-ea66d01e823d" providerId="AD" clId="Web-{3E088F37-42E1-A5CC-5E48-8CED4C1D6CA6}" dt="2025-05-20T14:43:11.812" v="57"/>
          <ac:spMkLst>
            <pc:docMk/>
            <pc:sldMk cId="0" sldId="270"/>
            <ac:spMk id="207" creationId="{00000000-0000-0000-0000-000000000000}"/>
          </ac:spMkLst>
        </pc:spChg>
      </pc:sldChg>
      <pc:sldMasterChg chg="mod setBg modSldLayout">
        <pc:chgData name="judith.gabel" userId="S::judith.gabel_gmail.com#ext#@onzetaal.onmicrosoft.com::2e56cd29-53f1-44e0-bf34-ea66d01e823d" providerId="AD" clId="Web-{3E088F37-42E1-A5CC-5E48-8CED4C1D6CA6}" dt="2025-05-20T14:37:10.347" v="1"/>
        <pc:sldMasterMkLst>
          <pc:docMk/>
          <pc:sldMasterMk cId="0" sldId="2147483648"/>
        </pc:sldMasterMkLst>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49"/>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50"/>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51"/>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52"/>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53"/>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54"/>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55"/>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56"/>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57"/>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58"/>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59"/>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60"/>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61"/>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62"/>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0" sldId="2147483648"/>
            <pc:sldLayoutMk cId="0" sldId="2147483663"/>
          </pc:sldLayoutMkLst>
        </pc:sldLayoutChg>
      </pc:sldMasterChg>
      <pc:sldMasterChg chg="mod setBg modSldLayout">
        <pc:chgData name="judith.gabel" userId="S::judith.gabel_gmail.com#ext#@onzetaal.onmicrosoft.com::2e56cd29-53f1-44e0-bf34-ea66d01e823d" providerId="AD" clId="Web-{3E088F37-42E1-A5CC-5E48-8CED4C1D6CA6}" dt="2025-05-20T14:37:10.347" v="1"/>
        <pc:sldMasterMkLst>
          <pc:docMk/>
          <pc:sldMasterMk cId="1067218672" sldId="2147483664"/>
        </pc:sldMasterMkLst>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1735553872" sldId="2147483665"/>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1408179448" sldId="2147483666"/>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3571655233" sldId="2147483667"/>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3629718590" sldId="2147483668"/>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3845412642" sldId="2147483669"/>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1784212768" sldId="2147483670"/>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953818665" sldId="2147483671"/>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3889038382" sldId="2147483672"/>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838788794" sldId="2147483673"/>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3952175728" sldId="2147483674"/>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1717176804" sldId="2147483675"/>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1365365698" sldId="2147483676"/>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2872789131" sldId="2147483677"/>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4053027711" sldId="2147483678"/>
          </pc:sldLayoutMkLst>
        </pc:sldLayoutChg>
        <pc:sldLayoutChg chg="mod">
          <pc:chgData name="judith.gabel" userId="S::judith.gabel_gmail.com#ext#@onzetaal.onmicrosoft.com::2e56cd29-53f1-44e0-bf34-ea66d01e823d" providerId="AD" clId="Web-{3E088F37-42E1-A5CC-5E48-8CED4C1D6CA6}" dt="2025-05-20T14:37:10.347" v="1"/>
          <pc:sldLayoutMkLst>
            <pc:docMk/>
            <pc:sldMasterMk cId="1067218672" sldId="2147483664"/>
            <pc:sldLayoutMk cId="1945029136" sldId="2147483679"/>
          </pc:sldLayoutMkLst>
        </pc:sldLayoutChg>
      </pc:sldMasterChg>
    </pc:docChg>
  </pc:docChgLst>
  <pc:docChgLst>
    <pc:chgData name="Louk Röell" userId="fcefd4d8-3f59-4040-97ab-b762cea6601f" providerId="ADAL" clId="{D16C050F-414E-4A37-8DFF-360BFAB487FC}"/>
    <pc:docChg chg="undo custSel modSld">
      <pc:chgData name="Louk Röell" userId="fcefd4d8-3f59-4040-97ab-b762cea6601f" providerId="ADAL" clId="{D16C050F-414E-4A37-8DFF-360BFAB487FC}" dt="2025-04-08T09:08:08.919" v="138" actId="1076"/>
      <pc:docMkLst>
        <pc:docMk/>
      </pc:docMkLst>
      <pc:sldChg chg="modSp mod">
        <pc:chgData name="Louk Röell" userId="fcefd4d8-3f59-4040-97ab-b762cea6601f" providerId="ADAL" clId="{D16C050F-414E-4A37-8DFF-360BFAB487FC}" dt="2025-04-08T09:00:47.189" v="5" actId="14100"/>
        <pc:sldMkLst>
          <pc:docMk/>
          <pc:sldMk cId="0" sldId="256"/>
        </pc:sldMkLst>
        <pc:spChg chg="mod">
          <ac:chgData name="Louk Röell" userId="fcefd4d8-3f59-4040-97ab-b762cea6601f" providerId="ADAL" clId="{D16C050F-414E-4A37-8DFF-360BFAB487FC}" dt="2025-04-08T09:00:47.189" v="5" actId="14100"/>
          <ac:spMkLst>
            <pc:docMk/>
            <pc:sldMk cId="0" sldId="256"/>
            <ac:spMk id="3" creationId="{BCEAD460-4CB6-B39C-0009-717BBE3B22B2}"/>
          </ac:spMkLst>
        </pc:spChg>
        <pc:spChg chg="mod">
          <ac:chgData name="Louk Röell" userId="fcefd4d8-3f59-4040-97ab-b762cea6601f" providerId="ADAL" clId="{D16C050F-414E-4A37-8DFF-360BFAB487FC}" dt="2025-04-08T09:00:42.708" v="3" actId="1076"/>
          <ac:spMkLst>
            <pc:docMk/>
            <pc:sldMk cId="0" sldId="256"/>
            <ac:spMk id="4" creationId="{C8575FD1-C771-AC55-7432-1C7427CABEC3}"/>
          </ac:spMkLst>
        </pc:spChg>
        <pc:spChg chg="mod">
          <ac:chgData name="Louk Röell" userId="fcefd4d8-3f59-4040-97ab-b762cea6601f" providerId="ADAL" clId="{D16C050F-414E-4A37-8DFF-360BFAB487FC}" dt="2025-04-08T09:00:28.397" v="1" actId="27636"/>
          <ac:spMkLst>
            <pc:docMk/>
            <pc:sldMk cId="0" sldId="256"/>
            <ac:spMk id="170" creationId="{00000000-0000-0000-0000-000000000000}"/>
          </ac:spMkLst>
        </pc:spChg>
      </pc:sldChg>
      <pc:sldChg chg="modSp mod">
        <pc:chgData name="Louk Röell" userId="fcefd4d8-3f59-4040-97ab-b762cea6601f" providerId="ADAL" clId="{D16C050F-414E-4A37-8DFF-360BFAB487FC}" dt="2025-04-08T09:03:17.576" v="44" actId="1076"/>
        <pc:sldMkLst>
          <pc:docMk/>
          <pc:sldMk cId="0" sldId="257"/>
        </pc:sldMkLst>
        <pc:spChg chg="mod">
          <ac:chgData name="Louk Röell" userId="fcefd4d8-3f59-4040-97ab-b762cea6601f" providerId="ADAL" clId="{D16C050F-414E-4A37-8DFF-360BFAB487FC}" dt="2025-04-08T09:03:07.162" v="41" actId="1076"/>
          <ac:spMkLst>
            <pc:docMk/>
            <pc:sldMk cId="0" sldId="257"/>
            <ac:spMk id="11" creationId="{14775EEF-B188-A0B2-FD5C-0A3AD82FE10B}"/>
          </ac:spMkLst>
        </pc:spChg>
        <pc:spChg chg="mod">
          <ac:chgData name="Louk Röell" userId="fcefd4d8-3f59-4040-97ab-b762cea6601f" providerId="ADAL" clId="{D16C050F-414E-4A37-8DFF-360BFAB487FC}" dt="2025-04-08T09:03:17.576" v="44" actId="1076"/>
          <ac:spMkLst>
            <pc:docMk/>
            <pc:sldMk cId="0" sldId="257"/>
            <ac:spMk id="178" creationId="{00000000-0000-0000-0000-000000000000}"/>
          </ac:spMkLst>
        </pc:spChg>
        <pc:picChg chg="mod">
          <ac:chgData name="Louk Röell" userId="fcefd4d8-3f59-4040-97ab-b762cea6601f" providerId="ADAL" clId="{D16C050F-414E-4A37-8DFF-360BFAB487FC}" dt="2025-04-08T09:03:10.394" v="43" actId="1076"/>
          <ac:picMkLst>
            <pc:docMk/>
            <pc:sldMk cId="0" sldId="257"/>
            <ac:picMk id="9" creationId="{DA50C739-2E28-65A3-FE86-20E921AB32C2}"/>
          </ac:picMkLst>
        </pc:picChg>
      </pc:sldChg>
      <pc:sldChg chg="modSp mod">
        <pc:chgData name="Louk Röell" userId="fcefd4d8-3f59-4040-97ab-b762cea6601f" providerId="ADAL" clId="{D16C050F-414E-4A37-8DFF-360BFAB487FC}" dt="2025-04-08T09:05:08.166" v="81" actId="1076"/>
        <pc:sldMkLst>
          <pc:docMk/>
          <pc:sldMk cId="0" sldId="263"/>
        </pc:sldMkLst>
        <pc:spChg chg="mod">
          <ac:chgData name="Louk Röell" userId="fcefd4d8-3f59-4040-97ab-b762cea6601f" providerId="ADAL" clId="{D16C050F-414E-4A37-8DFF-360BFAB487FC}" dt="2025-04-08T09:05:08.166" v="81" actId="1076"/>
          <ac:spMkLst>
            <pc:docMk/>
            <pc:sldMk cId="0" sldId="263"/>
            <ac:spMk id="169" creationId="{00000000-0000-0000-0000-000000000000}"/>
          </ac:spMkLst>
        </pc:spChg>
        <pc:spChg chg="mod">
          <ac:chgData name="Louk Röell" userId="fcefd4d8-3f59-4040-97ab-b762cea6601f" providerId="ADAL" clId="{D16C050F-414E-4A37-8DFF-360BFAB487FC}" dt="2025-04-08T09:04:56.929" v="80" actId="20577"/>
          <ac:spMkLst>
            <pc:docMk/>
            <pc:sldMk cId="0" sldId="263"/>
            <ac:spMk id="170" creationId="{00000000-0000-0000-0000-000000000000}"/>
          </ac:spMkLst>
        </pc:spChg>
      </pc:sldChg>
      <pc:sldChg chg="modSp mod">
        <pc:chgData name="Louk Röell" userId="fcefd4d8-3f59-4040-97ab-b762cea6601f" providerId="ADAL" clId="{D16C050F-414E-4A37-8DFF-360BFAB487FC}" dt="2025-04-08T09:07:18.515" v="135" actId="20577"/>
        <pc:sldMkLst>
          <pc:docMk/>
          <pc:sldMk cId="0" sldId="264"/>
        </pc:sldMkLst>
        <pc:spChg chg="mod">
          <ac:chgData name="Louk Röell" userId="fcefd4d8-3f59-4040-97ab-b762cea6601f" providerId="ADAL" clId="{D16C050F-414E-4A37-8DFF-360BFAB487FC}" dt="2025-04-08T09:07:18.515" v="135" actId="20577"/>
          <ac:spMkLst>
            <pc:docMk/>
            <pc:sldMk cId="0" sldId="264"/>
            <ac:spMk id="6" creationId="{35CBE445-B16D-33BC-988B-A7C9820C3E5B}"/>
          </ac:spMkLst>
        </pc:spChg>
        <pc:picChg chg="mod">
          <ac:chgData name="Louk Röell" userId="fcefd4d8-3f59-4040-97ab-b762cea6601f" providerId="ADAL" clId="{D16C050F-414E-4A37-8DFF-360BFAB487FC}" dt="2025-04-08T09:06:45.539" v="127" actId="14100"/>
          <ac:picMkLst>
            <pc:docMk/>
            <pc:sldMk cId="0" sldId="264"/>
            <ac:picMk id="1028" creationId="{EAD56E67-388A-D0F6-C06C-C5CACAD817A7}"/>
          </ac:picMkLst>
        </pc:picChg>
        <pc:picChg chg="mod">
          <ac:chgData name="Louk Röell" userId="fcefd4d8-3f59-4040-97ab-b762cea6601f" providerId="ADAL" clId="{D16C050F-414E-4A37-8DFF-360BFAB487FC}" dt="2025-04-08T09:06:49.358" v="128" actId="14100"/>
          <ac:picMkLst>
            <pc:docMk/>
            <pc:sldMk cId="0" sldId="264"/>
            <ac:picMk id="1030" creationId="{1AB640C0-FDF8-59C8-B8E4-19F64D145497}"/>
          </ac:picMkLst>
        </pc:picChg>
      </pc:sldChg>
      <pc:sldChg chg="modSp mod">
        <pc:chgData name="Louk Röell" userId="fcefd4d8-3f59-4040-97ab-b762cea6601f" providerId="ADAL" clId="{D16C050F-414E-4A37-8DFF-360BFAB487FC}" dt="2025-04-08T09:03:56.112" v="51" actId="1076"/>
        <pc:sldMkLst>
          <pc:docMk/>
          <pc:sldMk cId="2707238514" sldId="268"/>
        </pc:sldMkLst>
        <pc:spChg chg="mod">
          <ac:chgData name="Louk Röell" userId="fcefd4d8-3f59-4040-97ab-b762cea6601f" providerId="ADAL" clId="{D16C050F-414E-4A37-8DFF-360BFAB487FC}" dt="2025-04-08T09:03:35.026" v="47" actId="1076"/>
          <ac:spMkLst>
            <pc:docMk/>
            <pc:sldMk cId="2707238514" sldId="268"/>
            <ac:spMk id="5" creationId="{97230024-27F6-2633-A8DF-8DEF45FDE696}"/>
          </ac:spMkLst>
        </pc:spChg>
        <pc:spChg chg="mod">
          <ac:chgData name="Louk Röell" userId="fcefd4d8-3f59-4040-97ab-b762cea6601f" providerId="ADAL" clId="{D16C050F-414E-4A37-8DFF-360BFAB487FC}" dt="2025-04-08T09:03:56.112" v="51" actId="1076"/>
          <ac:spMkLst>
            <pc:docMk/>
            <pc:sldMk cId="2707238514" sldId="268"/>
            <ac:spMk id="10" creationId="{EB99D544-4DFE-DF45-1F4E-67E81E7FF5D4}"/>
          </ac:spMkLst>
        </pc:spChg>
      </pc:sldChg>
      <pc:sldChg chg="modSp mod">
        <pc:chgData name="Louk Röell" userId="fcefd4d8-3f59-4040-97ab-b762cea6601f" providerId="ADAL" clId="{D16C050F-414E-4A37-8DFF-360BFAB487FC}" dt="2025-04-08T09:08:08.919" v="138" actId="1076"/>
        <pc:sldMkLst>
          <pc:docMk/>
          <pc:sldMk cId="0" sldId="270"/>
        </pc:sldMkLst>
        <pc:spChg chg="mod">
          <ac:chgData name="Louk Röell" userId="fcefd4d8-3f59-4040-97ab-b762cea6601f" providerId="ADAL" clId="{D16C050F-414E-4A37-8DFF-360BFAB487FC}" dt="2025-04-08T09:07:39.521" v="136" actId="255"/>
          <ac:spMkLst>
            <pc:docMk/>
            <pc:sldMk cId="0" sldId="270"/>
            <ac:spMk id="4" creationId="{D5822218-4340-69FC-63E3-D2D2ABC75BC4}"/>
          </ac:spMkLst>
        </pc:spChg>
        <pc:spChg chg="mod">
          <ac:chgData name="Louk Röell" userId="fcefd4d8-3f59-4040-97ab-b762cea6601f" providerId="ADAL" clId="{D16C050F-414E-4A37-8DFF-360BFAB487FC}" dt="2025-04-08T09:08:08.919" v="138" actId="1076"/>
          <ac:spMkLst>
            <pc:docMk/>
            <pc:sldMk cId="0" sldId="270"/>
            <ac:spMk id="203" creationId="{00000000-0000-0000-0000-000000000000}"/>
          </ac:spMkLst>
        </pc:spChg>
      </pc:sldChg>
    </pc:docChg>
  </pc:docChgLst>
  <pc:docChgLst>
    <pc:chgData name="Louk Röell" userId="fcefd4d8-3f59-4040-97ab-b762cea6601f" providerId="ADAL" clId="{27893846-3A21-4476-9862-32ADBF401D19}"/>
    <pc:docChg chg="undo custSel modSld">
      <pc:chgData name="Louk Röell" userId="fcefd4d8-3f59-4040-97ab-b762cea6601f" providerId="ADAL" clId="{27893846-3A21-4476-9862-32ADBF401D19}" dt="2025-03-03T12:01:11.258" v="1329" actId="113"/>
      <pc:docMkLst>
        <pc:docMk/>
      </pc:docMkLst>
      <pc:sldChg chg="addSp delSp modSp mod delAnim modAnim">
        <pc:chgData name="Louk Röell" userId="fcefd4d8-3f59-4040-97ab-b762cea6601f" providerId="ADAL" clId="{27893846-3A21-4476-9862-32ADBF401D19}" dt="2025-02-20T10:06:45.800" v="1236" actId="1036"/>
        <pc:sldMkLst>
          <pc:docMk/>
          <pc:sldMk cId="0" sldId="256"/>
        </pc:sldMkLst>
        <pc:spChg chg="add mod">
          <ac:chgData name="Louk Röell" userId="fcefd4d8-3f59-4040-97ab-b762cea6601f" providerId="ADAL" clId="{27893846-3A21-4476-9862-32ADBF401D19}" dt="2025-02-20T09:42:15.647" v="866" actId="164"/>
          <ac:spMkLst>
            <pc:docMk/>
            <pc:sldMk cId="0" sldId="256"/>
            <ac:spMk id="3" creationId="{BCEAD460-4CB6-B39C-0009-717BBE3B22B2}"/>
          </ac:spMkLst>
        </pc:spChg>
        <pc:spChg chg="add mod">
          <ac:chgData name="Louk Röell" userId="fcefd4d8-3f59-4040-97ab-b762cea6601f" providerId="ADAL" clId="{27893846-3A21-4476-9862-32ADBF401D19}" dt="2025-02-20T09:42:15.647" v="866" actId="164"/>
          <ac:spMkLst>
            <pc:docMk/>
            <pc:sldMk cId="0" sldId="256"/>
            <ac:spMk id="4" creationId="{C8575FD1-C771-AC55-7432-1C7427CABEC3}"/>
          </ac:spMkLst>
        </pc:spChg>
        <pc:spChg chg="add mod">
          <ac:chgData name="Louk Röell" userId="fcefd4d8-3f59-4040-97ab-b762cea6601f" providerId="ADAL" clId="{27893846-3A21-4476-9862-32ADBF401D19}" dt="2025-02-20T09:42:15.647" v="866" actId="164"/>
          <ac:spMkLst>
            <pc:docMk/>
            <pc:sldMk cId="0" sldId="256"/>
            <ac:spMk id="7" creationId="{0CADF095-556A-F515-32F4-A1CA00F66F81}"/>
          </ac:spMkLst>
        </pc:spChg>
        <pc:spChg chg="add mod">
          <ac:chgData name="Louk Röell" userId="fcefd4d8-3f59-4040-97ab-b762cea6601f" providerId="ADAL" clId="{27893846-3A21-4476-9862-32ADBF401D19}" dt="2025-02-20T09:42:15.647" v="866" actId="164"/>
          <ac:spMkLst>
            <pc:docMk/>
            <pc:sldMk cId="0" sldId="256"/>
            <ac:spMk id="8" creationId="{ECA787BC-CFD7-BE86-1D0B-B1D62DA9ECD0}"/>
          </ac:spMkLst>
        </pc:spChg>
        <pc:spChg chg="add mod">
          <ac:chgData name="Louk Röell" userId="fcefd4d8-3f59-4040-97ab-b762cea6601f" providerId="ADAL" clId="{27893846-3A21-4476-9862-32ADBF401D19}" dt="2025-02-20T09:42:15.647" v="866" actId="164"/>
          <ac:spMkLst>
            <pc:docMk/>
            <pc:sldMk cId="0" sldId="256"/>
            <ac:spMk id="9" creationId="{32A04359-E421-21B2-E002-B5EBF9339C1A}"/>
          </ac:spMkLst>
        </pc:spChg>
        <pc:spChg chg="mod">
          <ac:chgData name="Louk Röell" userId="fcefd4d8-3f59-4040-97ab-b762cea6601f" providerId="ADAL" clId="{27893846-3A21-4476-9862-32ADBF401D19}" dt="2025-02-20T09:41:20.578" v="855" actId="255"/>
          <ac:spMkLst>
            <pc:docMk/>
            <pc:sldMk cId="0" sldId="256"/>
            <ac:spMk id="170" creationId="{00000000-0000-0000-0000-000000000000}"/>
          </ac:spMkLst>
        </pc:spChg>
        <pc:grpChg chg="add mod">
          <ac:chgData name="Louk Röell" userId="fcefd4d8-3f59-4040-97ab-b762cea6601f" providerId="ADAL" clId="{27893846-3A21-4476-9862-32ADBF401D19}" dt="2025-02-20T09:42:15.647" v="866" actId="164"/>
          <ac:grpSpMkLst>
            <pc:docMk/>
            <pc:sldMk cId="0" sldId="256"/>
            <ac:grpSpMk id="10" creationId="{2682907F-93FA-5561-9C11-31CEEC2C634B}"/>
          </ac:grpSpMkLst>
        </pc:grpChg>
        <pc:picChg chg="add mod">
          <ac:chgData name="Louk Röell" userId="fcefd4d8-3f59-4040-97ab-b762cea6601f" providerId="ADAL" clId="{27893846-3A21-4476-9862-32ADBF401D19}" dt="2025-02-20T10:06:45.800" v="1236" actId="1036"/>
          <ac:picMkLst>
            <pc:docMk/>
            <pc:sldMk cId="0" sldId="256"/>
            <ac:picMk id="2" creationId="{EE6D7927-1538-D553-6F5F-DE50B24DDF57}"/>
          </ac:picMkLst>
        </pc:picChg>
        <pc:picChg chg="mod">
          <ac:chgData name="Louk Röell" userId="fcefd4d8-3f59-4040-97ab-b762cea6601f" providerId="ADAL" clId="{27893846-3A21-4476-9862-32ADBF401D19}" dt="2025-02-20T09:28:39.333" v="833" actId="1076"/>
          <ac:picMkLst>
            <pc:docMk/>
            <pc:sldMk cId="0" sldId="256"/>
            <ac:picMk id="6" creationId="{3999A9B1-C2CC-D554-4D10-213595A359F9}"/>
          </ac:picMkLst>
        </pc:picChg>
      </pc:sldChg>
      <pc:sldChg chg="addSp delSp modSp mod delAnim modAnim">
        <pc:chgData name="Louk Röell" userId="fcefd4d8-3f59-4040-97ab-b762cea6601f" providerId="ADAL" clId="{27893846-3A21-4476-9862-32ADBF401D19}" dt="2025-02-20T10:06:59.012" v="1239"/>
        <pc:sldMkLst>
          <pc:docMk/>
          <pc:sldMk cId="0" sldId="257"/>
        </pc:sldMkLst>
        <pc:spChg chg="mod">
          <ac:chgData name="Louk Röell" userId="fcefd4d8-3f59-4040-97ab-b762cea6601f" providerId="ADAL" clId="{27893846-3A21-4476-9862-32ADBF401D19}" dt="2025-02-20T09:13:00.264" v="500" actId="20577"/>
          <ac:spMkLst>
            <pc:docMk/>
            <pc:sldMk cId="0" sldId="257"/>
            <ac:spMk id="11" creationId="{14775EEF-B188-A0B2-FD5C-0A3AD82FE10B}"/>
          </ac:spMkLst>
        </pc:spChg>
        <pc:spChg chg="mod">
          <ac:chgData name="Louk Röell" userId="fcefd4d8-3f59-4040-97ab-b762cea6601f" providerId="ADAL" clId="{27893846-3A21-4476-9862-32ADBF401D19}" dt="2025-02-20T09:09:39.968" v="461" actId="1076"/>
          <ac:spMkLst>
            <pc:docMk/>
            <pc:sldMk cId="0" sldId="257"/>
            <ac:spMk id="177" creationId="{00000000-0000-0000-0000-000000000000}"/>
          </ac:spMkLst>
        </pc:spChg>
        <pc:spChg chg="mod">
          <ac:chgData name="Louk Röell" userId="fcefd4d8-3f59-4040-97ab-b762cea6601f" providerId="ADAL" clId="{27893846-3A21-4476-9862-32ADBF401D19}" dt="2025-02-20T09:11:01.950" v="488" actId="1076"/>
          <ac:spMkLst>
            <pc:docMk/>
            <pc:sldMk cId="0" sldId="257"/>
            <ac:spMk id="178" creationId="{00000000-0000-0000-0000-000000000000}"/>
          </ac:spMkLst>
        </pc:spChg>
        <pc:picChg chg="add mod">
          <ac:chgData name="Louk Röell" userId="fcefd4d8-3f59-4040-97ab-b762cea6601f" providerId="ADAL" clId="{27893846-3A21-4476-9862-32ADBF401D19}" dt="2025-02-20T10:06:59.012" v="1239"/>
          <ac:picMkLst>
            <pc:docMk/>
            <pc:sldMk cId="0" sldId="257"/>
            <ac:picMk id="8" creationId="{A2FD87EF-EA92-D490-65CD-C5BEF77938DB}"/>
          </ac:picMkLst>
        </pc:picChg>
        <pc:picChg chg="mod">
          <ac:chgData name="Louk Röell" userId="fcefd4d8-3f59-4040-97ab-b762cea6601f" providerId="ADAL" clId="{27893846-3A21-4476-9862-32ADBF401D19}" dt="2025-02-20T09:08:59.081" v="456" actId="1076"/>
          <ac:picMkLst>
            <pc:docMk/>
            <pc:sldMk cId="0" sldId="257"/>
            <ac:picMk id="9" creationId="{DA50C739-2E28-65A3-FE86-20E921AB32C2}"/>
          </ac:picMkLst>
        </pc:picChg>
      </pc:sldChg>
      <pc:sldChg chg="addSp delSp modSp mod">
        <pc:chgData name="Louk Röell" userId="fcefd4d8-3f59-4040-97ab-b762cea6601f" providerId="ADAL" clId="{27893846-3A21-4476-9862-32ADBF401D19}" dt="2025-02-20T10:07:06.963" v="1243"/>
        <pc:sldMkLst>
          <pc:docMk/>
          <pc:sldMk cId="0" sldId="263"/>
        </pc:sldMkLst>
        <pc:spChg chg="mod">
          <ac:chgData name="Louk Röell" userId="fcefd4d8-3f59-4040-97ab-b762cea6601f" providerId="ADAL" clId="{27893846-3A21-4476-9862-32ADBF401D19}" dt="2025-02-20T09:18:41.078" v="784" actId="1076"/>
          <ac:spMkLst>
            <pc:docMk/>
            <pc:sldMk cId="0" sldId="263"/>
            <ac:spMk id="168" creationId="{00000000-0000-0000-0000-000000000000}"/>
          </ac:spMkLst>
        </pc:spChg>
        <pc:spChg chg="mod">
          <ac:chgData name="Louk Röell" userId="fcefd4d8-3f59-4040-97ab-b762cea6601f" providerId="ADAL" clId="{27893846-3A21-4476-9862-32ADBF401D19}" dt="2025-02-20T09:18:36.164" v="783" actId="1076"/>
          <ac:spMkLst>
            <pc:docMk/>
            <pc:sldMk cId="0" sldId="263"/>
            <ac:spMk id="169" creationId="{00000000-0000-0000-0000-000000000000}"/>
          </ac:spMkLst>
        </pc:spChg>
        <pc:spChg chg="mod">
          <ac:chgData name="Louk Röell" userId="fcefd4d8-3f59-4040-97ab-b762cea6601f" providerId="ADAL" clId="{27893846-3A21-4476-9862-32ADBF401D19}" dt="2025-02-20T09:18:36.164" v="783" actId="1076"/>
          <ac:spMkLst>
            <pc:docMk/>
            <pc:sldMk cId="0" sldId="263"/>
            <ac:spMk id="170" creationId="{00000000-0000-0000-0000-000000000000}"/>
          </ac:spMkLst>
        </pc:spChg>
        <pc:spChg chg="mod">
          <ac:chgData name="Louk Röell" userId="fcefd4d8-3f59-4040-97ab-b762cea6601f" providerId="ADAL" clId="{27893846-3A21-4476-9862-32ADBF401D19}" dt="2025-02-20T09:18:36.164" v="783" actId="1076"/>
          <ac:spMkLst>
            <pc:docMk/>
            <pc:sldMk cId="0" sldId="263"/>
            <ac:spMk id="171" creationId="{00000000-0000-0000-0000-000000000000}"/>
          </ac:spMkLst>
        </pc:spChg>
        <pc:spChg chg="mod">
          <ac:chgData name="Louk Röell" userId="fcefd4d8-3f59-4040-97ab-b762cea6601f" providerId="ADAL" clId="{27893846-3A21-4476-9862-32ADBF401D19}" dt="2025-02-20T09:18:36.164" v="783" actId="1076"/>
          <ac:spMkLst>
            <pc:docMk/>
            <pc:sldMk cId="0" sldId="263"/>
            <ac:spMk id="172" creationId="{00000000-0000-0000-0000-000000000000}"/>
          </ac:spMkLst>
        </pc:spChg>
        <pc:spChg chg="mod">
          <ac:chgData name="Louk Röell" userId="fcefd4d8-3f59-4040-97ab-b762cea6601f" providerId="ADAL" clId="{27893846-3A21-4476-9862-32ADBF401D19}" dt="2025-02-20T09:18:36.164" v="783" actId="1076"/>
          <ac:spMkLst>
            <pc:docMk/>
            <pc:sldMk cId="0" sldId="263"/>
            <ac:spMk id="173" creationId="{00000000-0000-0000-0000-000000000000}"/>
          </ac:spMkLst>
        </pc:spChg>
        <pc:picChg chg="add mod">
          <ac:chgData name="Louk Röell" userId="fcefd4d8-3f59-4040-97ab-b762cea6601f" providerId="ADAL" clId="{27893846-3A21-4476-9862-32ADBF401D19}" dt="2025-02-20T10:07:06.963" v="1243"/>
          <ac:picMkLst>
            <pc:docMk/>
            <pc:sldMk cId="0" sldId="263"/>
            <ac:picMk id="3" creationId="{3E34BF41-4A3B-816A-844F-8D12907446B1}"/>
          </ac:picMkLst>
        </pc:picChg>
      </pc:sldChg>
      <pc:sldChg chg="addSp delSp modSp mod modNotesTx">
        <pc:chgData name="Louk Röell" userId="fcefd4d8-3f59-4040-97ab-b762cea6601f" providerId="ADAL" clId="{27893846-3A21-4476-9862-32ADBF401D19}" dt="2025-03-03T12:01:11.258" v="1329" actId="113"/>
        <pc:sldMkLst>
          <pc:docMk/>
          <pc:sldMk cId="0" sldId="264"/>
        </pc:sldMkLst>
        <pc:spChg chg="mod">
          <ac:chgData name="Louk Röell" userId="fcefd4d8-3f59-4040-97ab-b762cea6601f" providerId="ADAL" clId="{27893846-3A21-4476-9862-32ADBF401D19}" dt="2025-03-03T12:01:11.258" v="1329" actId="113"/>
          <ac:spMkLst>
            <pc:docMk/>
            <pc:sldMk cId="0" sldId="264"/>
            <ac:spMk id="6" creationId="{35CBE445-B16D-33BC-988B-A7C9820C3E5B}"/>
          </ac:spMkLst>
        </pc:spChg>
        <pc:spChg chg="add mod">
          <ac:chgData name="Louk Röell" userId="fcefd4d8-3f59-4040-97ab-b762cea6601f" providerId="ADAL" clId="{27893846-3A21-4476-9862-32ADBF401D19}" dt="2025-02-20T09:19:30.358" v="795" actId="20577"/>
          <ac:spMkLst>
            <pc:docMk/>
            <pc:sldMk cId="0" sldId="264"/>
            <ac:spMk id="8" creationId="{A1D62124-F194-5B48-ADDD-3260D24B0A17}"/>
          </ac:spMkLst>
        </pc:spChg>
        <pc:spChg chg="add mod ord">
          <ac:chgData name="Louk Röell" userId="fcefd4d8-3f59-4040-97ab-b762cea6601f" providerId="ADAL" clId="{27893846-3A21-4476-9862-32ADBF401D19}" dt="2025-02-20T09:59:22.677" v="1149" actId="1076"/>
          <ac:spMkLst>
            <pc:docMk/>
            <pc:sldMk cId="0" sldId="264"/>
            <ac:spMk id="13" creationId="{0809D780-0BAD-3DEB-4C3F-829CCB1A3427}"/>
          </ac:spMkLst>
        </pc:spChg>
        <pc:spChg chg="add mod ord">
          <ac:chgData name="Louk Röell" userId="fcefd4d8-3f59-4040-97ab-b762cea6601f" providerId="ADAL" clId="{27893846-3A21-4476-9862-32ADBF401D19}" dt="2025-02-20T09:59:22.677" v="1149" actId="1076"/>
          <ac:spMkLst>
            <pc:docMk/>
            <pc:sldMk cId="0" sldId="264"/>
            <ac:spMk id="14" creationId="{590B3BCC-32CC-2D34-EEF5-88B0AA5ED3B2}"/>
          </ac:spMkLst>
        </pc:spChg>
        <pc:spChg chg="add mod ord">
          <ac:chgData name="Louk Röell" userId="fcefd4d8-3f59-4040-97ab-b762cea6601f" providerId="ADAL" clId="{27893846-3A21-4476-9862-32ADBF401D19}" dt="2025-02-20T09:59:22.677" v="1149" actId="1076"/>
          <ac:spMkLst>
            <pc:docMk/>
            <pc:sldMk cId="0" sldId="264"/>
            <ac:spMk id="15" creationId="{4DA988DB-9100-BA31-CD25-B5DFBF5A68FF}"/>
          </ac:spMkLst>
        </pc:spChg>
        <pc:spChg chg="add mod ord">
          <ac:chgData name="Louk Röell" userId="fcefd4d8-3f59-4040-97ab-b762cea6601f" providerId="ADAL" clId="{27893846-3A21-4476-9862-32ADBF401D19}" dt="2025-02-20T09:59:22.677" v="1149" actId="1076"/>
          <ac:spMkLst>
            <pc:docMk/>
            <pc:sldMk cId="0" sldId="264"/>
            <ac:spMk id="16" creationId="{EC98F296-9E42-D56E-EF33-E0BED480D3C2}"/>
          </ac:spMkLst>
        </pc:spChg>
        <pc:picChg chg="add mod">
          <ac:chgData name="Louk Röell" userId="fcefd4d8-3f59-4040-97ab-b762cea6601f" providerId="ADAL" clId="{27893846-3A21-4476-9862-32ADBF401D19}" dt="2025-02-20T10:07:11.110" v="1245"/>
          <ac:picMkLst>
            <pc:docMk/>
            <pc:sldMk cId="0" sldId="264"/>
            <ac:picMk id="17" creationId="{7B100355-6CEE-2FEF-0FFD-E6D6AB16C6A9}"/>
          </ac:picMkLst>
        </pc:picChg>
        <pc:picChg chg="add mod">
          <ac:chgData name="Louk Röell" userId="fcefd4d8-3f59-4040-97ab-b762cea6601f" providerId="ADAL" clId="{27893846-3A21-4476-9862-32ADBF401D19}" dt="2025-02-20T10:05:32.598" v="1217" actId="1076"/>
          <ac:picMkLst>
            <pc:docMk/>
            <pc:sldMk cId="0" sldId="264"/>
            <ac:picMk id="1028" creationId="{EAD56E67-388A-D0F6-C06C-C5CACAD817A7}"/>
          </ac:picMkLst>
        </pc:picChg>
        <pc:picChg chg="add mod">
          <ac:chgData name="Louk Röell" userId="fcefd4d8-3f59-4040-97ab-b762cea6601f" providerId="ADAL" clId="{27893846-3A21-4476-9862-32ADBF401D19}" dt="2025-02-20T10:05:44.057" v="1221" actId="1076"/>
          <ac:picMkLst>
            <pc:docMk/>
            <pc:sldMk cId="0" sldId="264"/>
            <ac:picMk id="1030" creationId="{1AB640C0-FDF8-59C8-B8E4-19F64D145497}"/>
          </ac:picMkLst>
        </pc:picChg>
      </pc:sldChg>
      <pc:sldChg chg="addSp delSp modSp mod modAnim modNotesTx">
        <pc:chgData name="Louk Röell" userId="fcefd4d8-3f59-4040-97ab-b762cea6601f" providerId="ADAL" clId="{27893846-3A21-4476-9862-32ADBF401D19}" dt="2025-02-20T11:13:30.495" v="1327" actId="20577"/>
        <pc:sldMkLst>
          <pc:docMk/>
          <pc:sldMk cId="2707238514" sldId="268"/>
        </pc:sldMkLst>
        <pc:spChg chg="mod">
          <ac:chgData name="Louk Röell" userId="fcefd4d8-3f59-4040-97ab-b762cea6601f" providerId="ADAL" clId="{27893846-3A21-4476-9862-32ADBF401D19}" dt="2025-02-20T11:13:30.495" v="1327" actId="20577"/>
          <ac:spMkLst>
            <pc:docMk/>
            <pc:sldMk cId="2707238514" sldId="268"/>
            <ac:spMk id="5" creationId="{97230024-27F6-2633-A8DF-8DEF45FDE696}"/>
          </ac:spMkLst>
        </pc:spChg>
        <pc:spChg chg="add mod">
          <ac:chgData name="Louk Röell" userId="fcefd4d8-3f59-4040-97ab-b762cea6601f" providerId="ADAL" clId="{27893846-3A21-4476-9862-32ADBF401D19}" dt="2025-02-20T09:14:12.212" v="508"/>
          <ac:spMkLst>
            <pc:docMk/>
            <pc:sldMk cId="2707238514" sldId="268"/>
            <ac:spMk id="6" creationId="{FCCDD02C-C9F6-DAB4-6AA0-CCA5DE060DD1}"/>
          </ac:spMkLst>
        </pc:spChg>
        <pc:spChg chg="mod">
          <ac:chgData name="Louk Röell" userId="fcefd4d8-3f59-4040-97ab-b762cea6601f" providerId="ADAL" clId="{27893846-3A21-4476-9862-32ADBF401D19}" dt="2025-02-20T09:17:27.074" v="756" actId="1076"/>
          <ac:spMkLst>
            <pc:docMk/>
            <pc:sldMk cId="2707238514" sldId="268"/>
            <ac:spMk id="10" creationId="{EB99D544-4DFE-DF45-1F4E-67E81E7FF5D4}"/>
          </ac:spMkLst>
        </pc:spChg>
        <pc:picChg chg="add mod">
          <ac:chgData name="Louk Röell" userId="fcefd4d8-3f59-4040-97ab-b762cea6601f" providerId="ADAL" clId="{27893846-3A21-4476-9862-32ADBF401D19}" dt="2025-02-20T10:07:03.254" v="1241"/>
          <ac:picMkLst>
            <pc:docMk/>
            <pc:sldMk cId="2707238514" sldId="268"/>
            <ac:picMk id="8" creationId="{EF0E1C41-6F25-6EC5-0E2B-144B5F4C07D2}"/>
          </ac:picMkLst>
        </pc:picChg>
        <pc:picChg chg="mod">
          <ac:chgData name="Louk Röell" userId="fcefd4d8-3f59-4040-97ab-b762cea6601f" providerId="ADAL" clId="{27893846-3A21-4476-9862-32ADBF401D19}" dt="2025-02-20T09:17:58.571" v="769" actId="1038"/>
          <ac:picMkLst>
            <pc:docMk/>
            <pc:sldMk cId="2707238514" sldId="268"/>
            <ac:picMk id="1026" creationId="{C6ACC2E9-5107-DF17-CFFE-84F900BB208A}"/>
          </ac:picMkLst>
        </pc:picChg>
        <pc:picChg chg="mod">
          <ac:chgData name="Louk Röell" userId="fcefd4d8-3f59-4040-97ab-b762cea6601f" providerId="ADAL" clId="{27893846-3A21-4476-9862-32ADBF401D19}" dt="2025-02-20T09:18:00.951" v="779" actId="1038"/>
          <ac:picMkLst>
            <pc:docMk/>
            <pc:sldMk cId="2707238514" sldId="268"/>
            <ac:picMk id="1028" creationId="{1720CCBD-E360-975A-0E13-E940C99D1ECE}"/>
          </ac:picMkLst>
        </pc:picChg>
      </pc:sldChg>
      <pc:sldChg chg="addSp delSp modSp mod modAnim">
        <pc:chgData name="Louk Röell" userId="fcefd4d8-3f59-4040-97ab-b762cea6601f" providerId="ADAL" clId="{27893846-3A21-4476-9862-32ADBF401D19}" dt="2025-02-20T10:07:14.805" v="1247"/>
        <pc:sldMkLst>
          <pc:docMk/>
          <pc:sldMk cId="0" sldId="270"/>
        </pc:sldMkLst>
        <pc:spChg chg="add mod">
          <ac:chgData name="Louk Röell" userId="fcefd4d8-3f59-4040-97ab-b762cea6601f" providerId="ADAL" clId="{27893846-3A21-4476-9862-32ADBF401D19}" dt="2025-02-20T10:06:36.011" v="1226" actId="1076"/>
          <ac:spMkLst>
            <pc:docMk/>
            <pc:sldMk cId="0" sldId="270"/>
            <ac:spMk id="4" creationId="{D5822218-4340-69FC-63E3-D2D2ABC75BC4}"/>
          </ac:spMkLst>
        </pc:spChg>
        <pc:spChg chg="mod">
          <ac:chgData name="Louk Röell" userId="fcefd4d8-3f59-4040-97ab-b762cea6601f" providerId="ADAL" clId="{27893846-3A21-4476-9862-32ADBF401D19}" dt="2025-02-20T09:23:37.139" v="832" actId="1076"/>
          <ac:spMkLst>
            <pc:docMk/>
            <pc:sldMk cId="0" sldId="270"/>
            <ac:spMk id="203" creationId="{00000000-0000-0000-0000-000000000000}"/>
          </ac:spMkLst>
        </pc:spChg>
        <pc:picChg chg="add mod">
          <ac:chgData name="Louk Röell" userId="fcefd4d8-3f59-4040-97ab-b762cea6601f" providerId="ADAL" clId="{27893846-3A21-4476-9862-32ADBF401D19}" dt="2025-02-20T10:07:14.805" v="1247"/>
          <ac:picMkLst>
            <pc:docMk/>
            <pc:sldMk cId="0" sldId="270"/>
            <ac:picMk id="7" creationId="{477719B2-00AF-2FA7-594B-F9E71F746FF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4" name="Shape 164"/>
          <p:cNvSpPr>
            <a:spLocks noGrp="1" noRot="1" noChangeAspect="1"/>
          </p:cNvSpPr>
          <p:nvPr>
            <p:ph type="sldImg"/>
          </p:nvPr>
        </p:nvSpPr>
        <p:spPr>
          <a:xfrm>
            <a:off x="1143000" y="685800"/>
            <a:ext cx="4572000" cy="3429000"/>
          </a:xfrm>
          <a:prstGeom prst="rect">
            <a:avLst/>
          </a:prstGeom>
        </p:spPr>
        <p:txBody>
          <a:bodyPr/>
          <a:lstStyle/>
          <a:p>
            <a:endParaRPr/>
          </a:p>
        </p:txBody>
      </p:sp>
      <p:sp>
        <p:nvSpPr>
          <p:cNvPr id="165" name="Shape 16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651162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pPr lvl="0" algn="l" defTabSz="457200">
              <a:lnSpc>
                <a:spcPct val="117999"/>
              </a:lnSpc>
              <a:spcBef>
                <a:spcPts val="0"/>
              </a:spcBef>
              <a:spcAft>
                <a:spcPts val="0"/>
              </a:spcAft>
              <a:buNone/>
              <a:tabLst/>
              <a:defRPr/>
            </a:pPr>
            <a:r>
              <a:rPr lang="nl-NL" dirty="0"/>
              <a:t>In 1819 gaf de Franse uitvinder </a:t>
            </a:r>
            <a:r>
              <a:rPr lang="nl-NL" dirty="0" err="1"/>
              <a:t>Caignard</a:t>
            </a:r>
            <a:r>
              <a:rPr lang="nl-NL" dirty="0"/>
              <a:t> de la Tour zijn pas uitgevonden lawaaimachine de naam </a:t>
            </a:r>
            <a:r>
              <a:rPr lang="nl-NL" i="1" dirty="0"/>
              <a:t>sirene</a:t>
            </a:r>
            <a:r>
              <a:rPr lang="nl-NL" dirty="0"/>
              <a:t>. Hiermee verwees hij naar </a:t>
            </a:r>
            <a:r>
              <a:rPr lang="nl-NL" b="1" dirty="0"/>
              <a:t>de sirenen</a:t>
            </a:r>
            <a:r>
              <a:rPr lang="nl-NL" dirty="0"/>
              <a:t>. Dit waren mythologische (fantasie)figuren uit de Griekse Oudheid waar zeelieden heel bang voor waren..</a:t>
            </a:r>
            <a:endParaRPr lang="nl-NL" dirty="0">
              <a:effectLst/>
            </a:endParaRPr>
          </a:p>
          <a:p>
            <a:pPr algn="l"/>
            <a:endParaRPr lang="nl-NL" dirty="0"/>
          </a:p>
          <a:p>
            <a:pPr algn="l"/>
            <a:r>
              <a:rPr lang="nl-NL" dirty="0"/>
              <a:t>In verhalen uit die tijd lokten sirenen met heel mooi en betoverend gezang de bemanning van langsvarende schepen naar zich toe. Maar ze liepen daardoor in de val. De schepen voeren tegen de rotsen en de bemanning werd door de sirenen als lekker hapje opgepeuzeld. Het was dus zaak om vooral níet te luisteren en níet te reageren op deze Sirenen. Want dat zou je dood betekenen. De Griekse held Odysseus loste dit op door zichzelf aan de mast van zijn schip te binden én watjes in zijn oren te proppen toen hij langs ze moest varen. En hij overleefde het! </a:t>
            </a:r>
          </a:p>
          <a:p>
            <a:endParaRPr lang="nl-NL" dirty="0">
              <a:latin typeface="Gill Sans MT"/>
            </a:endParaRPr>
          </a:p>
        </p:txBody>
      </p:sp>
    </p:spTree>
    <p:extLst>
      <p:ext uri="{BB962C8B-B14F-4D97-AF65-F5344CB8AC3E}">
        <p14:creationId xmlns:p14="http://schemas.microsoft.com/office/powerpoint/2010/main" val="3619477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pPr marL="0" marR="0" lvl="0" indent="0" algn="l" defTabSz="457200">
              <a:lnSpc>
                <a:spcPct val="117999"/>
              </a:lnSpc>
              <a:spcBef>
                <a:spcPts val="0"/>
              </a:spcBef>
              <a:spcAft>
                <a:spcPts val="0"/>
              </a:spcAft>
              <a:buNone/>
              <a:tabLst/>
              <a:defRPr/>
            </a:pPr>
            <a:r>
              <a:rPr lang="nl-NL" i="1" kern="0" dirty="0">
                <a:effectLst/>
              </a:rPr>
              <a:t>Sirene </a:t>
            </a:r>
            <a:r>
              <a:rPr lang="nl-NL" kern="0" dirty="0">
                <a:effectLst/>
              </a:rPr>
              <a:t>is dus eigenlijk een vreemd woord voor een apparaat waar je juist wél naar moet luisteren en wél op moet reageren om te overleven. Bovendien kun je moeilijk zeggen dat een sirene betoverend mooi zingt. Eigenlijk is het eerder het tegenovergestelde!</a:t>
            </a:r>
          </a:p>
          <a:p>
            <a:pPr algn="l">
              <a:defRPr/>
            </a:pPr>
            <a:endParaRPr lang="nl-NL" dirty="0">
              <a:solidFill>
                <a:srgbClr val="000000"/>
              </a:solidFill>
              <a:ea typeface="Calibri" panose="020F0502020204030204" pitchFamily="34" charset="0"/>
              <a:cs typeface="Times New Roman" panose="02020603050405020304" pitchFamily="18" charset="0"/>
            </a:endParaRPr>
          </a:p>
          <a:p>
            <a:pPr algn="l">
              <a:defRPr/>
            </a:pPr>
            <a:r>
              <a:rPr lang="nl-NL" dirty="0">
                <a:solidFill>
                  <a:srgbClr val="000000"/>
                </a:solidFill>
              </a:rPr>
              <a:t>De volgende keer dat de sirene op maandagmorgen getest wordt, kun je dus ook watjes in je oren proppen en jezelf aan een stoel vastbinden. Ze zullen je vreemd aankijken, maar jij weet wel beter! 😉</a:t>
            </a:r>
            <a:endParaRPr lang="nl-NL" sz="2400" kern="100" spc="-26" dirty="0">
              <a:latin typeface="Gill Sans MT"/>
              <a:ea typeface="Calibri"/>
              <a:cs typeface="Times New Roman" panose="02020603050405020304" pitchFamily="18" charset="0"/>
            </a:endParaRPr>
          </a:p>
          <a:p>
            <a:pPr algn="l">
              <a:defRPr/>
            </a:pPr>
            <a:r>
              <a:rPr lang="nl-NL" sz="2400" dirty="0">
                <a:latin typeface="Gill Sans MT"/>
                <a:ea typeface="Calibri"/>
                <a:cs typeface="Times New Roman" panose="02020603050405020304" pitchFamily="18" charset="0"/>
              </a:rPr>
              <a:t>B</a:t>
            </a:r>
            <a:r>
              <a:rPr kumimoji="0" lang="nl-NL" sz="2400" b="0" i="0" u="none" strike="noStrike" kern="0" cap="none" spc="-26" normalizeH="0" baseline="0" noProof="0" dirty="0">
                <a:ln>
                  <a:noFill/>
                </a:ln>
                <a:solidFill>
                  <a:srgbClr val="000000"/>
                </a:solidFill>
                <a:effectLst/>
                <a:uLnTx/>
                <a:uFillTx/>
                <a:latin typeface="Gill Sans MT"/>
                <a:ea typeface="Calibri"/>
                <a:cs typeface="Times New Roman" panose="02020603050405020304" pitchFamily="18" charset="0"/>
                <a:sym typeface="Graphik Compact Regular"/>
              </a:rPr>
              <a:t>ij een échte sirene kun je trouwens maar beter wél luisteren en reageren. </a:t>
            </a:r>
            <a:endParaRPr lang="nl-NL" sz="2400" b="0" i="0" u="none" strike="noStrike" kern="100" cap="none" spc="-26" normalizeH="0" baseline="0" noProof="0" dirty="0">
              <a:ln>
                <a:noFill/>
              </a:ln>
              <a:solidFill>
                <a:srgbClr val="000000"/>
              </a:solidFill>
              <a:effectLst/>
              <a:uLnTx/>
              <a:uFillTx/>
              <a:latin typeface="Gill Sans MT"/>
              <a:ea typeface="Calibri"/>
              <a:cs typeface="Times New Roman" panose="02020603050405020304" pitchFamily="18" charset="0"/>
            </a:endParaRPr>
          </a:p>
          <a:p>
            <a:pPr marL="0" marR="0" lvl="0" indent="0" algn="l" defTabSz="457200" eaLnBrk="1" fontAlgn="auto" latinLnBrk="0" hangingPunct="1">
              <a:lnSpc>
                <a:spcPct val="117999"/>
              </a:lnSpc>
              <a:spcBef>
                <a:spcPts val="0"/>
              </a:spcBef>
              <a:spcAft>
                <a:spcPts val="0"/>
              </a:spcAft>
              <a:buClrTx/>
              <a:buSzTx/>
              <a:buFontTx/>
              <a:buNone/>
              <a:tabLst/>
              <a:defRPr/>
            </a:pPr>
            <a:endParaRPr lang="nl-NL" sz="2400" kern="100" dirty="0">
              <a:effectLst/>
              <a:latin typeface="Gill Sans MT" panose="020B0502020104020203" pitchFamily="34" charset="0"/>
              <a:ea typeface="Aptos" panose="020B000402020202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1278082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pPr algn="l"/>
            <a:r>
              <a:rPr lang="nl-NL" dirty="0">
                <a:effectLst/>
              </a:rPr>
              <a:t>Alarm komt van het Italiaanse </a:t>
            </a:r>
            <a:endParaRPr lang="nl-NL" dirty="0"/>
          </a:p>
          <a:p>
            <a:pPr algn="l"/>
            <a:r>
              <a:rPr lang="nl-NL" dirty="0">
                <a:effectLst/>
              </a:rPr>
              <a:t>ALL’ARME</a:t>
            </a:r>
            <a:r>
              <a:rPr lang="nl-NL" dirty="0"/>
              <a:t> </a:t>
            </a:r>
          </a:p>
          <a:p>
            <a:pPr algn="l"/>
            <a:r>
              <a:rPr lang="nl-NL" dirty="0"/>
              <a:t>  </a:t>
            </a:r>
          </a:p>
          <a:p>
            <a:pPr algn="l"/>
            <a:r>
              <a:rPr lang="nl-NL" dirty="0"/>
              <a:t>Deze oproep komt uit het leger. Hiermee worden alle soldaten opgeroepen de wapens op te pakken omdat de vijand eraan komt. </a:t>
            </a:r>
            <a:endParaRPr lang="en-US" dirty="0"/>
          </a:p>
          <a:p>
            <a:pPr algn="l"/>
            <a:r>
              <a:rPr lang="nl-NL" dirty="0"/>
              <a:t> </a:t>
            </a:r>
          </a:p>
          <a:p>
            <a:r>
              <a:rPr lang="nl-NL" dirty="0"/>
              <a:t>Als je wekker-alarm in de ochtend gaat, moet je dus eigenlijk gelijk je wapens oppakken! </a:t>
            </a:r>
          </a:p>
        </p:txBody>
      </p:sp>
    </p:spTree>
    <p:extLst>
      <p:ext uri="{BB962C8B-B14F-4D97-AF65-F5344CB8AC3E}">
        <p14:creationId xmlns:p14="http://schemas.microsoft.com/office/powerpoint/2010/main" val="1214963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
    <p:spTree>
      <p:nvGrpSpPr>
        <p:cNvPr id="1" name=""/>
        <p:cNvGrpSpPr/>
        <p:nvPr/>
      </p:nvGrpSpPr>
      <p:grpSpPr>
        <a:xfrm>
          <a:off x="0" y="0"/>
          <a:ext cx="0" cy="0"/>
          <a:chOff x="0" y="0"/>
          <a:chExt cx="0" cy="0"/>
        </a:xfrm>
      </p:grpSpPr>
      <p:sp>
        <p:nvSpPr>
          <p:cNvPr id="11" name="Naam presentatie"/>
          <p:cNvSpPr txBox="1">
            <a:spLocks noGrp="1"/>
          </p:cNvSpPr>
          <p:nvPr>
            <p:ph type="title" hasCustomPrompt="1"/>
          </p:nvPr>
        </p:nvSpPr>
        <p:spPr>
          <a:prstGeom prst="rect">
            <a:avLst/>
          </a:prstGeom>
        </p:spPr>
        <p:txBody>
          <a:bodyPr/>
          <a:lstStyle/>
          <a:p>
            <a:r>
              <a:t>Naam presentatie</a:t>
            </a:r>
          </a:p>
        </p:txBody>
      </p:sp>
      <p:sp>
        <p:nvSpPr>
          <p:cNvPr id="12" name="Hoofdtekst - niveau één…"/>
          <p:cNvSpPr txBox="1">
            <a:spLocks noGrp="1"/>
          </p:cNvSpPr>
          <p:nvPr>
            <p:ph type="body" sz="quarter" idx="1" hasCustomPrompt="1"/>
          </p:nvPr>
        </p:nvSpPr>
        <p:spPr>
          <a:prstGeom prst="rect">
            <a:avLst/>
          </a:prstGeom>
        </p:spPr>
        <p:txBody>
          <a:bodyPr/>
          <a:lstStyle/>
          <a:p>
            <a:r>
              <a:t>Ondertitel presentatie </a:t>
            </a:r>
          </a:p>
          <a:p>
            <a:pPr lvl="1"/>
            <a:endParaRPr/>
          </a:p>
          <a:p>
            <a:pPr lvl="2"/>
            <a:endParaRPr/>
          </a:p>
          <a:p>
            <a:pPr lvl="3"/>
            <a:endParaRPr/>
          </a:p>
          <a:p>
            <a:pPr lvl="4"/>
            <a:endParaRPr/>
          </a:p>
        </p:txBody>
      </p:sp>
      <p:sp>
        <p:nvSpPr>
          <p:cNvPr id="1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Uiting">
    <p:spTree>
      <p:nvGrpSpPr>
        <p:cNvPr id="1" name=""/>
        <p:cNvGrpSpPr/>
        <p:nvPr/>
      </p:nvGrpSpPr>
      <p:grpSpPr>
        <a:xfrm>
          <a:off x="0" y="0"/>
          <a:ext cx="0" cy="0"/>
          <a:chOff x="0" y="0"/>
          <a:chExt cx="0" cy="0"/>
        </a:xfrm>
      </p:grpSpPr>
      <p:sp>
        <p:nvSpPr>
          <p:cNvPr id="110" name="Hoofdtekst - niveau één…"/>
          <p:cNvSpPr txBox="1">
            <a:spLocks noGrp="1"/>
          </p:cNvSpPr>
          <p:nvPr>
            <p:ph type="body" sz="half" idx="1" hasCustomPrompt="1"/>
          </p:nvPr>
        </p:nvSpPr>
        <p:spPr>
          <a:xfrm>
            <a:off x="1298277" y="4927600"/>
            <a:ext cx="21863646" cy="3853767"/>
          </a:xfrm>
          <a:prstGeom prst="rect">
            <a:avLst/>
          </a:prstGeom>
        </p:spPr>
        <p:txBody>
          <a:bodyPr anchor="ctr"/>
          <a:lstStyle>
            <a:lvl1pPr algn="ctr" defTabSz="1160859">
              <a:defRPr sz="10200" b="1" spc="-408">
                <a:latin typeface="+mn-lt"/>
                <a:ea typeface="+mn-ea"/>
                <a:cs typeface="+mn-cs"/>
                <a:sym typeface="Graphik"/>
              </a:defRPr>
            </a:lvl1pPr>
            <a:lvl2pPr algn="ctr" defTabSz="1160859">
              <a:defRPr sz="10200" b="1" spc="-408">
                <a:latin typeface="+mn-lt"/>
                <a:ea typeface="+mn-ea"/>
                <a:cs typeface="+mn-cs"/>
                <a:sym typeface="Graphik"/>
              </a:defRPr>
            </a:lvl2pPr>
            <a:lvl3pPr algn="ctr" defTabSz="1160859">
              <a:defRPr sz="10200" b="1" spc="-408">
                <a:latin typeface="+mn-lt"/>
                <a:ea typeface="+mn-ea"/>
                <a:cs typeface="+mn-cs"/>
                <a:sym typeface="Graphik"/>
              </a:defRPr>
            </a:lvl3pPr>
            <a:lvl4pPr algn="ctr" defTabSz="1160859">
              <a:defRPr sz="10200" b="1" spc="-408">
                <a:latin typeface="+mn-lt"/>
                <a:ea typeface="+mn-ea"/>
                <a:cs typeface="+mn-cs"/>
                <a:sym typeface="Graphik"/>
              </a:defRPr>
            </a:lvl4pPr>
            <a:lvl5pPr algn="ctr" defTabSz="1160859">
              <a:defRPr sz="10200" b="1" spc="-408">
                <a:latin typeface="+mn-lt"/>
                <a:ea typeface="+mn-ea"/>
                <a:cs typeface="+mn-cs"/>
                <a:sym typeface="Graphik"/>
              </a:defRPr>
            </a:lvl5pPr>
          </a:lstStyle>
          <a:p>
            <a:r>
              <a:t>Uiting</a:t>
            </a:r>
          </a:p>
          <a:p>
            <a:pPr lvl="1"/>
            <a:endParaRPr/>
          </a:p>
          <a:p>
            <a:pPr lvl="2"/>
            <a:endParaRPr/>
          </a:p>
          <a:p>
            <a:pPr lvl="3"/>
            <a:endParaRPr/>
          </a:p>
          <a:p>
            <a:pPr lvl="4"/>
            <a:endParaRPr/>
          </a:p>
        </p:txBody>
      </p:sp>
      <p:sp>
        <p:nvSpPr>
          <p:cNvPr id="111"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Groot feit">
    <p:spTree>
      <p:nvGrpSpPr>
        <p:cNvPr id="1" name=""/>
        <p:cNvGrpSpPr/>
        <p:nvPr/>
      </p:nvGrpSpPr>
      <p:grpSpPr>
        <a:xfrm>
          <a:off x="0" y="0"/>
          <a:ext cx="0" cy="0"/>
          <a:chOff x="0" y="0"/>
          <a:chExt cx="0" cy="0"/>
        </a:xfrm>
      </p:grpSpPr>
      <p:sp>
        <p:nvSpPr>
          <p:cNvPr id="118" name="Feitinformatie"/>
          <p:cNvSpPr txBox="1">
            <a:spLocks noGrp="1"/>
          </p:cNvSpPr>
          <p:nvPr>
            <p:ph type="body" sz="quarter" idx="21" hasCustomPrompt="1"/>
          </p:nvPr>
        </p:nvSpPr>
        <p:spPr>
          <a:xfrm>
            <a:off x="1295400" y="8117284"/>
            <a:ext cx="21869400" cy="592456"/>
          </a:xfrm>
          <a:prstGeom prst="rect">
            <a:avLst/>
          </a:prstGeom>
        </p:spPr>
        <p:txBody>
          <a:bodyPr/>
          <a:lstStyle>
            <a:lvl1pPr algn="ctr" defTabSz="490727">
              <a:spcBef>
                <a:spcPts val="2600"/>
              </a:spcBef>
              <a:defRPr sz="2940" spc="-88"/>
            </a:lvl1pPr>
          </a:lstStyle>
          <a:p>
            <a:r>
              <a:t>Feitinformatie</a:t>
            </a:r>
          </a:p>
        </p:txBody>
      </p:sp>
      <p:sp>
        <p:nvSpPr>
          <p:cNvPr id="119" name="Hoofdtekst - niveau één…"/>
          <p:cNvSpPr txBox="1">
            <a:spLocks noGrp="1"/>
          </p:cNvSpPr>
          <p:nvPr>
            <p:ph type="body" sz="half" idx="1" hasCustomPrompt="1"/>
          </p:nvPr>
        </p:nvSpPr>
        <p:spPr>
          <a:xfrm>
            <a:off x="1295400" y="3587043"/>
            <a:ext cx="21869400" cy="4730168"/>
          </a:xfrm>
          <a:prstGeom prst="rect">
            <a:avLst/>
          </a:prstGeom>
        </p:spPr>
        <p:txBody>
          <a:bodyPr anchor="b"/>
          <a:lstStyle>
            <a:lvl1pPr algn="ctr" defTabSz="825500">
              <a:lnSpc>
                <a:spcPct val="70000"/>
              </a:lnSpc>
              <a:defRPr sz="22400" b="1" spc="-448">
                <a:latin typeface="+mn-lt"/>
                <a:ea typeface="+mn-ea"/>
                <a:cs typeface="+mn-cs"/>
                <a:sym typeface="Graphik"/>
              </a:defRPr>
            </a:lvl1pPr>
            <a:lvl2pPr algn="ctr" defTabSz="825500">
              <a:lnSpc>
                <a:spcPct val="70000"/>
              </a:lnSpc>
              <a:defRPr sz="22400" b="1" spc="-448">
                <a:latin typeface="+mn-lt"/>
                <a:ea typeface="+mn-ea"/>
                <a:cs typeface="+mn-cs"/>
                <a:sym typeface="Graphik"/>
              </a:defRPr>
            </a:lvl2pPr>
            <a:lvl3pPr algn="ctr" defTabSz="825500">
              <a:lnSpc>
                <a:spcPct val="70000"/>
              </a:lnSpc>
              <a:defRPr sz="22400" b="1" spc="-448">
                <a:latin typeface="+mn-lt"/>
                <a:ea typeface="+mn-ea"/>
                <a:cs typeface="+mn-cs"/>
                <a:sym typeface="Graphik"/>
              </a:defRPr>
            </a:lvl3pPr>
            <a:lvl4pPr algn="ctr" defTabSz="825500">
              <a:lnSpc>
                <a:spcPct val="70000"/>
              </a:lnSpc>
              <a:defRPr sz="22400" b="1" spc="-448">
                <a:latin typeface="+mn-lt"/>
                <a:ea typeface="+mn-ea"/>
                <a:cs typeface="+mn-cs"/>
                <a:sym typeface="Graphik"/>
              </a:defRPr>
            </a:lvl4pPr>
            <a:lvl5pPr algn="ctr" defTabSz="825500">
              <a:lnSpc>
                <a:spcPct val="70000"/>
              </a:lnSpc>
              <a:defRPr sz="22400" b="1" spc="-448">
                <a:latin typeface="+mn-lt"/>
                <a:ea typeface="+mn-ea"/>
                <a:cs typeface="+mn-cs"/>
                <a:sym typeface="Graphik"/>
              </a:defRPr>
            </a:lvl5pPr>
          </a:lstStyle>
          <a:p>
            <a:r>
              <a:t>100%</a:t>
            </a:r>
          </a:p>
          <a:p>
            <a:pPr lvl="1"/>
            <a:endParaRPr/>
          </a:p>
          <a:p>
            <a:pPr lvl="2"/>
            <a:endParaRPr/>
          </a:p>
          <a:p>
            <a:pPr lvl="3"/>
            <a:endParaRPr/>
          </a:p>
          <a:p>
            <a:pPr lvl="4"/>
            <a:endParaRPr/>
          </a:p>
        </p:txBody>
      </p:sp>
      <p:sp>
        <p:nvSpPr>
          <p:cNvPr id="12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2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22"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itaat">
    <p:spTree>
      <p:nvGrpSpPr>
        <p:cNvPr id="1" name=""/>
        <p:cNvGrpSpPr/>
        <p:nvPr/>
      </p:nvGrpSpPr>
      <p:grpSpPr>
        <a:xfrm>
          <a:off x="0" y="0"/>
          <a:ext cx="0" cy="0"/>
          <a:chOff x="0" y="0"/>
          <a:chExt cx="0" cy="0"/>
        </a:xfrm>
      </p:grpSpPr>
      <p:sp>
        <p:nvSpPr>
          <p:cNvPr id="129" name="Toekenning"/>
          <p:cNvSpPr txBox="1">
            <a:spLocks noGrp="1"/>
          </p:cNvSpPr>
          <p:nvPr>
            <p:ph type="body" sz="quarter" idx="21" hasCustomPrompt="1"/>
          </p:nvPr>
        </p:nvSpPr>
        <p:spPr>
          <a:xfrm>
            <a:off x="2252674" y="10353079"/>
            <a:ext cx="20691414" cy="567945"/>
          </a:xfrm>
          <a:prstGeom prst="rect">
            <a:avLst/>
          </a:prstGeom>
        </p:spPr>
        <p:txBody>
          <a:bodyPr/>
          <a:lstStyle>
            <a:lvl1pPr defTabSz="584200">
              <a:defRPr sz="2800" spc="-84"/>
            </a:lvl1pPr>
          </a:lstStyle>
          <a:p>
            <a:r>
              <a:t>Toekenning </a:t>
            </a:r>
          </a:p>
        </p:txBody>
      </p:sp>
      <p:sp>
        <p:nvSpPr>
          <p:cNvPr id="13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3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32" name="Hoofdtekst - niveau één…"/>
          <p:cNvSpPr txBox="1">
            <a:spLocks noGrp="1"/>
          </p:cNvSpPr>
          <p:nvPr>
            <p:ph type="body" sz="half" idx="1" hasCustomPrompt="1"/>
          </p:nvPr>
        </p:nvSpPr>
        <p:spPr>
          <a:xfrm>
            <a:off x="1439912" y="4332885"/>
            <a:ext cx="21504176" cy="5497468"/>
          </a:xfrm>
          <a:prstGeom prst="rect">
            <a:avLst/>
          </a:prstGeom>
        </p:spPr>
        <p:txBody>
          <a:bodyPr anchor="b"/>
          <a:lstStyle>
            <a:lvl1pPr marL="714375" indent="-714375" defTabSz="1160859">
              <a:lnSpc>
                <a:spcPct val="70000"/>
              </a:lnSpc>
              <a:defRPr sz="13300" b="1" i="1" spc="-532">
                <a:latin typeface="+mn-lt"/>
                <a:ea typeface="+mn-ea"/>
                <a:cs typeface="+mn-cs"/>
                <a:sym typeface="Graphik"/>
              </a:defRPr>
            </a:lvl1pPr>
            <a:lvl2pPr marL="714375" indent="-257175" defTabSz="1160859">
              <a:lnSpc>
                <a:spcPct val="70000"/>
              </a:lnSpc>
              <a:defRPr sz="13300" b="1" i="1" spc="-532">
                <a:latin typeface="+mn-lt"/>
                <a:ea typeface="+mn-ea"/>
                <a:cs typeface="+mn-cs"/>
                <a:sym typeface="Graphik"/>
              </a:defRPr>
            </a:lvl2pPr>
            <a:lvl3pPr marL="714375" indent="200025" defTabSz="1160859">
              <a:lnSpc>
                <a:spcPct val="70000"/>
              </a:lnSpc>
              <a:defRPr sz="13300" b="1" i="1" spc="-532">
                <a:latin typeface="+mn-lt"/>
                <a:ea typeface="+mn-ea"/>
                <a:cs typeface="+mn-cs"/>
                <a:sym typeface="Graphik"/>
              </a:defRPr>
            </a:lvl3pPr>
            <a:lvl4pPr marL="714375" indent="657225" defTabSz="1160859">
              <a:lnSpc>
                <a:spcPct val="70000"/>
              </a:lnSpc>
              <a:defRPr sz="13300" b="1" i="1" spc="-532">
                <a:latin typeface="+mn-lt"/>
                <a:ea typeface="+mn-ea"/>
                <a:cs typeface="+mn-cs"/>
                <a:sym typeface="Graphik"/>
              </a:defRPr>
            </a:lvl4pPr>
            <a:lvl5pPr marL="714375" indent="1114425" defTabSz="1160859">
              <a:lnSpc>
                <a:spcPct val="70000"/>
              </a:lnSpc>
              <a:defRPr sz="13300" b="1" i="1" spc="-532">
                <a:latin typeface="+mn-lt"/>
                <a:ea typeface="+mn-ea"/>
                <a:cs typeface="+mn-cs"/>
                <a:sym typeface="Graphik"/>
              </a:defRPr>
            </a:lvl5pPr>
          </a:lstStyle>
          <a:p>
            <a:r>
              <a:t>“Bijzonder citaat”</a:t>
            </a:r>
          </a:p>
          <a:p>
            <a:pPr lvl="1"/>
            <a:endParaRPr/>
          </a:p>
          <a:p>
            <a:pPr lvl="2"/>
            <a:endParaRPr/>
          </a:p>
          <a:p>
            <a:pPr lvl="3"/>
            <a:endParaRPr/>
          </a:p>
          <a:p>
            <a:pPr lvl="4"/>
            <a:endParaRPr/>
          </a:p>
        </p:txBody>
      </p:sp>
      <p:sp>
        <p:nvSpPr>
          <p:cNvPr id="13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Foto - driemaal">
    <p:spTree>
      <p:nvGrpSpPr>
        <p:cNvPr id="1" name=""/>
        <p:cNvGrpSpPr/>
        <p:nvPr/>
      </p:nvGrpSpPr>
      <p:grpSpPr>
        <a:xfrm>
          <a:off x="0" y="0"/>
          <a:ext cx="0" cy="0"/>
          <a:chOff x="0" y="0"/>
          <a:chExt cx="0" cy="0"/>
        </a:xfrm>
      </p:grpSpPr>
      <p:sp>
        <p:nvSpPr>
          <p:cNvPr id="140" name="Zijaanzicht van een persoon met een geel jack met capuchon voor gele luiken"/>
          <p:cNvSpPr>
            <a:spLocks noGrp="1"/>
          </p:cNvSpPr>
          <p:nvPr>
            <p:ph type="pic" idx="21"/>
          </p:nvPr>
        </p:nvSpPr>
        <p:spPr>
          <a:xfrm>
            <a:off x="4076700" y="-3937000"/>
            <a:ext cx="26492200" cy="17661467"/>
          </a:xfrm>
          <a:prstGeom prst="rect">
            <a:avLst/>
          </a:prstGeom>
        </p:spPr>
        <p:txBody>
          <a:bodyPr lIns="91439" tIns="45719" rIns="91439" bIns="45719">
            <a:noAutofit/>
          </a:bodyPr>
          <a:lstStyle/>
          <a:p>
            <a:endParaRPr/>
          </a:p>
        </p:txBody>
      </p:sp>
      <p:sp>
        <p:nvSpPr>
          <p:cNvPr id="141" name="Zicht op de rug van een persoon met een geel topje die door een opening in een stenen muur kijkt"/>
          <p:cNvSpPr>
            <a:spLocks noGrp="1"/>
          </p:cNvSpPr>
          <p:nvPr>
            <p:ph type="pic" sz="half" idx="22"/>
          </p:nvPr>
        </p:nvSpPr>
        <p:spPr>
          <a:xfrm>
            <a:off x="-1" y="-525805"/>
            <a:ext cx="12065001" cy="7782610"/>
          </a:xfrm>
          <a:prstGeom prst="rect">
            <a:avLst/>
          </a:prstGeom>
        </p:spPr>
        <p:txBody>
          <a:bodyPr lIns="91439" tIns="45719" rIns="91439" bIns="45719">
            <a:noAutofit/>
          </a:bodyPr>
          <a:lstStyle/>
          <a:p>
            <a:endParaRPr/>
          </a:p>
        </p:txBody>
      </p:sp>
      <p:sp>
        <p:nvSpPr>
          <p:cNvPr id="142" name="Persoon met een grote glimlach die een blauw topje draagt voor een blauwe muur"/>
          <p:cNvSpPr>
            <a:spLocks noGrp="1"/>
          </p:cNvSpPr>
          <p:nvPr>
            <p:ph type="pic" sz="half" idx="23"/>
          </p:nvPr>
        </p:nvSpPr>
        <p:spPr>
          <a:xfrm>
            <a:off x="-1" y="6384784"/>
            <a:ext cx="12065001" cy="8048238"/>
          </a:xfrm>
          <a:prstGeom prst="rect">
            <a:avLst/>
          </a:prstGeom>
        </p:spPr>
        <p:txBody>
          <a:bodyPr lIns="91439" tIns="45719" rIns="91439" bIns="45719">
            <a:noAutofit/>
          </a:bodyPr>
          <a:lstStyle/>
          <a:p>
            <a:endParaRPr/>
          </a:p>
        </p:txBody>
      </p:sp>
      <p:sp>
        <p:nvSpPr>
          <p:cNvPr id="14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50" name="Persoon in blauwe spijkerbroek en spijkerjasje tegen een effen rode en paarse muur"/>
          <p:cNvSpPr>
            <a:spLocks noGrp="1"/>
          </p:cNvSpPr>
          <p:nvPr>
            <p:ph type="pic" idx="21"/>
          </p:nvPr>
        </p:nvSpPr>
        <p:spPr>
          <a:xfrm>
            <a:off x="0" y="-1266000"/>
            <a:ext cx="24384000" cy="16248002"/>
          </a:xfrm>
          <a:prstGeom prst="rect">
            <a:avLst/>
          </a:prstGeom>
        </p:spPr>
        <p:txBody>
          <a:bodyPr lIns="91439" tIns="45719" rIns="91439" bIns="45719">
            <a:noAutofit/>
          </a:bodyPr>
          <a:lstStyle/>
          <a:p>
            <a:endParaRPr/>
          </a:p>
        </p:txBody>
      </p:sp>
      <p:sp>
        <p:nvSpPr>
          <p:cNvPr id="151"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Leeg">
    <p:spTree>
      <p:nvGrpSpPr>
        <p:cNvPr id="1" name=""/>
        <p:cNvGrpSpPr/>
        <p:nvPr/>
      </p:nvGrpSpPr>
      <p:grpSpPr>
        <a:xfrm>
          <a:off x="0" y="0"/>
          <a:ext cx="0" cy="0"/>
          <a:chOff x="0" y="0"/>
          <a:chExt cx="0" cy="0"/>
        </a:xfrm>
      </p:grpSpPr>
      <p:sp>
        <p:nvSpPr>
          <p:cNvPr id="158"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el">
    <p:spTree>
      <p:nvGrpSpPr>
        <p:cNvPr id="1" name=""/>
        <p:cNvGrpSpPr/>
        <p:nvPr/>
      </p:nvGrpSpPr>
      <p:grpSpPr>
        <a:xfrm>
          <a:off x="0" y="0"/>
          <a:ext cx="0" cy="0"/>
          <a:chOff x="0" y="0"/>
          <a:chExt cx="0" cy="0"/>
        </a:xfrm>
      </p:grpSpPr>
      <p:sp>
        <p:nvSpPr>
          <p:cNvPr id="11" name="Naam presentatie"/>
          <p:cNvSpPr txBox="1">
            <a:spLocks noGrp="1"/>
          </p:cNvSpPr>
          <p:nvPr>
            <p:ph type="title" hasCustomPrompt="1"/>
          </p:nvPr>
        </p:nvSpPr>
        <p:spPr>
          <a:prstGeom prst="rect">
            <a:avLst/>
          </a:prstGeom>
        </p:spPr>
        <p:txBody>
          <a:bodyPr/>
          <a:lstStyle/>
          <a:p>
            <a:r>
              <a:t>Naam presentatie</a:t>
            </a:r>
          </a:p>
        </p:txBody>
      </p:sp>
      <p:sp>
        <p:nvSpPr>
          <p:cNvPr id="12" name="Hoofdtekst - niveau één…"/>
          <p:cNvSpPr txBox="1">
            <a:spLocks noGrp="1"/>
          </p:cNvSpPr>
          <p:nvPr>
            <p:ph type="body" sz="quarter" idx="1" hasCustomPrompt="1"/>
          </p:nvPr>
        </p:nvSpPr>
        <p:spPr>
          <a:prstGeom prst="rect">
            <a:avLst/>
          </a:prstGeom>
        </p:spPr>
        <p:txBody>
          <a:bodyPr/>
          <a:lstStyle/>
          <a:p>
            <a:r>
              <a:t>Ondertitel presentatie </a:t>
            </a:r>
          </a:p>
          <a:p>
            <a:pPr lvl="1"/>
            <a:endParaRPr/>
          </a:p>
          <a:p>
            <a:pPr lvl="2"/>
            <a:endParaRPr/>
          </a:p>
          <a:p>
            <a:pPr lvl="3"/>
            <a:endParaRPr/>
          </a:p>
          <a:p>
            <a:pPr lvl="4"/>
            <a:endParaRPr/>
          </a:p>
        </p:txBody>
      </p:sp>
      <p:sp>
        <p:nvSpPr>
          <p:cNvPr id="1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735553872"/>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el en foto">
    <p:spTree>
      <p:nvGrpSpPr>
        <p:cNvPr id="1" name=""/>
        <p:cNvGrpSpPr/>
        <p:nvPr/>
      </p:nvGrpSpPr>
      <p:grpSpPr>
        <a:xfrm>
          <a:off x="0" y="0"/>
          <a:ext cx="0" cy="0"/>
          <a:chOff x="0" y="0"/>
          <a:chExt cx="0" cy="0"/>
        </a:xfrm>
      </p:grpSpPr>
      <p:sp>
        <p:nvSpPr>
          <p:cNvPr id="20" name="Glimlachend persoon met een zonnebril en een gele trui tegen een groenblauwe achtergrond"/>
          <p:cNvSpPr>
            <a:spLocks noGrp="1"/>
          </p:cNvSpPr>
          <p:nvPr>
            <p:ph type="pic" idx="21"/>
          </p:nvPr>
        </p:nvSpPr>
        <p:spPr>
          <a:xfrm>
            <a:off x="-685800" y="-6146800"/>
            <a:ext cx="34201100" cy="20089980"/>
          </a:xfrm>
          <a:prstGeom prst="rect">
            <a:avLst/>
          </a:prstGeom>
        </p:spPr>
        <p:txBody>
          <a:bodyPr lIns="91439" tIns="45719" rIns="91439" bIns="45719">
            <a:noAutofit/>
          </a:bodyPr>
          <a:lstStyle/>
          <a:p>
            <a:endParaRPr/>
          </a:p>
        </p:txBody>
      </p:sp>
      <p:sp>
        <p:nvSpPr>
          <p:cNvPr id="21" name="Naam presentatie"/>
          <p:cNvSpPr txBox="1">
            <a:spLocks noGrp="1"/>
          </p:cNvSpPr>
          <p:nvPr>
            <p:ph type="title" hasCustomPrompt="1"/>
          </p:nvPr>
        </p:nvSpPr>
        <p:spPr>
          <a:xfrm>
            <a:off x="1295400" y="4384675"/>
            <a:ext cx="21869400" cy="4699000"/>
          </a:xfrm>
          <a:prstGeom prst="rect">
            <a:avLst/>
          </a:prstGeom>
        </p:spPr>
        <p:txBody>
          <a:bodyPr/>
          <a:lstStyle/>
          <a:p>
            <a:r>
              <a:t>Naam presentatie</a:t>
            </a:r>
          </a:p>
        </p:txBody>
      </p:sp>
      <p:sp>
        <p:nvSpPr>
          <p:cNvPr id="22" name="Hoofdtekst - niveau één…"/>
          <p:cNvSpPr txBox="1">
            <a:spLocks noGrp="1"/>
          </p:cNvSpPr>
          <p:nvPr>
            <p:ph type="body" sz="quarter" idx="1" hasCustomPrompt="1"/>
          </p:nvPr>
        </p:nvSpPr>
        <p:spPr>
          <a:xfrm>
            <a:off x="1295400" y="9268776"/>
            <a:ext cx="21869400" cy="1422715"/>
          </a:xfrm>
          <a:prstGeom prst="rect">
            <a:avLst/>
          </a:prstGeom>
        </p:spPr>
        <p:txBody>
          <a:bodyPr/>
          <a:lstStyle/>
          <a:p>
            <a:r>
              <a:t>Ondertitel presentatie</a:t>
            </a:r>
          </a:p>
          <a:p>
            <a:pPr lvl="1"/>
            <a:endParaRPr/>
          </a:p>
          <a:p>
            <a:pPr lvl="2"/>
            <a:endParaRPr/>
          </a:p>
          <a:p>
            <a:pPr lvl="3"/>
            <a:endParaRPr/>
          </a:p>
          <a:p>
            <a:pPr lvl="4"/>
            <a:endParaRPr/>
          </a:p>
        </p:txBody>
      </p:sp>
      <p:sp>
        <p:nvSpPr>
          <p:cNvPr id="2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408179448"/>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el en foto alt">
    <p:spTree>
      <p:nvGrpSpPr>
        <p:cNvPr id="1" name=""/>
        <p:cNvGrpSpPr/>
        <p:nvPr/>
      </p:nvGrpSpPr>
      <p:grpSpPr>
        <a:xfrm>
          <a:off x="0" y="0"/>
          <a:ext cx="0" cy="0"/>
          <a:chOff x="0" y="0"/>
          <a:chExt cx="0" cy="0"/>
        </a:xfrm>
      </p:grpSpPr>
      <p:sp>
        <p:nvSpPr>
          <p:cNvPr id="30" name="Zijaanzicht van een persoon met een geel jack met capuchon voor gele luiken"/>
          <p:cNvSpPr>
            <a:spLocks noGrp="1"/>
          </p:cNvSpPr>
          <p:nvPr>
            <p:ph type="pic" idx="21"/>
          </p:nvPr>
        </p:nvSpPr>
        <p:spPr>
          <a:xfrm>
            <a:off x="8922063" y="-2"/>
            <a:ext cx="20573999" cy="13716001"/>
          </a:xfrm>
          <a:prstGeom prst="rect">
            <a:avLst/>
          </a:prstGeom>
        </p:spPr>
        <p:txBody>
          <a:bodyPr lIns="91439" tIns="45719" rIns="91439" bIns="45719">
            <a:noAutofit/>
          </a:bodyPr>
          <a:lstStyle/>
          <a:p>
            <a:endParaRPr/>
          </a:p>
        </p:txBody>
      </p:sp>
      <p:sp>
        <p:nvSpPr>
          <p:cNvPr id="31" name="Naam dia"/>
          <p:cNvSpPr txBox="1">
            <a:spLocks noGrp="1"/>
          </p:cNvSpPr>
          <p:nvPr>
            <p:ph type="title" hasCustomPrompt="1"/>
          </p:nvPr>
        </p:nvSpPr>
        <p:spPr>
          <a:xfrm>
            <a:off x="1295400" y="3743016"/>
            <a:ext cx="11442700" cy="5334002"/>
          </a:xfrm>
          <a:prstGeom prst="rect">
            <a:avLst/>
          </a:prstGeom>
        </p:spPr>
        <p:txBody>
          <a:bodyPr/>
          <a:lstStyle/>
          <a:p>
            <a:r>
              <a:t>Naam dia</a:t>
            </a:r>
          </a:p>
        </p:txBody>
      </p:sp>
      <p:sp>
        <p:nvSpPr>
          <p:cNvPr id="32" name="Hoofdtekst - niveau één…"/>
          <p:cNvSpPr txBox="1">
            <a:spLocks noGrp="1"/>
          </p:cNvSpPr>
          <p:nvPr>
            <p:ph type="body" sz="quarter" idx="1" hasCustomPrompt="1"/>
          </p:nvPr>
        </p:nvSpPr>
        <p:spPr>
          <a:xfrm>
            <a:off x="1295400" y="9271000"/>
            <a:ext cx="11442700" cy="3175000"/>
          </a:xfrm>
          <a:prstGeom prst="rect">
            <a:avLst/>
          </a:prstGeom>
        </p:spPr>
        <p:txBody>
          <a:bodyPr/>
          <a:lstStyle/>
          <a:p>
            <a:r>
              <a:t>Ondertitel dia</a:t>
            </a:r>
          </a:p>
          <a:p>
            <a:pPr lvl="1"/>
            <a:endParaRPr/>
          </a:p>
          <a:p>
            <a:pPr lvl="2"/>
            <a:endParaRPr/>
          </a:p>
          <a:p>
            <a:pPr lvl="3"/>
            <a:endParaRPr/>
          </a:p>
          <a:p>
            <a:pPr lvl="4"/>
            <a:endParaRPr/>
          </a:p>
        </p:txBody>
      </p:sp>
      <p:sp>
        <p:nvSpPr>
          <p:cNvPr id="3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71655233"/>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el en opsomming">
    <p:spTree>
      <p:nvGrpSpPr>
        <p:cNvPr id="1" name=""/>
        <p:cNvGrpSpPr/>
        <p:nvPr/>
      </p:nvGrpSpPr>
      <p:grpSpPr>
        <a:xfrm>
          <a:off x="0" y="0"/>
          <a:ext cx="0" cy="0"/>
          <a:chOff x="0" y="0"/>
          <a:chExt cx="0" cy="0"/>
        </a:xfrm>
      </p:grpSpPr>
      <p:sp>
        <p:nvSpPr>
          <p:cNvPr id="40" name="Hoofdtekst - niveau één…"/>
          <p:cNvSpPr txBox="1">
            <a:spLocks noGrp="1"/>
          </p:cNvSpPr>
          <p:nvPr>
            <p:ph type="body" sz="quarter" idx="1" hasCustomPrompt="1"/>
          </p:nvPr>
        </p:nvSpPr>
        <p:spPr>
          <a:xfrm>
            <a:off x="1295400" y="12955885"/>
            <a:ext cx="21869400" cy="429262"/>
          </a:xfrm>
          <a:prstGeom prst="rect">
            <a:avLst/>
          </a:prstGeom>
        </p:spPr>
        <p:txBody>
          <a:bodyPr/>
          <a:lstStyle>
            <a:lvl1pPr>
              <a:spcBef>
                <a:spcPts val="3200"/>
              </a:spcBef>
              <a:defRPr sz="2000" spc="-58">
                <a:latin typeface="Graphik Medium"/>
                <a:ea typeface="Graphik Medium"/>
                <a:cs typeface="Graphik Medium"/>
                <a:sym typeface="Graphik Medium"/>
              </a:defRPr>
            </a:lvl1pPr>
            <a:lvl2pPr>
              <a:spcBef>
                <a:spcPts val="3200"/>
              </a:spcBef>
              <a:defRPr sz="2000" spc="-58">
                <a:latin typeface="Graphik Medium"/>
                <a:ea typeface="Graphik Medium"/>
                <a:cs typeface="Graphik Medium"/>
                <a:sym typeface="Graphik Medium"/>
              </a:defRPr>
            </a:lvl2pPr>
            <a:lvl3pPr>
              <a:spcBef>
                <a:spcPts val="3200"/>
              </a:spcBef>
              <a:defRPr sz="2000" spc="-58">
                <a:latin typeface="Graphik Medium"/>
                <a:ea typeface="Graphik Medium"/>
                <a:cs typeface="Graphik Medium"/>
                <a:sym typeface="Graphik Medium"/>
              </a:defRPr>
            </a:lvl3pPr>
            <a:lvl4pPr>
              <a:spcBef>
                <a:spcPts val="3200"/>
              </a:spcBef>
              <a:defRPr sz="2000" spc="-58">
                <a:latin typeface="Graphik Medium"/>
                <a:ea typeface="Graphik Medium"/>
                <a:cs typeface="Graphik Medium"/>
                <a:sym typeface="Graphik Medium"/>
              </a:defRPr>
            </a:lvl4pPr>
            <a:lvl5pPr>
              <a:spcBef>
                <a:spcPts val="3200"/>
              </a:spcBef>
              <a:defRPr sz="2000" spc="-58">
                <a:latin typeface="Graphik Medium"/>
                <a:ea typeface="Graphik Medium"/>
                <a:cs typeface="Graphik Medium"/>
                <a:sym typeface="Graphik Medium"/>
              </a:defRPr>
            </a:lvl5pPr>
          </a:lstStyle>
          <a:p>
            <a:r>
              <a:t>Auteur en datum</a:t>
            </a:r>
          </a:p>
          <a:p>
            <a:pPr lvl="1"/>
            <a:endParaRPr/>
          </a:p>
          <a:p>
            <a:pPr lvl="2"/>
            <a:endParaRPr/>
          </a:p>
          <a:p>
            <a:pPr lvl="3"/>
            <a:endParaRPr/>
          </a:p>
          <a:p>
            <a:pPr lvl="4"/>
            <a:endParaRPr/>
          </a:p>
        </p:txBody>
      </p:sp>
      <p:sp>
        <p:nvSpPr>
          <p:cNvPr id="41" name="Ondertitel dia"/>
          <p:cNvSpPr txBox="1">
            <a:spLocks noGrp="1"/>
          </p:cNvSpPr>
          <p:nvPr>
            <p:ph type="body" sz="quarter" idx="21" hasCustomPrompt="1"/>
          </p:nvPr>
        </p:nvSpPr>
        <p:spPr>
          <a:xfrm>
            <a:off x="1295400" y="3543455"/>
            <a:ext cx="21869400" cy="694057"/>
          </a:xfrm>
          <a:prstGeom prst="rect">
            <a:avLst/>
          </a:prstGeom>
        </p:spPr>
        <p:txBody>
          <a:bodyPr/>
          <a:lstStyle>
            <a:lvl1pPr>
              <a:defRPr spc="-200"/>
            </a:lvl1pPr>
          </a:lstStyle>
          <a:p>
            <a:r>
              <a:t>Ondertitel dia</a:t>
            </a:r>
          </a:p>
        </p:txBody>
      </p:sp>
      <p:sp>
        <p:nvSpPr>
          <p:cNvPr id="42"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43"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44" name="Naam dia"/>
          <p:cNvSpPr txBox="1">
            <a:spLocks noGrp="1"/>
          </p:cNvSpPr>
          <p:nvPr>
            <p:ph type="title" hasCustomPrompt="1"/>
          </p:nvPr>
        </p:nvSpPr>
        <p:spPr>
          <a:xfrm>
            <a:off x="1295400" y="1620697"/>
            <a:ext cx="21869400" cy="1778387"/>
          </a:xfrm>
          <a:prstGeom prst="rect">
            <a:avLst/>
          </a:prstGeom>
        </p:spPr>
        <p:txBody>
          <a:bodyPr anchor="t"/>
          <a:lstStyle>
            <a:lvl1pPr defTabSz="584200">
              <a:defRPr sz="10000" spc="-400"/>
            </a:lvl1pPr>
          </a:lstStyle>
          <a:p>
            <a:r>
              <a:t>Naam dia</a:t>
            </a:r>
          </a:p>
        </p:txBody>
      </p:sp>
      <p:sp>
        <p:nvSpPr>
          <p:cNvPr id="45" name="Hoofdtekst - niveau één…"/>
          <p:cNvSpPr txBox="1">
            <a:spLocks noGrp="1"/>
          </p:cNvSpPr>
          <p:nvPr>
            <p:ph type="body" idx="22" hasCustomPrompt="1"/>
          </p:nvPr>
        </p:nvSpPr>
        <p:spPr>
          <a:xfrm>
            <a:off x="1295400" y="5270500"/>
            <a:ext cx="21869400" cy="7137400"/>
          </a:xfrm>
          <a:prstGeom prst="rect">
            <a:avLst/>
          </a:prstGeom>
        </p:spPr>
        <p:txBody>
          <a:bodyPr/>
          <a:lstStyle>
            <a:lvl1pPr>
              <a:spcBef>
                <a:spcPts val="3300"/>
              </a:spcBef>
              <a:defRPr sz="4000" cap="none" spc="0"/>
            </a:lvl1pPr>
          </a:lstStyle>
          <a:p>
            <a:r>
              <a:t>Dia-opsommingstekst</a:t>
            </a:r>
          </a:p>
        </p:txBody>
      </p:sp>
      <p:sp>
        <p:nvSpPr>
          <p:cNvPr id="46" name="Dianummer"/>
          <p:cNvSpPr txBox="1">
            <a:spLocks noGrp="1"/>
          </p:cNvSpPr>
          <p:nvPr>
            <p:ph type="sldNum" sz="quarter" idx="2"/>
          </p:nvPr>
        </p:nvSpPr>
        <p:spPr>
          <a:xfrm>
            <a:off x="22793706" y="12981031"/>
            <a:ext cx="361189" cy="40411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2971859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en foto">
    <p:spTree>
      <p:nvGrpSpPr>
        <p:cNvPr id="1" name=""/>
        <p:cNvGrpSpPr/>
        <p:nvPr/>
      </p:nvGrpSpPr>
      <p:grpSpPr>
        <a:xfrm>
          <a:off x="0" y="0"/>
          <a:ext cx="0" cy="0"/>
          <a:chOff x="0" y="0"/>
          <a:chExt cx="0" cy="0"/>
        </a:xfrm>
      </p:grpSpPr>
      <p:sp>
        <p:nvSpPr>
          <p:cNvPr id="20" name="Glimlachend persoon met een zonnebril en een gele trui tegen een groenblauwe achtergrond"/>
          <p:cNvSpPr>
            <a:spLocks noGrp="1"/>
          </p:cNvSpPr>
          <p:nvPr>
            <p:ph type="pic" idx="21"/>
          </p:nvPr>
        </p:nvSpPr>
        <p:spPr>
          <a:xfrm>
            <a:off x="-685800" y="-6146800"/>
            <a:ext cx="34201100" cy="20089980"/>
          </a:xfrm>
          <a:prstGeom prst="rect">
            <a:avLst/>
          </a:prstGeom>
        </p:spPr>
        <p:txBody>
          <a:bodyPr lIns="91439" tIns="45719" rIns="91439" bIns="45719">
            <a:noAutofit/>
          </a:bodyPr>
          <a:lstStyle/>
          <a:p>
            <a:endParaRPr/>
          </a:p>
        </p:txBody>
      </p:sp>
      <p:sp>
        <p:nvSpPr>
          <p:cNvPr id="21" name="Naam presentatie"/>
          <p:cNvSpPr txBox="1">
            <a:spLocks noGrp="1"/>
          </p:cNvSpPr>
          <p:nvPr>
            <p:ph type="title" hasCustomPrompt="1"/>
          </p:nvPr>
        </p:nvSpPr>
        <p:spPr>
          <a:xfrm>
            <a:off x="1295400" y="4384675"/>
            <a:ext cx="21869400" cy="4699000"/>
          </a:xfrm>
          <a:prstGeom prst="rect">
            <a:avLst/>
          </a:prstGeom>
        </p:spPr>
        <p:txBody>
          <a:bodyPr/>
          <a:lstStyle/>
          <a:p>
            <a:r>
              <a:t>Naam presentatie</a:t>
            </a:r>
          </a:p>
        </p:txBody>
      </p:sp>
      <p:sp>
        <p:nvSpPr>
          <p:cNvPr id="22" name="Hoofdtekst - niveau één…"/>
          <p:cNvSpPr txBox="1">
            <a:spLocks noGrp="1"/>
          </p:cNvSpPr>
          <p:nvPr>
            <p:ph type="body" sz="quarter" idx="1" hasCustomPrompt="1"/>
          </p:nvPr>
        </p:nvSpPr>
        <p:spPr>
          <a:xfrm>
            <a:off x="1295400" y="9268776"/>
            <a:ext cx="21869400" cy="1422714"/>
          </a:xfrm>
          <a:prstGeom prst="rect">
            <a:avLst/>
          </a:prstGeom>
        </p:spPr>
        <p:txBody>
          <a:bodyPr/>
          <a:lstStyle/>
          <a:p>
            <a:r>
              <a:t>Ondertitel presentatie</a:t>
            </a:r>
          </a:p>
          <a:p>
            <a:pPr lvl="1"/>
            <a:endParaRPr/>
          </a:p>
          <a:p>
            <a:pPr lvl="2"/>
            <a:endParaRPr/>
          </a:p>
          <a:p>
            <a:pPr lvl="3"/>
            <a:endParaRPr/>
          </a:p>
          <a:p>
            <a:pPr lvl="4"/>
            <a:endParaRPr/>
          </a:p>
        </p:txBody>
      </p:sp>
      <p:sp>
        <p:nvSpPr>
          <p:cNvPr id="2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Opsomming">
    <p:spTree>
      <p:nvGrpSpPr>
        <p:cNvPr id="1" name=""/>
        <p:cNvGrpSpPr/>
        <p:nvPr/>
      </p:nvGrpSpPr>
      <p:grpSpPr>
        <a:xfrm>
          <a:off x="0" y="0"/>
          <a:ext cx="0" cy="0"/>
          <a:chOff x="0" y="0"/>
          <a:chExt cx="0" cy="0"/>
        </a:xfrm>
      </p:grpSpPr>
      <p:sp>
        <p:nvSpPr>
          <p:cNvPr id="53" name="Hoofdtekst - niveau één…"/>
          <p:cNvSpPr txBox="1">
            <a:spLocks noGrp="1"/>
          </p:cNvSpPr>
          <p:nvPr>
            <p:ph type="body" sz="quarter" idx="1" hasCustomPrompt="1"/>
          </p:nvPr>
        </p:nvSpPr>
        <p:spPr>
          <a:xfrm>
            <a:off x="1295400" y="12955885"/>
            <a:ext cx="21869400" cy="429262"/>
          </a:xfrm>
          <a:prstGeom prst="rect">
            <a:avLst/>
          </a:prstGeom>
        </p:spPr>
        <p:txBody>
          <a:bodyPr/>
          <a:lstStyle>
            <a:lvl1pPr>
              <a:spcBef>
                <a:spcPts val="3200"/>
              </a:spcBef>
              <a:defRPr sz="2000" spc="-58">
                <a:latin typeface="Graphik Medium"/>
                <a:ea typeface="Graphik Medium"/>
                <a:cs typeface="Graphik Medium"/>
                <a:sym typeface="Graphik Medium"/>
              </a:defRPr>
            </a:lvl1pPr>
            <a:lvl2pPr>
              <a:spcBef>
                <a:spcPts val="3200"/>
              </a:spcBef>
              <a:defRPr sz="2000" spc="-58">
                <a:latin typeface="Graphik Medium"/>
                <a:ea typeface="Graphik Medium"/>
                <a:cs typeface="Graphik Medium"/>
                <a:sym typeface="Graphik Medium"/>
              </a:defRPr>
            </a:lvl2pPr>
            <a:lvl3pPr>
              <a:spcBef>
                <a:spcPts val="3200"/>
              </a:spcBef>
              <a:defRPr sz="2000" spc="-58">
                <a:latin typeface="Graphik Medium"/>
                <a:ea typeface="Graphik Medium"/>
                <a:cs typeface="Graphik Medium"/>
                <a:sym typeface="Graphik Medium"/>
              </a:defRPr>
            </a:lvl3pPr>
            <a:lvl4pPr>
              <a:spcBef>
                <a:spcPts val="3200"/>
              </a:spcBef>
              <a:defRPr sz="2000" spc="-58">
                <a:latin typeface="Graphik Medium"/>
                <a:ea typeface="Graphik Medium"/>
                <a:cs typeface="Graphik Medium"/>
                <a:sym typeface="Graphik Medium"/>
              </a:defRPr>
            </a:lvl4pPr>
            <a:lvl5pPr>
              <a:spcBef>
                <a:spcPts val="3200"/>
              </a:spcBef>
              <a:defRPr sz="2000" spc="-58">
                <a:latin typeface="Graphik Medium"/>
                <a:ea typeface="Graphik Medium"/>
                <a:cs typeface="Graphik Medium"/>
                <a:sym typeface="Graphik Medium"/>
              </a:defRPr>
            </a:lvl5pPr>
          </a:lstStyle>
          <a:p>
            <a:r>
              <a:t>Auteur en datum</a:t>
            </a:r>
          </a:p>
          <a:p>
            <a:pPr lvl="1"/>
            <a:endParaRPr/>
          </a:p>
          <a:p>
            <a:pPr lvl="2"/>
            <a:endParaRPr/>
          </a:p>
          <a:p>
            <a:pPr lvl="3"/>
            <a:endParaRPr/>
          </a:p>
          <a:p>
            <a:pPr lvl="4"/>
            <a:endParaRPr/>
          </a:p>
        </p:txBody>
      </p:sp>
      <p:sp>
        <p:nvSpPr>
          <p:cNvPr id="54" name="Hoofdtekst - niveau één…"/>
          <p:cNvSpPr txBox="1">
            <a:spLocks noGrp="1"/>
          </p:cNvSpPr>
          <p:nvPr>
            <p:ph type="body" idx="21" hasCustomPrompt="1"/>
          </p:nvPr>
        </p:nvSpPr>
        <p:spPr>
          <a:xfrm>
            <a:off x="1295400" y="5270499"/>
            <a:ext cx="21869400" cy="7135319"/>
          </a:xfrm>
          <a:prstGeom prst="rect">
            <a:avLst/>
          </a:prstGeom>
        </p:spPr>
        <p:txBody>
          <a:bodyPr numCol="2" spcCol="1093469"/>
          <a:lstStyle>
            <a:lvl1pPr>
              <a:spcBef>
                <a:spcPts val="3300"/>
              </a:spcBef>
              <a:defRPr sz="4000" cap="none" spc="0"/>
            </a:lvl1pPr>
          </a:lstStyle>
          <a:p>
            <a:r>
              <a:t>Dia-opsommingstekst</a:t>
            </a:r>
          </a:p>
        </p:txBody>
      </p:sp>
      <p:sp>
        <p:nvSpPr>
          <p:cNvPr id="55"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56"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57"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45412642"/>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itel, opsomm., foto">
    <p:spTree>
      <p:nvGrpSpPr>
        <p:cNvPr id="1" name=""/>
        <p:cNvGrpSpPr/>
        <p:nvPr/>
      </p:nvGrpSpPr>
      <p:grpSpPr>
        <a:xfrm>
          <a:off x="0" y="0"/>
          <a:ext cx="0" cy="0"/>
          <a:chOff x="0" y="0"/>
          <a:chExt cx="0" cy="0"/>
        </a:xfrm>
      </p:grpSpPr>
      <p:sp>
        <p:nvSpPr>
          <p:cNvPr id="64" name="Persoon met een grote glimlach die een blauw topje draagt voor een blauwe muur"/>
          <p:cNvSpPr>
            <a:spLocks noGrp="1"/>
          </p:cNvSpPr>
          <p:nvPr>
            <p:ph type="pic" idx="21"/>
          </p:nvPr>
        </p:nvSpPr>
        <p:spPr>
          <a:xfrm>
            <a:off x="10236489" y="-2"/>
            <a:ext cx="20561460" cy="13716001"/>
          </a:xfrm>
          <a:prstGeom prst="rect">
            <a:avLst/>
          </a:prstGeom>
        </p:spPr>
        <p:txBody>
          <a:bodyPr lIns="91439" tIns="45719" rIns="91439" bIns="45719">
            <a:noAutofit/>
          </a:bodyPr>
          <a:lstStyle/>
          <a:p>
            <a:endParaRPr/>
          </a:p>
        </p:txBody>
      </p:sp>
      <p:sp>
        <p:nvSpPr>
          <p:cNvPr id="65" name="Hoofdtekst - niveau één…"/>
          <p:cNvSpPr txBox="1">
            <a:spLocks noGrp="1"/>
          </p:cNvSpPr>
          <p:nvPr>
            <p:ph type="body" sz="half" idx="1" hasCustomPrompt="1"/>
          </p:nvPr>
        </p:nvSpPr>
        <p:spPr>
          <a:xfrm>
            <a:off x="1295400" y="5257800"/>
            <a:ext cx="11442700" cy="6886575"/>
          </a:xfrm>
          <a:prstGeom prst="rect">
            <a:avLst/>
          </a:prstGeom>
        </p:spPr>
        <p:txBody>
          <a:bodyPr/>
          <a:lstStyle>
            <a:lvl1pPr>
              <a:spcBef>
                <a:spcPts val="3300"/>
              </a:spcBef>
              <a:defRPr sz="4000" cap="none" spc="0"/>
            </a:lvl1pPr>
            <a:lvl2pPr>
              <a:spcBef>
                <a:spcPts val="3300"/>
              </a:spcBef>
              <a:defRPr sz="4000" cap="none" spc="0"/>
            </a:lvl2pPr>
            <a:lvl3pPr>
              <a:spcBef>
                <a:spcPts val="3300"/>
              </a:spcBef>
              <a:defRPr sz="4000" cap="none" spc="0"/>
            </a:lvl3pPr>
            <a:lvl4pPr>
              <a:spcBef>
                <a:spcPts val="3300"/>
              </a:spcBef>
              <a:defRPr sz="4000" cap="none" spc="0"/>
            </a:lvl4pPr>
            <a:lvl5pPr>
              <a:spcBef>
                <a:spcPts val="3300"/>
              </a:spcBef>
              <a:defRPr sz="4000" cap="none" spc="0"/>
            </a:lvl5pPr>
          </a:lstStyle>
          <a:p>
            <a:r>
              <a:t>Dia-opsommingstekst</a:t>
            </a:r>
          </a:p>
          <a:p>
            <a:pPr lvl="1"/>
            <a:endParaRPr/>
          </a:p>
          <a:p>
            <a:pPr lvl="2"/>
            <a:endParaRPr/>
          </a:p>
          <a:p>
            <a:pPr lvl="3"/>
            <a:endParaRPr/>
          </a:p>
          <a:p>
            <a:pPr lvl="4"/>
            <a:endParaRPr/>
          </a:p>
        </p:txBody>
      </p:sp>
      <p:sp>
        <p:nvSpPr>
          <p:cNvPr id="66" name="Rechthoek"/>
          <p:cNvSpPr/>
          <p:nvPr/>
        </p:nvSpPr>
        <p:spPr>
          <a:xfrm>
            <a:off x="0" y="990550"/>
            <a:ext cx="12538389"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67" name="Auteur en datum"/>
          <p:cNvSpPr txBox="1">
            <a:spLocks noGrp="1"/>
          </p:cNvSpPr>
          <p:nvPr>
            <p:ph type="body" sz="quarter" idx="22" hasCustomPrompt="1"/>
          </p:nvPr>
        </p:nvSpPr>
        <p:spPr>
          <a:xfrm>
            <a:off x="1295400" y="12955885"/>
            <a:ext cx="11442700" cy="429262"/>
          </a:xfrm>
          <a:prstGeom prst="rect">
            <a:avLst/>
          </a:prstGeom>
        </p:spPr>
        <p:txBody>
          <a:bodyPr/>
          <a:lstStyle>
            <a:lvl1pPr>
              <a:spcBef>
                <a:spcPts val="3200"/>
              </a:spcBef>
              <a:defRPr sz="2000" spc="-100">
                <a:latin typeface="Graphik Medium"/>
                <a:ea typeface="Graphik Medium"/>
                <a:cs typeface="Graphik Medium"/>
                <a:sym typeface="Graphik Medium"/>
              </a:defRPr>
            </a:lvl1pPr>
          </a:lstStyle>
          <a:p>
            <a:r>
              <a:t>Auteur en datum</a:t>
            </a:r>
          </a:p>
        </p:txBody>
      </p:sp>
      <p:sp>
        <p:nvSpPr>
          <p:cNvPr id="68" name="Naam dia"/>
          <p:cNvSpPr txBox="1">
            <a:spLocks noGrp="1"/>
          </p:cNvSpPr>
          <p:nvPr>
            <p:ph type="title" hasCustomPrompt="1"/>
          </p:nvPr>
        </p:nvSpPr>
        <p:spPr>
          <a:xfrm>
            <a:off x="1295400" y="1625600"/>
            <a:ext cx="11442700" cy="2466975"/>
          </a:xfrm>
          <a:prstGeom prst="rect">
            <a:avLst/>
          </a:prstGeom>
        </p:spPr>
        <p:txBody>
          <a:bodyPr anchor="t"/>
          <a:lstStyle>
            <a:lvl1pPr defTabSz="584200">
              <a:defRPr sz="10000" spc="-400"/>
            </a:lvl1pPr>
          </a:lstStyle>
          <a:p>
            <a:r>
              <a:t>Naam dia</a:t>
            </a:r>
          </a:p>
        </p:txBody>
      </p:sp>
      <p:sp>
        <p:nvSpPr>
          <p:cNvPr id="69" name="Ondertitel dia"/>
          <p:cNvSpPr txBox="1">
            <a:spLocks noGrp="1"/>
          </p:cNvSpPr>
          <p:nvPr>
            <p:ph type="body" sz="quarter" idx="23" hasCustomPrompt="1"/>
          </p:nvPr>
        </p:nvSpPr>
        <p:spPr>
          <a:xfrm>
            <a:off x="1295399" y="4092574"/>
            <a:ext cx="11442703" cy="678374"/>
          </a:xfrm>
          <a:prstGeom prst="rect">
            <a:avLst/>
          </a:prstGeom>
        </p:spPr>
        <p:txBody>
          <a:bodyPr/>
          <a:lstStyle>
            <a:lvl1pPr defTabSz="566673">
              <a:defRPr sz="3300" spc="-200"/>
            </a:lvl1pPr>
          </a:lstStyle>
          <a:p>
            <a:r>
              <a:t>Ondertitel dia</a:t>
            </a:r>
          </a:p>
        </p:txBody>
      </p:sp>
      <p:sp>
        <p:nvSpPr>
          <p:cNvPr id="70"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784212768"/>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Sectie">
    <p:spTree>
      <p:nvGrpSpPr>
        <p:cNvPr id="1" name=""/>
        <p:cNvGrpSpPr/>
        <p:nvPr/>
      </p:nvGrpSpPr>
      <p:grpSpPr>
        <a:xfrm>
          <a:off x="0" y="0"/>
          <a:ext cx="0" cy="0"/>
          <a:chOff x="0" y="0"/>
          <a:chExt cx="0" cy="0"/>
        </a:xfrm>
      </p:grpSpPr>
      <p:sp>
        <p:nvSpPr>
          <p:cNvPr id="77" name="Sectietitel"/>
          <p:cNvSpPr txBox="1">
            <a:spLocks noGrp="1"/>
          </p:cNvSpPr>
          <p:nvPr>
            <p:ph type="title" hasCustomPrompt="1"/>
          </p:nvPr>
        </p:nvSpPr>
        <p:spPr>
          <a:xfrm>
            <a:off x="1295400" y="5404408"/>
            <a:ext cx="21869400" cy="2881786"/>
          </a:xfrm>
          <a:prstGeom prst="rect">
            <a:avLst/>
          </a:prstGeom>
        </p:spPr>
        <p:txBody>
          <a:bodyPr anchor="ctr"/>
          <a:lstStyle>
            <a:lvl1pPr defTabSz="825500">
              <a:defRPr sz="10200" spc="-408"/>
            </a:lvl1pPr>
          </a:lstStyle>
          <a:p>
            <a:r>
              <a:t>Sectietitel</a:t>
            </a:r>
          </a:p>
        </p:txBody>
      </p:sp>
      <p:sp>
        <p:nvSpPr>
          <p:cNvPr id="78"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53818665"/>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Alleen titel">
    <p:spTree>
      <p:nvGrpSpPr>
        <p:cNvPr id="1" name=""/>
        <p:cNvGrpSpPr/>
        <p:nvPr/>
      </p:nvGrpSpPr>
      <p:grpSpPr>
        <a:xfrm>
          <a:off x="0" y="0"/>
          <a:ext cx="0" cy="0"/>
          <a:chOff x="0" y="0"/>
          <a:chExt cx="0" cy="0"/>
        </a:xfrm>
      </p:grpSpPr>
      <p:sp>
        <p:nvSpPr>
          <p:cNvPr id="85" name="Hoofdtekst - niveau één…"/>
          <p:cNvSpPr txBox="1">
            <a:spLocks noGrp="1"/>
          </p:cNvSpPr>
          <p:nvPr>
            <p:ph type="body" sz="quarter" idx="1" hasCustomPrompt="1"/>
          </p:nvPr>
        </p:nvSpPr>
        <p:spPr>
          <a:xfrm>
            <a:off x="1295400" y="12955885"/>
            <a:ext cx="21869400" cy="429262"/>
          </a:xfrm>
          <a:prstGeom prst="rect">
            <a:avLst/>
          </a:prstGeom>
        </p:spPr>
        <p:txBody>
          <a:bodyPr/>
          <a:lstStyle>
            <a:lvl1pPr>
              <a:spcBef>
                <a:spcPts val="3200"/>
              </a:spcBef>
              <a:defRPr sz="2000" spc="-58">
                <a:latin typeface="Graphik Medium"/>
                <a:ea typeface="Graphik Medium"/>
                <a:cs typeface="Graphik Medium"/>
                <a:sym typeface="Graphik Medium"/>
              </a:defRPr>
            </a:lvl1pPr>
            <a:lvl2pPr>
              <a:spcBef>
                <a:spcPts val="3200"/>
              </a:spcBef>
              <a:defRPr sz="2000" spc="-58">
                <a:latin typeface="Graphik Medium"/>
                <a:ea typeface="Graphik Medium"/>
                <a:cs typeface="Graphik Medium"/>
                <a:sym typeface="Graphik Medium"/>
              </a:defRPr>
            </a:lvl2pPr>
            <a:lvl3pPr>
              <a:spcBef>
                <a:spcPts val="3200"/>
              </a:spcBef>
              <a:defRPr sz="2000" spc="-58">
                <a:latin typeface="Graphik Medium"/>
                <a:ea typeface="Graphik Medium"/>
                <a:cs typeface="Graphik Medium"/>
                <a:sym typeface="Graphik Medium"/>
              </a:defRPr>
            </a:lvl3pPr>
            <a:lvl4pPr>
              <a:spcBef>
                <a:spcPts val="3200"/>
              </a:spcBef>
              <a:defRPr sz="2000" spc="-58">
                <a:latin typeface="Graphik Medium"/>
                <a:ea typeface="Graphik Medium"/>
                <a:cs typeface="Graphik Medium"/>
                <a:sym typeface="Graphik Medium"/>
              </a:defRPr>
            </a:lvl4pPr>
            <a:lvl5pPr>
              <a:spcBef>
                <a:spcPts val="3200"/>
              </a:spcBef>
              <a:defRPr sz="2000" spc="-58">
                <a:latin typeface="Graphik Medium"/>
                <a:ea typeface="Graphik Medium"/>
                <a:cs typeface="Graphik Medium"/>
                <a:sym typeface="Graphik Medium"/>
              </a:defRPr>
            </a:lvl5pPr>
          </a:lstStyle>
          <a:p>
            <a:r>
              <a:t>Auteur en datum</a:t>
            </a:r>
          </a:p>
          <a:p>
            <a:pPr lvl="1"/>
            <a:endParaRPr/>
          </a:p>
          <a:p>
            <a:pPr lvl="2"/>
            <a:endParaRPr/>
          </a:p>
          <a:p>
            <a:pPr lvl="3"/>
            <a:endParaRPr/>
          </a:p>
          <a:p>
            <a:pPr lvl="4"/>
            <a:endParaRPr/>
          </a:p>
        </p:txBody>
      </p:sp>
      <p:sp>
        <p:nvSpPr>
          <p:cNvPr id="86" name="Ondertitel dia"/>
          <p:cNvSpPr txBox="1">
            <a:spLocks noGrp="1"/>
          </p:cNvSpPr>
          <p:nvPr>
            <p:ph type="body" sz="quarter" idx="21" hasCustomPrompt="1"/>
          </p:nvPr>
        </p:nvSpPr>
        <p:spPr>
          <a:xfrm>
            <a:off x="1295400" y="3543455"/>
            <a:ext cx="21869400" cy="694057"/>
          </a:xfrm>
          <a:prstGeom prst="rect">
            <a:avLst/>
          </a:prstGeom>
        </p:spPr>
        <p:txBody>
          <a:bodyPr/>
          <a:lstStyle>
            <a:lvl1pPr>
              <a:defRPr spc="-200"/>
            </a:lvl1pPr>
          </a:lstStyle>
          <a:p>
            <a:r>
              <a:t>Ondertitel dia </a:t>
            </a:r>
          </a:p>
        </p:txBody>
      </p:sp>
      <p:sp>
        <p:nvSpPr>
          <p:cNvPr id="87"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88"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89" name="Naam dia"/>
          <p:cNvSpPr txBox="1">
            <a:spLocks noGrp="1"/>
          </p:cNvSpPr>
          <p:nvPr>
            <p:ph type="title" hasCustomPrompt="1"/>
          </p:nvPr>
        </p:nvSpPr>
        <p:spPr>
          <a:xfrm>
            <a:off x="1295400" y="1620697"/>
            <a:ext cx="21869400" cy="1778001"/>
          </a:xfrm>
          <a:prstGeom prst="rect">
            <a:avLst/>
          </a:prstGeom>
        </p:spPr>
        <p:txBody>
          <a:bodyPr anchor="t"/>
          <a:lstStyle>
            <a:lvl1pPr defTabSz="584200">
              <a:defRPr sz="10000" spc="-400"/>
            </a:lvl1pPr>
          </a:lstStyle>
          <a:p>
            <a:r>
              <a:t>Naam dia</a:t>
            </a:r>
          </a:p>
        </p:txBody>
      </p:sp>
      <p:sp>
        <p:nvSpPr>
          <p:cNvPr id="90"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89038382"/>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97" name="Hoofdtekst - niveau één…"/>
          <p:cNvSpPr txBox="1">
            <a:spLocks noGrp="1"/>
          </p:cNvSpPr>
          <p:nvPr>
            <p:ph type="body" sz="quarter" idx="1" hasCustomPrompt="1"/>
          </p:nvPr>
        </p:nvSpPr>
        <p:spPr>
          <a:xfrm>
            <a:off x="1295400" y="12955885"/>
            <a:ext cx="21869400" cy="429262"/>
          </a:xfrm>
          <a:prstGeom prst="rect">
            <a:avLst/>
          </a:prstGeom>
        </p:spPr>
        <p:txBody>
          <a:bodyPr/>
          <a:lstStyle>
            <a:lvl1pPr>
              <a:spcBef>
                <a:spcPts val="3200"/>
              </a:spcBef>
              <a:defRPr sz="2000" spc="-58">
                <a:latin typeface="Graphik Medium"/>
                <a:ea typeface="Graphik Medium"/>
                <a:cs typeface="Graphik Medium"/>
                <a:sym typeface="Graphik Medium"/>
              </a:defRPr>
            </a:lvl1pPr>
            <a:lvl2pPr>
              <a:spcBef>
                <a:spcPts val="3200"/>
              </a:spcBef>
              <a:defRPr sz="2000" spc="-58">
                <a:latin typeface="Graphik Medium"/>
                <a:ea typeface="Graphik Medium"/>
                <a:cs typeface="Graphik Medium"/>
                <a:sym typeface="Graphik Medium"/>
              </a:defRPr>
            </a:lvl2pPr>
            <a:lvl3pPr>
              <a:spcBef>
                <a:spcPts val="3200"/>
              </a:spcBef>
              <a:defRPr sz="2000" spc="-58">
                <a:latin typeface="Graphik Medium"/>
                <a:ea typeface="Graphik Medium"/>
                <a:cs typeface="Graphik Medium"/>
                <a:sym typeface="Graphik Medium"/>
              </a:defRPr>
            </a:lvl3pPr>
            <a:lvl4pPr>
              <a:spcBef>
                <a:spcPts val="3200"/>
              </a:spcBef>
              <a:defRPr sz="2000" spc="-58">
                <a:latin typeface="Graphik Medium"/>
                <a:ea typeface="Graphik Medium"/>
                <a:cs typeface="Graphik Medium"/>
                <a:sym typeface="Graphik Medium"/>
              </a:defRPr>
            </a:lvl4pPr>
            <a:lvl5pPr>
              <a:spcBef>
                <a:spcPts val="3200"/>
              </a:spcBef>
              <a:defRPr sz="2000" spc="-58">
                <a:latin typeface="Graphik Medium"/>
                <a:ea typeface="Graphik Medium"/>
                <a:cs typeface="Graphik Medium"/>
                <a:sym typeface="Graphik Medium"/>
              </a:defRPr>
            </a:lvl5pPr>
          </a:lstStyle>
          <a:p>
            <a:r>
              <a:t>Auteur en datum</a:t>
            </a:r>
          </a:p>
          <a:p>
            <a:pPr lvl="1"/>
            <a:endParaRPr/>
          </a:p>
          <a:p>
            <a:pPr lvl="2"/>
            <a:endParaRPr/>
          </a:p>
          <a:p>
            <a:pPr lvl="3"/>
            <a:endParaRPr/>
          </a:p>
          <a:p>
            <a:pPr lvl="4"/>
            <a:endParaRPr/>
          </a:p>
        </p:txBody>
      </p:sp>
      <p:sp>
        <p:nvSpPr>
          <p:cNvPr id="98" name="Ondertitel agenda"/>
          <p:cNvSpPr txBox="1">
            <a:spLocks noGrp="1"/>
          </p:cNvSpPr>
          <p:nvPr>
            <p:ph type="body" sz="quarter" idx="21" hasCustomPrompt="1"/>
          </p:nvPr>
        </p:nvSpPr>
        <p:spPr>
          <a:xfrm>
            <a:off x="1295400" y="3543455"/>
            <a:ext cx="21869400" cy="694057"/>
          </a:xfrm>
          <a:prstGeom prst="rect">
            <a:avLst/>
          </a:prstGeom>
        </p:spPr>
        <p:txBody>
          <a:bodyPr/>
          <a:lstStyle>
            <a:lvl1pPr>
              <a:defRPr spc="-200"/>
            </a:lvl1pPr>
          </a:lstStyle>
          <a:p>
            <a:r>
              <a:t>Ondertitel agenda</a:t>
            </a:r>
          </a:p>
        </p:txBody>
      </p:sp>
      <p:sp>
        <p:nvSpPr>
          <p:cNvPr id="99" name="Hoofdtekst - niveau één…"/>
          <p:cNvSpPr txBox="1">
            <a:spLocks noGrp="1"/>
          </p:cNvSpPr>
          <p:nvPr>
            <p:ph type="body" idx="22" hasCustomPrompt="1"/>
          </p:nvPr>
        </p:nvSpPr>
        <p:spPr>
          <a:xfrm>
            <a:off x="1295400" y="5118100"/>
            <a:ext cx="21869400" cy="7137400"/>
          </a:xfrm>
          <a:prstGeom prst="rect">
            <a:avLst/>
          </a:prstGeom>
        </p:spPr>
        <p:txBody>
          <a:bodyPr/>
          <a:lstStyle>
            <a:lvl1pPr defTabSz="825500">
              <a:spcBef>
                <a:spcPts val="3200"/>
              </a:spcBef>
              <a:defRPr sz="5400" b="1" u="sng" cap="none" spc="-100">
                <a:latin typeface="Graphik"/>
                <a:ea typeface="Graphik"/>
                <a:cs typeface="Graphik"/>
                <a:sym typeface="Graphik"/>
              </a:defRPr>
            </a:lvl1pPr>
          </a:lstStyle>
          <a:p>
            <a:r>
              <a:t>Agendaonderwerpen</a:t>
            </a:r>
          </a:p>
        </p:txBody>
      </p:sp>
      <p:sp>
        <p:nvSpPr>
          <p:cNvPr id="10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0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02" name="Titel agenda"/>
          <p:cNvSpPr txBox="1">
            <a:spLocks noGrp="1"/>
          </p:cNvSpPr>
          <p:nvPr>
            <p:ph type="title" hasCustomPrompt="1"/>
          </p:nvPr>
        </p:nvSpPr>
        <p:spPr>
          <a:xfrm>
            <a:off x="1295400" y="1620697"/>
            <a:ext cx="21869400" cy="1778001"/>
          </a:xfrm>
          <a:prstGeom prst="rect">
            <a:avLst/>
          </a:prstGeom>
        </p:spPr>
        <p:txBody>
          <a:bodyPr anchor="t"/>
          <a:lstStyle>
            <a:lvl1pPr defTabSz="584200">
              <a:defRPr sz="10000" spc="-400"/>
            </a:lvl1pPr>
          </a:lstStyle>
          <a:p>
            <a:r>
              <a:t>Titel agenda</a:t>
            </a:r>
          </a:p>
        </p:txBody>
      </p:sp>
      <p:sp>
        <p:nvSpPr>
          <p:cNvPr id="10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838788794"/>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Uiting">
    <p:spTree>
      <p:nvGrpSpPr>
        <p:cNvPr id="1" name=""/>
        <p:cNvGrpSpPr/>
        <p:nvPr/>
      </p:nvGrpSpPr>
      <p:grpSpPr>
        <a:xfrm>
          <a:off x="0" y="0"/>
          <a:ext cx="0" cy="0"/>
          <a:chOff x="0" y="0"/>
          <a:chExt cx="0" cy="0"/>
        </a:xfrm>
      </p:grpSpPr>
      <p:sp>
        <p:nvSpPr>
          <p:cNvPr id="110" name="Hoofdtekst - niveau één…"/>
          <p:cNvSpPr txBox="1">
            <a:spLocks noGrp="1"/>
          </p:cNvSpPr>
          <p:nvPr>
            <p:ph type="body" sz="half" idx="1" hasCustomPrompt="1"/>
          </p:nvPr>
        </p:nvSpPr>
        <p:spPr>
          <a:xfrm>
            <a:off x="1298276" y="4927600"/>
            <a:ext cx="21863647" cy="3853768"/>
          </a:xfrm>
          <a:prstGeom prst="rect">
            <a:avLst/>
          </a:prstGeom>
        </p:spPr>
        <p:txBody>
          <a:bodyPr anchor="ctr"/>
          <a:lstStyle>
            <a:lvl1pPr algn="ctr" defTabSz="1160858">
              <a:defRPr sz="10200" b="1" spc="-408">
                <a:latin typeface="Graphik"/>
                <a:ea typeface="Graphik"/>
                <a:cs typeface="Graphik"/>
                <a:sym typeface="Graphik"/>
              </a:defRPr>
            </a:lvl1pPr>
            <a:lvl2pPr algn="ctr" defTabSz="1160858">
              <a:defRPr sz="10200" b="1" spc="-408">
                <a:latin typeface="Graphik"/>
                <a:ea typeface="Graphik"/>
                <a:cs typeface="Graphik"/>
                <a:sym typeface="Graphik"/>
              </a:defRPr>
            </a:lvl2pPr>
            <a:lvl3pPr algn="ctr" defTabSz="1160858">
              <a:defRPr sz="10200" b="1" spc="-408">
                <a:latin typeface="Graphik"/>
                <a:ea typeface="Graphik"/>
                <a:cs typeface="Graphik"/>
                <a:sym typeface="Graphik"/>
              </a:defRPr>
            </a:lvl3pPr>
            <a:lvl4pPr algn="ctr" defTabSz="1160858">
              <a:defRPr sz="10200" b="1" spc="-408">
                <a:latin typeface="Graphik"/>
                <a:ea typeface="Graphik"/>
                <a:cs typeface="Graphik"/>
                <a:sym typeface="Graphik"/>
              </a:defRPr>
            </a:lvl4pPr>
            <a:lvl5pPr algn="ctr" defTabSz="1160858">
              <a:defRPr sz="10200" b="1" spc="-408">
                <a:latin typeface="Graphik"/>
                <a:ea typeface="Graphik"/>
                <a:cs typeface="Graphik"/>
                <a:sym typeface="Graphik"/>
              </a:defRPr>
            </a:lvl5pPr>
          </a:lstStyle>
          <a:p>
            <a:r>
              <a:t>Uiting</a:t>
            </a:r>
          </a:p>
          <a:p>
            <a:pPr lvl="1"/>
            <a:endParaRPr/>
          </a:p>
          <a:p>
            <a:pPr lvl="2"/>
            <a:endParaRPr/>
          </a:p>
          <a:p>
            <a:pPr lvl="3"/>
            <a:endParaRPr/>
          </a:p>
          <a:p>
            <a:pPr lvl="4"/>
            <a:endParaRPr/>
          </a:p>
        </p:txBody>
      </p:sp>
      <p:sp>
        <p:nvSpPr>
          <p:cNvPr id="111"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52175728"/>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Groot feit">
    <p:spTree>
      <p:nvGrpSpPr>
        <p:cNvPr id="1" name=""/>
        <p:cNvGrpSpPr/>
        <p:nvPr/>
      </p:nvGrpSpPr>
      <p:grpSpPr>
        <a:xfrm>
          <a:off x="0" y="0"/>
          <a:ext cx="0" cy="0"/>
          <a:chOff x="0" y="0"/>
          <a:chExt cx="0" cy="0"/>
        </a:xfrm>
      </p:grpSpPr>
      <p:sp>
        <p:nvSpPr>
          <p:cNvPr id="118" name="Hoofdtekst - niveau één…"/>
          <p:cNvSpPr txBox="1">
            <a:spLocks noGrp="1"/>
          </p:cNvSpPr>
          <p:nvPr>
            <p:ph type="body" sz="quarter" idx="1" hasCustomPrompt="1"/>
          </p:nvPr>
        </p:nvSpPr>
        <p:spPr>
          <a:xfrm>
            <a:off x="1295400" y="8117284"/>
            <a:ext cx="21869400" cy="592457"/>
          </a:xfrm>
          <a:prstGeom prst="rect">
            <a:avLst/>
          </a:prstGeom>
        </p:spPr>
        <p:txBody>
          <a:bodyPr/>
          <a:lstStyle>
            <a:lvl1pPr algn="ctr" defTabSz="490727">
              <a:spcBef>
                <a:spcPts val="2600"/>
              </a:spcBef>
              <a:defRPr sz="2900" spc="-88"/>
            </a:lvl1pPr>
            <a:lvl2pPr algn="ctr" defTabSz="490727">
              <a:spcBef>
                <a:spcPts val="2600"/>
              </a:spcBef>
              <a:defRPr sz="2900" spc="-88"/>
            </a:lvl2pPr>
            <a:lvl3pPr algn="ctr" defTabSz="490727">
              <a:spcBef>
                <a:spcPts val="2600"/>
              </a:spcBef>
              <a:defRPr sz="2900" spc="-88"/>
            </a:lvl3pPr>
            <a:lvl4pPr algn="ctr" defTabSz="490727">
              <a:spcBef>
                <a:spcPts val="2600"/>
              </a:spcBef>
              <a:defRPr sz="2900" spc="-88"/>
            </a:lvl4pPr>
            <a:lvl5pPr algn="ctr" defTabSz="490727">
              <a:spcBef>
                <a:spcPts val="2600"/>
              </a:spcBef>
              <a:defRPr sz="2900" spc="-88"/>
            </a:lvl5pPr>
          </a:lstStyle>
          <a:p>
            <a:r>
              <a:t>Feitinformatie</a:t>
            </a:r>
          </a:p>
          <a:p>
            <a:pPr lvl="1"/>
            <a:endParaRPr/>
          </a:p>
          <a:p>
            <a:pPr lvl="2"/>
            <a:endParaRPr/>
          </a:p>
          <a:p>
            <a:pPr lvl="3"/>
            <a:endParaRPr/>
          </a:p>
          <a:p>
            <a:pPr lvl="4"/>
            <a:endParaRPr/>
          </a:p>
        </p:txBody>
      </p:sp>
      <p:sp>
        <p:nvSpPr>
          <p:cNvPr id="119" name="Hoofdtekst - niveau één…"/>
          <p:cNvSpPr txBox="1">
            <a:spLocks noGrp="1"/>
          </p:cNvSpPr>
          <p:nvPr>
            <p:ph type="body" sz="half" idx="21" hasCustomPrompt="1"/>
          </p:nvPr>
        </p:nvSpPr>
        <p:spPr>
          <a:xfrm>
            <a:off x="1295400" y="3587042"/>
            <a:ext cx="21869400" cy="4730170"/>
          </a:xfrm>
          <a:prstGeom prst="rect">
            <a:avLst/>
          </a:prstGeom>
        </p:spPr>
        <p:txBody>
          <a:bodyPr anchor="b"/>
          <a:lstStyle/>
          <a:p>
            <a:pPr lvl="4" indent="1097280" algn="ctr" defTabSz="330200">
              <a:lnSpc>
                <a:spcPct val="70000"/>
              </a:lnSpc>
              <a:defRPr sz="8960" b="1" spc="-200">
                <a:latin typeface="Graphik"/>
                <a:ea typeface="Graphik"/>
                <a:cs typeface="Graphik"/>
                <a:sym typeface="Graphik"/>
              </a:defRPr>
            </a:pPr>
            <a:r>
              <a:t>100%
</a:t>
            </a:r>
          </a:p>
        </p:txBody>
      </p:sp>
      <p:sp>
        <p:nvSpPr>
          <p:cNvPr id="12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2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22"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717176804"/>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Citaat">
    <p:spTree>
      <p:nvGrpSpPr>
        <p:cNvPr id="1" name=""/>
        <p:cNvGrpSpPr/>
        <p:nvPr/>
      </p:nvGrpSpPr>
      <p:grpSpPr>
        <a:xfrm>
          <a:off x="0" y="0"/>
          <a:ext cx="0" cy="0"/>
          <a:chOff x="0" y="0"/>
          <a:chExt cx="0" cy="0"/>
        </a:xfrm>
      </p:grpSpPr>
      <p:sp>
        <p:nvSpPr>
          <p:cNvPr id="129" name="Hoofdtekst - niveau één…"/>
          <p:cNvSpPr txBox="1">
            <a:spLocks noGrp="1"/>
          </p:cNvSpPr>
          <p:nvPr>
            <p:ph type="body" sz="quarter" idx="1" hasCustomPrompt="1"/>
          </p:nvPr>
        </p:nvSpPr>
        <p:spPr>
          <a:xfrm>
            <a:off x="2252673" y="10353078"/>
            <a:ext cx="20691416" cy="567946"/>
          </a:xfrm>
          <a:prstGeom prst="rect">
            <a:avLst/>
          </a:prstGeom>
        </p:spPr>
        <p:txBody>
          <a:bodyPr/>
          <a:lstStyle>
            <a:lvl1pPr>
              <a:defRPr sz="2800" spc="-84"/>
            </a:lvl1pPr>
            <a:lvl2pPr>
              <a:defRPr sz="2800" spc="-84"/>
            </a:lvl2pPr>
            <a:lvl3pPr>
              <a:defRPr sz="2800" spc="-84"/>
            </a:lvl3pPr>
            <a:lvl4pPr>
              <a:defRPr sz="2800" spc="-84"/>
            </a:lvl4pPr>
            <a:lvl5pPr>
              <a:defRPr sz="2800" spc="-84"/>
            </a:lvl5pPr>
          </a:lstStyle>
          <a:p>
            <a:r>
              <a:t>Toekenning </a:t>
            </a:r>
          </a:p>
          <a:p>
            <a:pPr lvl="1"/>
            <a:endParaRPr/>
          </a:p>
          <a:p>
            <a:pPr lvl="2"/>
            <a:endParaRPr/>
          </a:p>
          <a:p>
            <a:pPr lvl="3"/>
            <a:endParaRPr/>
          </a:p>
          <a:p>
            <a:pPr lvl="4"/>
            <a:endParaRPr/>
          </a:p>
        </p:txBody>
      </p:sp>
      <p:sp>
        <p:nvSpPr>
          <p:cNvPr id="13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3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32" name="Hoofdtekst - niveau één…"/>
          <p:cNvSpPr txBox="1">
            <a:spLocks noGrp="1"/>
          </p:cNvSpPr>
          <p:nvPr>
            <p:ph type="body" sz="half" idx="21" hasCustomPrompt="1"/>
          </p:nvPr>
        </p:nvSpPr>
        <p:spPr>
          <a:xfrm>
            <a:off x="1439912" y="4332885"/>
            <a:ext cx="21504176" cy="5497469"/>
          </a:xfrm>
          <a:prstGeom prst="rect">
            <a:avLst/>
          </a:prstGeom>
        </p:spPr>
        <p:txBody>
          <a:bodyPr anchor="b"/>
          <a:lstStyle/>
          <a:p>
            <a:pPr lvl="4" indent="1278159" defTabSz="731341">
              <a:lnSpc>
                <a:spcPct val="70000"/>
              </a:lnSpc>
              <a:defRPr sz="8379" b="1" i="1" spc="-378">
                <a:latin typeface="Graphik"/>
                <a:ea typeface="Graphik"/>
                <a:cs typeface="Graphik"/>
                <a:sym typeface="Graphik"/>
              </a:defRPr>
            </a:pPr>
            <a:r>
              <a:t>“Bijzonder citaat”
</a:t>
            </a:r>
          </a:p>
        </p:txBody>
      </p:sp>
      <p:sp>
        <p:nvSpPr>
          <p:cNvPr id="13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365365698"/>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Foto - driemaal">
    <p:spTree>
      <p:nvGrpSpPr>
        <p:cNvPr id="1" name=""/>
        <p:cNvGrpSpPr/>
        <p:nvPr/>
      </p:nvGrpSpPr>
      <p:grpSpPr>
        <a:xfrm>
          <a:off x="0" y="0"/>
          <a:ext cx="0" cy="0"/>
          <a:chOff x="0" y="0"/>
          <a:chExt cx="0" cy="0"/>
        </a:xfrm>
      </p:grpSpPr>
      <p:sp>
        <p:nvSpPr>
          <p:cNvPr id="140" name="Zijaanzicht van een persoon met een geel jack met capuchon voor gele luiken"/>
          <p:cNvSpPr>
            <a:spLocks noGrp="1"/>
          </p:cNvSpPr>
          <p:nvPr>
            <p:ph type="pic" idx="21"/>
          </p:nvPr>
        </p:nvSpPr>
        <p:spPr>
          <a:xfrm>
            <a:off x="4076700" y="-3937000"/>
            <a:ext cx="26492200" cy="17661468"/>
          </a:xfrm>
          <a:prstGeom prst="rect">
            <a:avLst/>
          </a:prstGeom>
        </p:spPr>
        <p:txBody>
          <a:bodyPr lIns="91439" tIns="45719" rIns="91439" bIns="45719">
            <a:noAutofit/>
          </a:bodyPr>
          <a:lstStyle/>
          <a:p>
            <a:endParaRPr/>
          </a:p>
        </p:txBody>
      </p:sp>
      <p:sp>
        <p:nvSpPr>
          <p:cNvPr id="141" name="Zicht op de rug van een persoon met een geel topje die door een opening in een stenen muur kijkt"/>
          <p:cNvSpPr>
            <a:spLocks noGrp="1"/>
          </p:cNvSpPr>
          <p:nvPr>
            <p:ph type="pic" sz="half" idx="22"/>
          </p:nvPr>
        </p:nvSpPr>
        <p:spPr>
          <a:xfrm>
            <a:off x="-2" y="-525806"/>
            <a:ext cx="12065002" cy="7782612"/>
          </a:xfrm>
          <a:prstGeom prst="rect">
            <a:avLst/>
          </a:prstGeom>
        </p:spPr>
        <p:txBody>
          <a:bodyPr lIns="91439" tIns="45719" rIns="91439" bIns="45719">
            <a:noAutofit/>
          </a:bodyPr>
          <a:lstStyle/>
          <a:p>
            <a:endParaRPr/>
          </a:p>
        </p:txBody>
      </p:sp>
      <p:sp>
        <p:nvSpPr>
          <p:cNvPr id="142" name="Persoon met een grote glimlach die een blauw topje draagt voor een blauwe muur"/>
          <p:cNvSpPr>
            <a:spLocks noGrp="1"/>
          </p:cNvSpPr>
          <p:nvPr>
            <p:ph type="pic" sz="half" idx="23"/>
          </p:nvPr>
        </p:nvSpPr>
        <p:spPr>
          <a:xfrm>
            <a:off x="-2" y="6384783"/>
            <a:ext cx="12065002" cy="8048240"/>
          </a:xfrm>
          <a:prstGeom prst="rect">
            <a:avLst/>
          </a:prstGeom>
        </p:spPr>
        <p:txBody>
          <a:bodyPr lIns="91439" tIns="45719" rIns="91439" bIns="45719">
            <a:noAutofit/>
          </a:bodyPr>
          <a:lstStyle/>
          <a:p>
            <a:endParaRPr/>
          </a:p>
        </p:txBody>
      </p:sp>
      <p:sp>
        <p:nvSpPr>
          <p:cNvPr id="14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872789131"/>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50" name="Persoon in blauwe spijkerbroek en spijkerjasje tegen een effen rode en paarse muur"/>
          <p:cNvSpPr>
            <a:spLocks noGrp="1"/>
          </p:cNvSpPr>
          <p:nvPr>
            <p:ph type="pic" idx="21"/>
          </p:nvPr>
        </p:nvSpPr>
        <p:spPr>
          <a:xfrm>
            <a:off x="0" y="-1266000"/>
            <a:ext cx="24384000" cy="16248003"/>
          </a:xfrm>
          <a:prstGeom prst="rect">
            <a:avLst/>
          </a:prstGeom>
        </p:spPr>
        <p:txBody>
          <a:bodyPr lIns="91439" tIns="45719" rIns="91439" bIns="45719">
            <a:noAutofit/>
          </a:bodyPr>
          <a:lstStyle/>
          <a:p>
            <a:endParaRPr/>
          </a:p>
        </p:txBody>
      </p:sp>
      <p:sp>
        <p:nvSpPr>
          <p:cNvPr id="151"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05302771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el en foto alt">
    <p:spTree>
      <p:nvGrpSpPr>
        <p:cNvPr id="1" name=""/>
        <p:cNvGrpSpPr/>
        <p:nvPr/>
      </p:nvGrpSpPr>
      <p:grpSpPr>
        <a:xfrm>
          <a:off x="0" y="0"/>
          <a:ext cx="0" cy="0"/>
          <a:chOff x="0" y="0"/>
          <a:chExt cx="0" cy="0"/>
        </a:xfrm>
      </p:grpSpPr>
      <p:sp>
        <p:nvSpPr>
          <p:cNvPr id="30" name="Zijaanzicht van een persoon met een geel jack met capuchon voor gele luiken"/>
          <p:cNvSpPr>
            <a:spLocks noGrp="1"/>
          </p:cNvSpPr>
          <p:nvPr>
            <p:ph type="pic" idx="21"/>
          </p:nvPr>
        </p:nvSpPr>
        <p:spPr>
          <a:xfrm>
            <a:off x="8922063" y="-1"/>
            <a:ext cx="20573998" cy="13716000"/>
          </a:xfrm>
          <a:prstGeom prst="rect">
            <a:avLst/>
          </a:prstGeom>
        </p:spPr>
        <p:txBody>
          <a:bodyPr lIns="91439" tIns="45719" rIns="91439" bIns="45719">
            <a:noAutofit/>
          </a:bodyPr>
          <a:lstStyle/>
          <a:p>
            <a:endParaRPr/>
          </a:p>
        </p:txBody>
      </p:sp>
      <p:sp>
        <p:nvSpPr>
          <p:cNvPr id="31" name="Naam dia"/>
          <p:cNvSpPr txBox="1">
            <a:spLocks noGrp="1"/>
          </p:cNvSpPr>
          <p:nvPr>
            <p:ph type="title" hasCustomPrompt="1"/>
          </p:nvPr>
        </p:nvSpPr>
        <p:spPr>
          <a:xfrm>
            <a:off x="1295400" y="3743016"/>
            <a:ext cx="11442700" cy="5334001"/>
          </a:xfrm>
          <a:prstGeom prst="rect">
            <a:avLst/>
          </a:prstGeom>
        </p:spPr>
        <p:txBody>
          <a:bodyPr/>
          <a:lstStyle/>
          <a:p>
            <a:r>
              <a:t>Naam dia</a:t>
            </a:r>
          </a:p>
        </p:txBody>
      </p:sp>
      <p:sp>
        <p:nvSpPr>
          <p:cNvPr id="32" name="Hoofdtekst - niveau één…"/>
          <p:cNvSpPr txBox="1">
            <a:spLocks noGrp="1"/>
          </p:cNvSpPr>
          <p:nvPr>
            <p:ph type="body" sz="quarter" idx="1" hasCustomPrompt="1"/>
          </p:nvPr>
        </p:nvSpPr>
        <p:spPr>
          <a:xfrm>
            <a:off x="1295400" y="9271000"/>
            <a:ext cx="11442700" cy="3175000"/>
          </a:xfrm>
          <a:prstGeom prst="rect">
            <a:avLst/>
          </a:prstGeom>
        </p:spPr>
        <p:txBody>
          <a:bodyPr/>
          <a:lstStyle/>
          <a:p>
            <a:r>
              <a:t>Ondertitel dia</a:t>
            </a:r>
          </a:p>
          <a:p>
            <a:pPr lvl="1"/>
            <a:endParaRPr/>
          </a:p>
          <a:p>
            <a:pPr lvl="2"/>
            <a:endParaRPr/>
          </a:p>
          <a:p>
            <a:pPr lvl="3"/>
            <a:endParaRPr/>
          </a:p>
          <a:p>
            <a:pPr lvl="4"/>
            <a:endParaRPr/>
          </a:p>
        </p:txBody>
      </p:sp>
      <p:sp>
        <p:nvSpPr>
          <p:cNvPr id="3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Leeg">
    <p:spTree>
      <p:nvGrpSpPr>
        <p:cNvPr id="1" name=""/>
        <p:cNvGrpSpPr/>
        <p:nvPr/>
      </p:nvGrpSpPr>
      <p:grpSpPr>
        <a:xfrm>
          <a:off x="0" y="0"/>
          <a:ext cx="0" cy="0"/>
          <a:chOff x="0" y="0"/>
          <a:chExt cx="0" cy="0"/>
        </a:xfrm>
      </p:grpSpPr>
      <p:sp>
        <p:nvSpPr>
          <p:cNvPr id="158"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4502913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el en opsomming">
    <p:spTree>
      <p:nvGrpSpPr>
        <p:cNvPr id="1" name=""/>
        <p:cNvGrpSpPr/>
        <p:nvPr/>
      </p:nvGrpSpPr>
      <p:grpSpPr>
        <a:xfrm>
          <a:off x="0" y="0"/>
          <a:ext cx="0" cy="0"/>
          <a:chOff x="0" y="0"/>
          <a:chExt cx="0" cy="0"/>
        </a:xfrm>
      </p:grpSpPr>
      <p:sp>
        <p:nvSpPr>
          <p:cNvPr id="40" name="Auteur en datum"/>
          <p:cNvSpPr txBox="1">
            <a:spLocks noGrp="1"/>
          </p:cNvSpPr>
          <p:nvPr>
            <p:ph type="body" sz="quarter" idx="21" hasCustomPrompt="1"/>
          </p:nvPr>
        </p:nvSpPr>
        <p:spPr>
          <a:xfrm>
            <a:off x="1295400" y="12955885"/>
            <a:ext cx="21869400" cy="429261"/>
          </a:xfrm>
          <a:prstGeom prst="rect">
            <a:avLst/>
          </a:prstGeom>
        </p:spPr>
        <p:txBody>
          <a:bodyPr/>
          <a:lstStyle>
            <a:lvl1pPr defTabSz="584200">
              <a:spcBef>
                <a:spcPts val="3200"/>
              </a:spcBef>
              <a:defRPr sz="2000" spc="-59">
                <a:latin typeface="Graphik Medium"/>
                <a:ea typeface="Graphik Medium"/>
                <a:cs typeface="Graphik Medium"/>
                <a:sym typeface="Graphik Medium"/>
              </a:defRPr>
            </a:lvl1pPr>
          </a:lstStyle>
          <a:p>
            <a:r>
              <a:t>Auteur en datum</a:t>
            </a:r>
          </a:p>
        </p:txBody>
      </p:sp>
      <p:sp>
        <p:nvSpPr>
          <p:cNvPr id="41" name="Ondertitel dia"/>
          <p:cNvSpPr txBox="1">
            <a:spLocks noGrp="1"/>
          </p:cNvSpPr>
          <p:nvPr>
            <p:ph type="body" sz="quarter" idx="22" hasCustomPrompt="1"/>
          </p:nvPr>
        </p:nvSpPr>
        <p:spPr>
          <a:xfrm>
            <a:off x="1295400" y="3543455"/>
            <a:ext cx="21869400" cy="694056"/>
          </a:xfrm>
          <a:prstGeom prst="rect">
            <a:avLst/>
          </a:prstGeom>
        </p:spPr>
        <p:txBody>
          <a:bodyPr/>
          <a:lstStyle/>
          <a:p>
            <a:r>
              <a:t>Ondertitel dia</a:t>
            </a:r>
          </a:p>
        </p:txBody>
      </p:sp>
      <p:sp>
        <p:nvSpPr>
          <p:cNvPr id="42"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43"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44" name="Naam dia"/>
          <p:cNvSpPr txBox="1">
            <a:spLocks noGrp="1"/>
          </p:cNvSpPr>
          <p:nvPr>
            <p:ph type="title" hasCustomPrompt="1"/>
          </p:nvPr>
        </p:nvSpPr>
        <p:spPr>
          <a:xfrm>
            <a:off x="1295400" y="1620697"/>
            <a:ext cx="21869400" cy="1778386"/>
          </a:xfrm>
          <a:prstGeom prst="rect">
            <a:avLst/>
          </a:prstGeom>
        </p:spPr>
        <p:txBody>
          <a:bodyPr anchor="t"/>
          <a:lstStyle>
            <a:lvl1pPr defTabSz="584200">
              <a:defRPr sz="10000" spc="-400"/>
            </a:lvl1pPr>
          </a:lstStyle>
          <a:p>
            <a:r>
              <a:t>Naam dia</a:t>
            </a:r>
          </a:p>
        </p:txBody>
      </p:sp>
      <p:sp>
        <p:nvSpPr>
          <p:cNvPr id="45" name="Hoofdtekst - niveau één…"/>
          <p:cNvSpPr txBox="1">
            <a:spLocks noGrp="1"/>
          </p:cNvSpPr>
          <p:nvPr>
            <p:ph type="body" idx="1" hasCustomPrompt="1"/>
          </p:nvPr>
        </p:nvSpPr>
        <p:spPr>
          <a:xfrm>
            <a:off x="1295400" y="5270500"/>
            <a:ext cx="21869400" cy="7137400"/>
          </a:xfrm>
          <a:prstGeom prst="rect">
            <a:avLst/>
          </a:prstGeom>
        </p:spPr>
        <p:txBody>
          <a:bodyPr/>
          <a:lstStyle>
            <a:lvl1pPr defTabSz="584200">
              <a:spcBef>
                <a:spcPts val="3300"/>
              </a:spcBef>
              <a:defRPr sz="4000" cap="none" spc="0"/>
            </a:lvl1pPr>
            <a:lvl2pPr defTabSz="584200">
              <a:spcBef>
                <a:spcPts val="3300"/>
              </a:spcBef>
              <a:defRPr sz="4000" cap="none" spc="0"/>
            </a:lvl2pPr>
            <a:lvl3pPr defTabSz="584200">
              <a:spcBef>
                <a:spcPts val="3300"/>
              </a:spcBef>
              <a:defRPr sz="4000" cap="none" spc="0"/>
            </a:lvl3pPr>
            <a:lvl4pPr defTabSz="584200">
              <a:spcBef>
                <a:spcPts val="3300"/>
              </a:spcBef>
              <a:defRPr sz="4000" cap="none" spc="0"/>
            </a:lvl4pPr>
            <a:lvl5pPr defTabSz="584200">
              <a:spcBef>
                <a:spcPts val="3300"/>
              </a:spcBef>
              <a:defRPr sz="4000" cap="none" spc="0"/>
            </a:lvl5pPr>
          </a:lstStyle>
          <a:p>
            <a:r>
              <a:t>Dia-opsommingstekst</a:t>
            </a:r>
          </a:p>
          <a:p>
            <a:pPr lvl="1"/>
            <a:endParaRPr/>
          </a:p>
          <a:p>
            <a:pPr lvl="2"/>
            <a:endParaRPr/>
          </a:p>
          <a:p>
            <a:pPr lvl="3"/>
            <a:endParaRPr/>
          </a:p>
          <a:p>
            <a:pPr lvl="4"/>
            <a:endParaRPr/>
          </a:p>
        </p:txBody>
      </p:sp>
      <p:sp>
        <p:nvSpPr>
          <p:cNvPr id="46" name="Dianummer"/>
          <p:cNvSpPr txBox="1">
            <a:spLocks noGrp="1"/>
          </p:cNvSpPr>
          <p:nvPr>
            <p:ph type="sldNum" sz="quarter" idx="2"/>
          </p:nvPr>
        </p:nvSpPr>
        <p:spPr>
          <a:xfrm>
            <a:off x="22793706" y="12981031"/>
            <a:ext cx="361189" cy="40411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Opsomming">
    <p:spTree>
      <p:nvGrpSpPr>
        <p:cNvPr id="1" name=""/>
        <p:cNvGrpSpPr/>
        <p:nvPr/>
      </p:nvGrpSpPr>
      <p:grpSpPr>
        <a:xfrm>
          <a:off x="0" y="0"/>
          <a:ext cx="0" cy="0"/>
          <a:chOff x="0" y="0"/>
          <a:chExt cx="0" cy="0"/>
        </a:xfrm>
      </p:grpSpPr>
      <p:sp>
        <p:nvSpPr>
          <p:cNvPr id="53" name="Auteur en datum"/>
          <p:cNvSpPr txBox="1">
            <a:spLocks noGrp="1"/>
          </p:cNvSpPr>
          <p:nvPr>
            <p:ph type="body" sz="quarter" idx="21" hasCustomPrompt="1"/>
          </p:nvPr>
        </p:nvSpPr>
        <p:spPr>
          <a:xfrm>
            <a:off x="1295400" y="12955885"/>
            <a:ext cx="21869400" cy="429261"/>
          </a:xfrm>
          <a:prstGeom prst="rect">
            <a:avLst/>
          </a:prstGeom>
        </p:spPr>
        <p:txBody>
          <a:bodyPr/>
          <a:lstStyle>
            <a:lvl1pPr defTabSz="584200">
              <a:spcBef>
                <a:spcPts val="3200"/>
              </a:spcBef>
              <a:defRPr sz="2000" spc="-59">
                <a:latin typeface="Graphik Medium"/>
                <a:ea typeface="Graphik Medium"/>
                <a:cs typeface="Graphik Medium"/>
                <a:sym typeface="Graphik Medium"/>
              </a:defRPr>
            </a:lvl1pPr>
          </a:lstStyle>
          <a:p>
            <a:r>
              <a:t>Auteur en datum</a:t>
            </a:r>
          </a:p>
        </p:txBody>
      </p:sp>
      <p:sp>
        <p:nvSpPr>
          <p:cNvPr id="54" name="Hoofdtekst - niveau één…"/>
          <p:cNvSpPr txBox="1">
            <a:spLocks noGrp="1"/>
          </p:cNvSpPr>
          <p:nvPr>
            <p:ph type="body" idx="1" hasCustomPrompt="1"/>
          </p:nvPr>
        </p:nvSpPr>
        <p:spPr>
          <a:xfrm>
            <a:off x="1295400" y="5270500"/>
            <a:ext cx="21869400" cy="7135317"/>
          </a:xfrm>
          <a:prstGeom prst="rect">
            <a:avLst/>
          </a:prstGeom>
        </p:spPr>
        <p:txBody>
          <a:bodyPr numCol="2" spcCol="1093469"/>
          <a:lstStyle>
            <a:lvl1pPr defTabSz="584200">
              <a:spcBef>
                <a:spcPts val="3300"/>
              </a:spcBef>
              <a:defRPr sz="4000" cap="none" spc="0"/>
            </a:lvl1pPr>
            <a:lvl2pPr defTabSz="584200">
              <a:spcBef>
                <a:spcPts val="3300"/>
              </a:spcBef>
              <a:defRPr sz="4000" cap="none" spc="0"/>
            </a:lvl2pPr>
            <a:lvl3pPr defTabSz="584200">
              <a:spcBef>
                <a:spcPts val="3300"/>
              </a:spcBef>
              <a:defRPr sz="4000" cap="none" spc="0"/>
            </a:lvl3pPr>
            <a:lvl4pPr defTabSz="584200">
              <a:spcBef>
                <a:spcPts val="3300"/>
              </a:spcBef>
              <a:defRPr sz="4000" cap="none" spc="0"/>
            </a:lvl4pPr>
            <a:lvl5pPr defTabSz="584200">
              <a:spcBef>
                <a:spcPts val="3300"/>
              </a:spcBef>
              <a:defRPr sz="4000" cap="none" spc="0"/>
            </a:lvl5pPr>
          </a:lstStyle>
          <a:p>
            <a:r>
              <a:t>Dia-opsommingstekst</a:t>
            </a:r>
          </a:p>
          <a:p>
            <a:pPr lvl="1"/>
            <a:endParaRPr/>
          </a:p>
          <a:p>
            <a:pPr lvl="2"/>
            <a:endParaRPr/>
          </a:p>
          <a:p>
            <a:pPr lvl="3"/>
            <a:endParaRPr/>
          </a:p>
          <a:p>
            <a:pPr lvl="4"/>
            <a:endParaRPr/>
          </a:p>
        </p:txBody>
      </p:sp>
      <p:sp>
        <p:nvSpPr>
          <p:cNvPr id="55"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56"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57"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el, opsomm., foto">
    <p:spTree>
      <p:nvGrpSpPr>
        <p:cNvPr id="1" name=""/>
        <p:cNvGrpSpPr/>
        <p:nvPr/>
      </p:nvGrpSpPr>
      <p:grpSpPr>
        <a:xfrm>
          <a:off x="0" y="0"/>
          <a:ext cx="0" cy="0"/>
          <a:chOff x="0" y="0"/>
          <a:chExt cx="0" cy="0"/>
        </a:xfrm>
      </p:grpSpPr>
      <p:sp>
        <p:nvSpPr>
          <p:cNvPr id="64" name="Persoon met een grote glimlach die een blauw topje draagt voor een blauwe muur"/>
          <p:cNvSpPr>
            <a:spLocks noGrp="1"/>
          </p:cNvSpPr>
          <p:nvPr>
            <p:ph type="pic" idx="21"/>
          </p:nvPr>
        </p:nvSpPr>
        <p:spPr>
          <a:xfrm>
            <a:off x="10236489" y="-1"/>
            <a:ext cx="20561460" cy="13716000"/>
          </a:xfrm>
          <a:prstGeom prst="rect">
            <a:avLst/>
          </a:prstGeom>
        </p:spPr>
        <p:txBody>
          <a:bodyPr lIns="91439" tIns="45719" rIns="91439" bIns="45719">
            <a:noAutofit/>
          </a:bodyPr>
          <a:lstStyle/>
          <a:p>
            <a:endParaRPr/>
          </a:p>
        </p:txBody>
      </p:sp>
      <p:sp>
        <p:nvSpPr>
          <p:cNvPr id="65" name="Hoofdtekst - niveau één…"/>
          <p:cNvSpPr txBox="1">
            <a:spLocks noGrp="1"/>
          </p:cNvSpPr>
          <p:nvPr>
            <p:ph type="body" sz="half" idx="1" hasCustomPrompt="1"/>
          </p:nvPr>
        </p:nvSpPr>
        <p:spPr>
          <a:xfrm>
            <a:off x="1295400" y="5257800"/>
            <a:ext cx="11442700" cy="6886575"/>
          </a:xfrm>
          <a:prstGeom prst="rect">
            <a:avLst/>
          </a:prstGeom>
        </p:spPr>
        <p:txBody>
          <a:bodyPr/>
          <a:lstStyle>
            <a:lvl1pPr defTabSz="584200">
              <a:spcBef>
                <a:spcPts val="3300"/>
              </a:spcBef>
              <a:defRPr sz="4000" cap="none" spc="0"/>
            </a:lvl1pPr>
            <a:lvl2pPr defTabSz="584200">
              <a:spcBef>
                <a:spcPts val="3300"/>
              </a:spcBef>
              <a:defRPr sz="4000" cap="none" spc="0"/>
            </a:lvl2pPr>
            <a:lvl3pPr defTabSz="584200">
              <a:spcBef>
                <a:spcPts val="3300"/>
              </a:spcBef>
              <a:defRPr sz="4000" cap="none" spc="0"/>
            </a:lvl3pPr>
            <a:lvl4pPr defTabSz="584200">
              <a:spcBef>
                <a:spcPts val="3300"/>
              </a:spcBef>
              <a:defRPr sz="4000" cap="none" spc="0"/>
            </a:lvl4pPr>
            <a:lvl5pPr defTabSz="584200">
              <a:spcBef>
                <a:spcPts val="3300"/>
              </a:spcBef>
              <a:defRPr sz="4000" cap="none" spc="0"/>
            </a:lvl5pPr>
          </a:lstStyle>
          <a:p>
            <a:r>
              <a:t>Dia-opsommingstekst</a:t>
            </a:r>
          </a:p>
          <a:p>
            <a:pPr lvl="1"/>
            <a:endParaRPr/>
          </a:p>
          <a:p>
            <a:pPr lvl="2"/>
            <a:endParaRPr/>
          </a:p>
          <a:p>
            <a:pPr lvl="3"/>
            <a:endParaRPr/>
          </a:p>
          <a:p>
            <a:pPr lvl="4"/>
            <a:endParaRPr/>
          </a:p>
        </p:txBody>
      </p:sp>
      <p:sp>
        <p:nvSpPr>
          <p:cNvPr id="66" name="Rechthoek"/>
          <p:cNvSpPr/>
          <p:nvPr/>
        </p:nvSpPr>
        <p:spPr>
          <a:xfrm>
            <a:off x="0" y="990550"/>
            <a:ext cx="12538389"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67" name="Auteur en datum"/>
          <p:cNvSpPr txBox="1">
            <a:spLocks noGrp="1"/>
          </p:cNvSpPr>
          <p:nvPr>
            <p:ph type="body" sz="quarter" idx="22" hasCustomPrompt="1"/>
          </p:nvPr>
        </p:nvSpPr>
        <p:spPr>
          <a:xfrm>
            <a:off x="1295400" y="12955885"/>
            <a:ext cx="11442700" cy="429261"/>
          </a:xfrm>
          <a:prstGeom prst="rect">
            <a:avLst/>
          </a:prstGeom>
        </p:spPr>
        <p:txBody>
          <a:bodyPr/>
          <a:lstStyle>
            <a:lvl1pPr defTabSz="584200">
              <a:spcBef>
                <a:spcPts val="3200"/>
              </a:spcBef>
              <a:defRPr sz="2000" spc="-59">
                <a:latin typeface="Graphik Medium"/>
                <a:ea typeface="Graphik Medium"/>
                <a:cs typeface="Graphik Medium"/>
                <a:sym typeface="Graphik Medium"/>
              </a:defRPr>
            </a:lvl1pPr>
          </a:lstStyle>
          <a:p>
            <a:r>
              <a:t>Auteur en datum</a:t>
            </a:r>
          </a:p>
        </p:txBody>
      </p:sp>
      <p:sp>
        <p:nvSpPr>
          <p:cNvPr id="68" name="Naam dia"/>
          <p:cNvSpPr txBox="1">
            <a:spLocks noGrp="1"/>
          </p:cNvSpPr>
          <p:nvPr>
            <p:ph type="title" hasCustomPrompt="1"/>
          </p:nvPr>
        </p:nvSpPr>
        <p:spPr>
          <a:xfrm>
            <a:off x="1295400" y="1625600"/>
            <a:ext cx="11442700" cy="2466975"/>
          </a:xfrm>
          <a:prstGeom prst="rect">
            <a:avLst/>
          </a:prstGeom>
        </p:spPr>
        <p:txBody>
          <a:bodyPr anchor="t"/>
          <a:lstStyle>
            <a:lvl1pPr defTabSz="584200">
              <a:defRPr sz="10000" spc="-400"/>
            </a:lvl1pPr>
          </a:lstStyle>
          <a:p>
            <a:r>
              <a:t>Naam dia</a:t>
            </a:r>
          </a:p>
        </p:txBody>
      </p:sp>
      <p:sp>
        <p:nvSpPr>
          <p:cNvPr id="69" name="Ondertitel dia"/>
          <p:cNvSpPr txBox="1">
            <a:spLocks noGrp="1"/>
          </p:cNvSpPr>
          <p:nvPr>
            <p:ph type="body" sz="quarter" idx="23" hasCustomPrompt="1"/>
          </p:nvPr>
        </p:nvSpPr>
        <p:spPr>
          <a:xfrm>
            <a:off x="1295400" y="4092575"/>
            <a:ext cx="11442701" cy="678372"/>
          </a:xfrm>
          <a:prstGeom prst="rect">
            <a:avLst/>
          </a:prstGeom>
        </p:spPr>
        <p:txBody>
          <a:bodyPr/>
          <a:lstStyle>
            <a:lvl1pPr defTabSz="566674">
              <a:defRPr sz="3395" spc="-101"/>
            </a:lvl1pPr>
          </a:lstStyle>
          <a:p>
            <a:r>
              <a:t>Ondertitel dia</a:t>
            </a:r>
          </a:p>
        </p:txBody>
      </p:sp>
      <p:sp>
        <p:nvSpPr>
          <p:cNvPr id="70"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e">
    <p:spTree>
      <p:nvGrpSpPr>
        <p:cNvPr id="1" name=""/>
        <p:cNvGrpSpPr/>
        <p:nvPr/>
      </p:nvGrpSpPr>
      <p:grpSpPr>
        <a:xfrm>
          <a:off x="0" y="0"/>
          <a:ext cx="0" cy="0"/>
          <a:chOff x="0" y="0"/>
          <a:chExt cx="0" cy="0"/>
        </a:xfrm>
      </p:grpSpPr>
      <p:sp>
        <p:nvSpPr>
          <p:cNvPr id="77" name="Sectietitel"/>
          <p:cNvSpPr txBox="1">
            <a:spLocks noGrp="1"/>
          </p:cNvSpPr>
          <p:nvPr>
            <p:ph type="title" hasCustomPrompt="1"/>
          </p:nvPr>
        </p:nvSpPr>
        <p:spPr>
          <a:xfrm>
            <a:off x="1295400" y="5404408"/>
            <a:ext cx="21869400" cy="2881785"/>
          </a:xfrm>
          <a:prstGeom prst="rect">
            <a:avLst/>
          </a:prstGeom>
        </p:spPr>
        <p:txBody>
          <a:bodyPr anchor="ctr"/>
          <a:lstStyle>
            <a:lvl1pPr defTabSz="825500">
              <a:defRPr sz="10200" spc="-408"/>
            </a:lvl1pPr>
          </a:lstStyle>
          <a:p>
            <a:r>
              <a:t>Sectietitel</a:t>
            </a:r>
          </a:p>
        </p:txBody>
      </p:sp>
      <p:sp>
        <p:nvSpPr>
          <p:cNvPr id="78"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Alleen titel">
    <p:spTree>
      <p:nvGrpSpPr>
        <p:cNvPr id="1" name=""/>
        <p:cNvGrpSpPr/>
        <p:nvPr/>
      </p:nvGrpSpPr>
      <p:grpSpPr>
        <a:xfrm>
          <a:off x="0" y="0"/>
          <a:ext cx="0" cy="0"/>
          <a:chOff x="0" y="0"/>
          <a:chExt cx="0" cy="0"/>
        </a:xfrm>
      </p:grpSpPr>
      <p:sp>
        <p:nvSpPr>
          <p:cNvPr id="85" name="Auteur en datum"/>
          <p:cNvSpPr txBox="1">
            <a:spLocks noGrp="1"/>
          </p:cNvSpPr>
          <p:nvPr>
            <p:ph type="body" sz="quarter" idx="21" hasCustomPrompt="1"/>
          </p:nvPr>
        </p:nvSpPr>
        <p:spPr>
          <a:xfrm>
            <a:off x="1295400" y="12955885"/>
            <a:ext cx="21869400" cy="429261"/>
          </a:xfrm>
          <a:prstGeom prst="rect">
            <a:avLst/>
          </a:prstGeom>
        </p:spPr>
        <p:txBody>
          <a:bodyPr/>
          <a:lstStyle>
            <a:lvl1pPr defTabSz="584200">
              <a:spcBef>
                <a:spcPts val="3200"/>
              </a:spcBef>
              <a:defRPr sz="2000" spc="-59">
                <a:latin typeface="Graphik Medium"/>
                <a:ea typeface="Graphik Medium"/>
                <a:cs typeface="Graphik Medium"/>
                <a:sym typeface="Graphik Medium"/>
              </a:defRPr>
            </a:lvl1pPr>
          </a:lstStyle>
          <a:p>
            <a:r>
              <a:t>Auteur en datum</a:t>
            </a:r>
          </a:p>
        </p:txBody>
      </p:sp>
      <p:sp>
        <p:nvSpPr>
          <p:cNvPr id="86" name="Ondertitel dia"/>
          <p:cNvSpPr txBox="1">
            <a:spLocks noGrp="1"/>
          </p:cNvSpPr>
          <p:nvPr>
            <p:ph type="body" sz="quarter" idx="22" hasCustomPrompt="1"/>
          </p:nvPr>
        </p:nvSpPr>
        <p:spPr>
          <a:xfrm>
            <a:off x="1295400" y="3543455"/>
            <a:ext cx="21869400" cy="694056"/>
          </a:xfrm>
          <a:prstGeom prst="rect">
            <a:avLst/>
          </a:prstGeom>
        </p:spPr>
        <p:txBody>
          <a:bodyPr/>
          <a:lstStyle/>
          <a:p>
            <a:r>
              <a:t>Ondertitel dia </a:t>
            </a:r>
          </a:p>
        </p:txBody>
      </p:sp>
      <p:sp>
        <p:nvSpPr>
          <p:cNvPr id="87"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88"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89" name="Naam dia"/>
          <p:cNvSpPr txBox="1">
            <a:spLocks noGrp="1"/>
          </p:cNvSpPr>
          <p:nvPr>
            <p:ph type="title" hasCustomPrompt="1"/>
          </p:nvPr>
        </p:nvSpPr>
        <p:spPr>
          <a:xfrm>
            <a:off x="1295400" y="1620697"/>
            <a:ext cx="21869400" cy="1778001"/>
          </a:xfrm>
          <a:prstGeom prst="rect">
            <a:avLst/>
          </a:prstGeom>
        </p:spPr>
        <p:txBody>
          <a:bodyPr anchor="t"/>
          <a:lstStyle>
            <a:lvl1pPr defTabSz="584200">
              <a:defRPr sz="10000" spc="-400"/>
            </a:lvl1pPr>
          </a:lstStyle>
          <a:p>
            <a:r>
              <a:t>Naam dia</a:t>
            </a:r>
          </a:p>
        </p:txBody>
      </p:sp>
      <p:sp>
        <p:nvSpPr>
          <p:cNvPr id="90"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97" name="Auteur en datum"/>
          <p:cNvSpPr txBox="1">
            <a:spLocks noGrp="1"/>
          </p:cNvSpPr>
          <p:nvPr>
            <p:ph type="body" sz="quarter" idx="21" hasCustomPrompt="1"/>
          </p:nvPr>
        </p:nvSpPr>
        <p:spPr>
          <a:xfrm>
            <a:off x="1295400" y="12955885"/>
            <a:ext cx="21869400" cy="429261"/>
          </a:xfrm>
          <a:prstGeom prst="rect">
            <a:avLst/>
          </a:prstGeom>
        </p:spPr>
        <p:txBody>
          <a:bodyPr/>
          <a:lstStyle>
            <a:lvl1pPr defTabSz="584200">
              <a:spcBef>
                <a:spcPts val="3200"/>
              </a:spcBef>
              <a:defRPr sz="2000" spc="-59">
                <a:latin typeface="Graphik Medium"/>
                <a:ea typeface="Graphik Medium"/>
                <a:cs typeface="Graphik Medium"/>
                <a:sym typeface="Graphik Medium"/>
              </a:defRPr>
            </a:lvl1pPr>
          </a:lstStyle>
          <a:p>
            <a:r>
              <a:t>Auteur en datum</a:t>
            </a:r>
          </a:p>
        </p:txBody>
      </p:sp>
      <p:sp>
        <p:nvSpPr>
          <p:cNvPr id="98" name="Ondertitel agenda"/>
          <p:cNvSpPr txBox="1">
            <a:spLocks noGrp="1"/>
          </p:cNvSpPr>
          <p:nvPr>
            <p:ph type="body" sz="quarter" idx="22" hasCustomPrompt="1"/>
          </p:nvPr>
        </p:nvSpPr>
        <p:spPr>
          <a:xfrm>
            <a:off x="1295400" y="3543455"/>
            <a:ext cx="21869400" cy="694056"/>
          </a:xfrm>
          <a:prstGeom prst="rect">
            <a:avLst/>
          </a:prstGeom>
        </p:spPr>
        <p:txBody>
          <a:bodyPr/>
          <a:lstStyle/>
          <a:p>
            <a:r>
              <a:t>Ondertitel agenda</a:t>
            </a:r>
          </a:p>
        </p:txBody>
      </p:sp>
      <p:sp>
        <p:nvSpPr>
          <p:cNvPr id="99" name="Hoofdtekst - niveau één…"/>
          <p:cNvSpPr txBox="1">
            <a:spLocks noGrp="1"/>
          </p:cNvSpPr>
          <p:nvPr>
            <p:ph type="body" idx="1" hasCustomPrompt="1"/>
          </p:nvPr>
        </p:nvSpPr>
        <p:spPr>
          <a:xfrm>
            <a:off x="1295400" y="5118100"/>
            <a:ext cx="21869400" cy="7137400"/>
          </a:xfrm>
          <a:prstGeom prst="rect">
            <a:avLst/>
          </a:prstGeom>
        </p:spPr>
        <p:txBody>
          <a:bodyPr/>
          <a:lstStyle>
            <a:lvl1pPr defTabSz="825500">
              <a:spcBef>
                <a:spcPts val="3200"/>
              </a:spcBef>
              <a:defRPr sz="5400" b="1" u="sng" cap="none" spc="-53">
                <a:latin typeface="+mn-lt"/>
                <a:ea typeface="+mn-ea"/>
                <a:cs typeface="+mn-cs"/>
                <a:sym typeface="Graphik"/>
              </a:defRPr>
            </a:lvl1pPr>
            <a:lvl2pPr defTabSz="825500">
              <a:spcBef>
                <a:spcPts val="3200"/>
              </a:spcBef>
              <a:defRPr sz="5400" b="1" u="sng" cap="none" spc="-53">
                <a:latin typeface="+mn-lt"/>
                <a:ea typeface="+mn-ea"/>
                <a:cs typeface="+mn-cs"/>
                <a:sym typeface="Graphik"/>
              </a:defRPr>
            </a:lvl2pPr>
            <a:lvl3pPr defTabSz="825500">
              <a:spcBef>
                <a:spcPts val="3200"/>
              </a:spcBef>
              <a:defRPr sz="5400" b="1" u="sng" cap="none" spc="-53">
                <a:latin typeface="+mn-lt"/>
                <a:ea typeface="+mn-ea"/>
                <a:cs typeface="+mn-cs"/>
                <a:sym typeface="Graphik"/>
              </a:defRPr>
            </a:lvl3pPr>
            <a:lvl4pPr defTabSz="825500">
              <a:spcBef>
                <a:spcPts val="3200"/>
              </a:spcBef>
              <a:defRPr sz="5400" b="1" u="sng" cap="none" spc="-53">
                <a:latin typeface="+mn-lt"/>
                <a:ea typeface="+mn-ea"/>
                <a:cs typeface="+mn-cs"/>
                <a:sym typeface="Graphik"/>
              </a:defRPr>
            </a:lvl4pPr>
            <a:lvl5pPr defTabSz="825500">
              <a:spcBef>
                <a:spcPts val="3200"/>
              </a:spcBef>
              <a:defRPr sz="5400" b="1" u="sng" cap="none" spc="-53">
                <a:latin typeface="+mn-lt"/>
                <a:ea typeface="+mn-ea"/>
                <a:cs typeface="+mn-cs"/>
                <a:sym typeface="Graphik"/>
              </a:defRPr>
            </a:lvl5pPr>
          </a:lstStyle>
          <a:p>
            <a:r>
              <a:t>Agendaonderwerpen</a:t>
            </a:r>
          </a:p>
          <a:p>
            <a:pPr lvl="1"/>
            <a:endParaRPr/>
          </a:p>
          <a:p>
            <a:pPr lvl="2"/>
            <a:endParaRPr/>
          </a:p>
          <a:p>
            <a:pPr lvl="3"/>
            <a:endParaRPr/>
          </a:p>
          <a:p>
            <a:pPr lvl="4"/>
            <a:endParaRPr/>
          </a:p>
        </p:txBody>
      </p:sp>
      <p:sp>
        <p:nvSpPr>
          <p:cNvPr id="10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0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02" name="Titel agenda"/>
          <p:cNvSpPr txBox="1">
            <a:spLocks noGrp="1"/>
          </p:cNvSpPr>
          <p:nvPr>
            <p:ph type="title" hasCustomPrompt="1"/>
          </p:nvPr>
        </p:nvSpPr>
        <p:spPr>
          <a:xfrm>
            <a:off x="1295400" y="1620697"/>
            <a:ext cx="21869400" cy="1778001"/>
          </a:xfrm>
          <a:prstGeom prst="rect">
            <a:avLst/>
          </a:prstGeom>
        </p:spPr>
        <p:txBody>
          <a:bodyPr anchor="t"/>
          <a:lstStyle>
            <a:lvl1pPr defTabSz="584200">
              <a:defRPr sz="10000" spc="-400"/>
            </a:lvl1pPr>
          </a:lstStyle>
          <a:p>
            <a:r>
              <a:t>Titel agenda</a:t>
            </a:r>
          </a:p>
        </p:txBody>
      </p:sp>
      <p:sp>
        <p:nvSpPr>
          <p:cNvPr id="10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am presentatie"/>
          <p:cNvSpPr txBox="1">
            <a:spLocks noGrp="1"/>
          </p:cNvSpPr>
          <p:nvPr>
            <p:ph type="title" hasCustomPrompt="1"/>
          </p:nvPr>
        </p:nvSpPr>
        <p:spPr>
          <a:xfrm>
            <a:off x="1298349" y="4384675"/>
            <a:ext cx="21869401" cy="4699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p>
            <a:r>
              <a:t>Naam presentatie</a:t>
            </a:r>
          </a:p>
        </p:txBody>
      </p:sp>
      <p:sp>
        <p:nvSpPr>
          <p:cNvPr id="3" name="Hoofdtekst - niveau één…"/>
          <p:cNvSpPr txBox="1">
            <a:spLocks noGrp="1"/>
          </p:cNvSpPr>
          <p:nvPr>
            <p:ph type="body" idx="1" hasCustomPrompt="1"/>
          </p:nvPr>
        </p:nvSpPr>
        <p:spPr>
          <a:xfrm>
            <a:off x="1298349" y="9268776"/>
            <a:ext cx="21869401" cy="14022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Ondertitel presentatie </a:t>
            </a:r>
          </a:p>
          <a:p>
            <a:pPr lvl="1"/>
            <a:endParaRPr/>
          </a:p>
          <a:p>
            <a:pPr lvl="2"/>
            <a:endParaRPr/>
          </a:p>
          <a:p>
            <a:pPr lvl="3"/>
            <a:endParaRPr/>
          </a:p>
          <a:p>
            <a:pPr lvl="4"/>
            <a:endParaRPr/>
          </a:p>
        </p:txBody>
      </p:sp>
      <p:sp>
        <p:nvSpPr>
          <p:cNvPr id="4" name="Dianummer"/>
          <p:cNvSpPr txBox="1">
            <a:spLocks noGrp="1"/>
          </p:cNvSpPr>
          <p:nvPr>
            <p:ph type="sldNum" sz="quarter" idx="2"/>
          </p:nvPr>
        </p:nvSpPr>
        <p:spPr>
          <a:xfrm>
            <a:off x="22797516" y="12979146"/>
            <a:ext cx="361189" cy="404115"/>
          </a:xfrm>
          <a:prstGeom prst="rect">
            <a:avLst/>
          </a:prstGeom>
          <a:ln w="12700">
            <a:miter lim="400000"/>
          </a:ln>
        </p:spPr>
        <p:txBody>
          <a:bodyPr wrap="none" lIns="50800" tIns="50800" rIns="50800" bIns="50800" anchor="b">
            <a:spAutoFit/>
          </a:bodyPr>
          <a:lstStyle>
            <a:lvl1pPr defTabSz="3428914">
              <a:lnSpc>
                <a:spcPct val="100000"/>
              </a:lnSpc>
              <a:spcBef>
                <a:spcPts val="0"/>
              </a:spcBef>
              <a:tabLst/>
              <a:defRPr sz="1800" spc="0">
                <a:latin typeface="+mn-lt"/>
                <a:ea typeface="+mn-ea"/>
                <a:cs typeface="+mn-cs"/>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1pPr>
      <a:lvl2pPr marL="0" marR="0" indent="4572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2pPr>
      <a:lvl3pPr marL="0" marR="0" indent="9144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3pPr>
      <a:lvl4pPr marL="0" marR="0" indent="13716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4pPr>
      <a:lvl5pPr marL="0" marR="0" indent="18288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5pPr>
      <a:lvl6pPr marL="0" marR="0" indent="22860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6pPr>
      <a:lvl7pPr marL="0" marR="0" indent="27432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7pPr>
      <a:lvl8pPr marL="0" marR="0" indent="32004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8pPr>
      <a:lvl9pPr marL="0" marR="0" indent="36576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9pPr>
    </p:titleStyle>
    <p:bodyStyle>
      <a:lvl1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1pPr>
      <a:lvl2pPr marL="0" marR="0" indent="4572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2pPr>
      <a:lvl3pPr marL="0" marR="0" indent="9144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3pPr>
      <a:lvl4pPr marL="0" marR="0" indent="13716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4pPr>
      <a:lvl5pPr marL="0" marR="0" indent="18288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5pPr>
      <a:lvl6pPr marL="0" marR="0" indent="22860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6pPr>
      <a:lvl7pPr marL="0" marR="0" indent="27432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7pPr>
      <a:lvl8pPr marL="0" marR="0" indent="32004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8pPr>
      <a:lvl9pPr marL="0" marR="0" indent="36576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9pPr>
    </p:bodyStyle>
    <p:otherStyle>
      <a:lvl1pPr marL="0" marR="0" indent="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1pPr>
      <a:lvl2pPr marL="0" marR="0" indent="4572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2pPr>
      <a:lvl3pPr marL="0" marR="0" indent="9144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3pPr>
      <a:lvl4pPr marL="0" marR="0" indent="13716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4pPr>
      <a:lvl5pPr marL="0" marR="0" indent="18288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5pPr>
      <a:lvl6pPr marL="0" marR="0" indent="22860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6pPr>
      <a:lvl7pPr marL="0" marR="0" indent="27432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7pPr>
      <a:lvl8pPr marL="0" marR="0" indent="32004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8pPr>
      <a:lvl9pPr marL="0" marR="0" indent="36576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am presentatie"/>
          <p:cNvSpPr txBox="1">
            <a:spLocks noGrp="1"/>
          </p:cNvSpPr>
          <p:nvPr>
            <p:ph type="title" hasCustomPrompt="1"/>
          </p:nvPr>
        </p:nvSpPr>
        <p:spPr>
          <a:xfrm>
            <a:off x="1298349" y="4384675"/>
            <a:ext cx="21869402" cy="4699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b">
            <a:normAutofit/>
          </a:bodyPr>
          <a:lstStyle/>
          <a:p>
            <a:r>
              <a:t>Naam presentatie</a:t>
            </a:r>
          </a:p>
        </p:txBody>
      </p:sp>
      <p:sp>
        <p:nvSpPr>
          <p:cNvPr id="3" name="Hoofdtekst - niveau één…"/>
          <p:cNvSpPr txBox="1">
            <a:spLocks noGrp="1"/>
          </p:cNvSpPr>
          <p:nvPr>
            <p:ph type="body" idx="1" hasCustomPrompt="1"/>
          </p:nvPr>
        </p:nvSpPr>
        <p:spPr>
          <a:xfrm>
            <a:off x="1298349" y="9268776"/>
            <a:ext cx="21869402" cy="14022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Ondertitel presentatie </a:t>
            </a:r>
          </a:p>
          <a:p>
            <a:pPr lvl="1"/>
            <a:endParaRPr/>
          </a:p>
          <a:p>
            <a:pPr lvl="2"/>
            <a:endParaRPr/>
          </a:p>
          <a:p>
            <a:pPr lvl="3"/>
            <a:endParaRPr/>
          </a:p>
          <a:p>
            <a:pPr lvl="4"/>
            <a:endParaRPr/>
          </a:p>
        </p:txBody>
      </p:sp>
      <p:sp>
        <p:nvSpPr>
          <p:cNvPr id="4" name="Dianummer"/>
          <p:cNvSpPr txBox="1">
            <a:spLocks noGrp="1"/>
          </p:cNvSpPr>
          <p:nvPr>
            <p:ph type="sldNum" sz="quarter" idx="2"/>
          </p:nvPr>
        </p:nvSpPr>
        <p:spPr>
          <a:xfrm>
            <a:off x="22797515" y="12979146"/>
            <a:ext cx="361189" cy="404115"/>
          </a:xfrm>
          <a:prstGeom prst="rect">
            <a:avLst/>
          </a:prstGeom>
          <a:ln w="12700">
            <a:miter lim="400000"/>
          </a:ln>
        </p:spPr>
        <p:txBody>
          <a:bodyPr wrap="none" lIns="50800" tIns="50800" rIns="50800" bIns="50800" anchor="b">
            <a:spAutoFit/>
          </a:bodyPr>
          <a:lstStyle>
            <a:lvl1pPr defTabSz="3428913">
              <a:lnSpc>
                <a:spcPct val="100000"/>
              </a:lnSpc>
              <a:spcBef>
                <a:spcPts val="0"/>
              </a:spcBef>
              <a:tabLst/>
              <a:defRPr sz="1800" spc="0"/>
            </a:lvl1pPr>
          </a:lstStyle>
          <a:p>
            <a:fld id="{86CB4B4D-7CA3-9044-876B-883B54F8677D}" type="slidenum">
              <a:t>‹#›</a:t>
            </a:fld>
            <a:endParaRPr/>
          </a:p>
        </p:txBody>
      </p:sp>
    </p:spTree>
    <p:extLst>
      <p:ext uri="{BB962C8B-B14F-4D97-AF65-F5344CB8AC3E}">
        <p14:creationId xmlns:p14="http://schemas.microsoft.com/office/powerpoint/2010/main" val="106721867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Lst>
  <p:transition spd="med"/>
  <p:txStyles>
    <p:titleStyle>
      <a:lvl1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1pPr>
      <a:lvl2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2pPr>
      <a:lvl3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3pPr>
      <a:lvl4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4pPr>
      <a:lvl5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5pPr>
      <a:lvl6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6pPr>
      <a:lvl7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7pPr>
      <a:lvl8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8pPr>
      <a:lvl9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9pPr>
    </p:titleStyle>
    <p:bodyStyle>
      <a:lvl1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1pPr>
      <a:lvl2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2pPr>
      <a:lvl3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3pPr>
      <a:lvl4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4pPr>
      <a:lvl5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5pPr>
      <a:lvl6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6pPr>
      <a:lvl7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7pPr>
      <a:lvl8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8pPr>
      <a:lvl9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9pPr>
    </p:bodyStyle>
    <p:otherStyle>
      <a:lvl1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1pPr>
      <a:lvl2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2pPr>
      <a:lvl3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3pPr>
      <a:lvl4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4pPr>
      <a:lvl5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5pPr>
      <a:lvl6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6pPr>
      <a:lvl7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7pPr>
      <a:lvl8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8pPr>
      <a:lvl9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7.xml"/><Relationship Id="rId5" Type="http://schemas.openxmlformats.org/officeDocument/2006/relationships/image" Target="../media/image7.jpe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educatie@onzetaal.nl?subject=Waar%20komt%20dat%20woord%20vandaa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Zeemeermin … zeemeermin?…"/>
          <p:cNvSpPr txBox="1">
            <a:spLocks noGrp="1"/>
          </p:cNvSpPr>
          <p:nvPr>
            <p:ph type="ctrTitle"/>
          </p:nvPr>
        </p:nvSpPr>
        <p:spPr>
          <a:xfrm>
            <a:off x="845284" y="3266948"/>
            <a:ext cx="22571274" cy="3001616"/>
          </a:xfrm>
          <a:prstGeom prst="rect">
            <a:avLst/>
          </a:prstGeom>
        </p:spPr>
        <p:txBody>
          <a:bodyPr>
            <a:normAutofit fontScale="90000"/>
          </a:bodyPr>
          <a:lstStyle/>
          <a:p>
            <a:pPr algn="ctr">
              <a:defRPr sz="12100" spc="0">
                <a:latin typeface="Dover Sans Text"/>
                <a:ea typeface="Dover Sans Text"/>
                <a:cs typeface="Dover Sans Text"/>
                <a:sym typeface="Dover Sans Text"/>
              </a:defRPr>
            </a:pPr>
            <a:r>
              <a:rPr lang="nl-NL" dirty="0">
                <a:latin typeface="Gill Sans MT" panose="020B0502020104020203" pitchFamily="34" charset="0"/>
              </a:rPr>
              <a:t>sirenes … sirenes?</a:t>
            </a:r>
            <a:br>
              <a:rPr lang="nl-NL" dirty="0">
                <a:latin typeface="Gill Sans MT" panose="020B0502020104020203" pitchFamily="34" charset="0"/>
              </a:rPr>
            </a:br>
            <a:r>
              <a:rPr lang="nl-NL" dirty="0">
                <a:latin typeface="Gill Sans MT" panose="020B0502020104020203" pitchFamily="34" charset="0"/>
              </a:rPr>
              <a:t>Si-re-ne</a:t>
            </a:r>
            <a:endParaRPr dirty="0">
              <a:latin typeface="Gill Sans MT" panose="020B0502020104020203" pitchFamily="34" charset="0"/>
            </a:endParaRPr>
          </a:p>
        </p:txBody>
      </p:sp>
      <p:sp>
        <p:nvSpPr>
          <p:cNvPr id="170" name="‘…en de kleine zeemeermin redde de drenkeling door hem op het strand te slepen…’"/>
          <p:cNvSpPr txBox="1"/>
          <p:nvPr/>
        </p:nvSpPr>
        <p:spPr>
          <a:xfrm>
            <a:off x="957764" y="1365846"/>
            <a:ext cx="21869401" cy="14022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normAutofit lnSpcReduction="10000"/>
          </a:bodyPr>
          <a:lstStyle/>
          <a:p>
            <a:pPr algn="l" defTabSz="914400">
              <a:lnSpc>
                <a:spcPct val="100000"/>
              </a:lnSpc>
              <a:spcBef>
                <a:spcPts val="0"/>
              </a:spcBef>
              <a:tabLst>
                <a:tab pos="203200" algn="l"/>
                <a:tab pos="419100" algn="l"/>
                <a:tab pos="622300" algn="l"/>
                <a:tab pos="838200" algn="l"/>
                <a:tab pos="1041400" algn="l"/>
                <a:tab pos="1257300" algn="l"/>
                <a:tab pos="1460500" algn="l"/>
                <a:tab pos="1676400" algn="l"/>
                <a:tab pos="1879600" algn="l"/>
                <a:tab pos="2095500" algn="l"/>
                <a:tab pos="2298700" algn="l"/>
                <a:tab pos="2514600" algn="l"/>
              </a:tabLst>
              <a:defRPr sz="943" spc="0">
                <a:latin typeface="Helvetica"/>
                <a:ea typeface="Helvetica"/>
                <a:cs typeface="Helvetica"/>
                <a:sym typeface="Helvetica"/>
              </a:defRPr>
            </a:pPr>
            <a:endParaRPr lang="en-US" sz="900" dirty="0">
              <a:latin typeface="Gill Sans MT" panose="020B0502020104020203" pitchFamily="34" charset="0"/>
            </a:endParaRPr>
          </a:p>
          <a:p>
            <a:pPr>
              <a:lnSpc>
                <a:spcPct val="114999"/>
              </a:lnSpc>
              <a:spcAft>
                <a:spcPts val="800"/>
              </a:spcAft>
            </a:pPr>
            <a:r>
              <a:rPr lang="nl-NL" sz="6000" i="1" spc="0" dirty="0">
                <a:latin typeface="Gill Sans MT"/>
                <a:ea typeface="Aptos" panose="020B0004020202020204" pitchFamily="34" charset="0"/>
                <a:cs typeface="Times New Roman" panose="02020603050405020304" pitchFamily="18" charset="0"/>
              </a:rPr>
              <a:t>‘Sirenes </a:t>
            </a:r>
            <a:r>
              <a:rPr lang="nl-NL" sz="6000" i="1" spc="0" dirty="0">
                <a:effectLst/>
                <a:latin typeface="Gill Sans MT"/>
                <a:ea typeface="Aptos" panose="020B0004020202020204" pitchFamily="34" charset="0"/>
                <a:cs typeface="Times New Roman" panose="02020603050405020304" pitchFamily="18" charset="0"/>
              </a:rPr>
              <a:t>worden altijd getest op de eerste maandag van de maand</a:t>
            </a:r>
            <a:r>
              <a:rPr lang="nl-NL" sz="6000" i="1" spc="0" dirty="0">
                <a:latin typeface="Gill Sans MT"/>
                <a:ea typeface="Aptos" panose="020B0004020202020204" pitchFamily="34" charset="0"/>
                <a:cs typeface="Times New Roman" panose="02020603050405020304" pitchFamily="18" charset="0"/>
              </a:rPr>
              <a:t>.’</a:t>
            </a:r>
            <a:endParaRPr lang="nl-NL" sz="6000" spc="0" dirty="0">
              <a:latin typeface="Gill Sans MT"/>
              <a:ea typeface="Aptos" panose="020B0004020202020204" pitchFamily="34" charset="0"/>
              <a:cs typeface="Times New Roman" panose="02020603050405020304" pitchFamily="18" charset="0"/>
            </a:endParaRPr>
          </a:p>
          <a:p>
            <a:pPr algn="l">
              <a:lnSpc>
                <a:spcPct val="100000"/>
              </a:lnSpc>
              <a:spcBef>
                <a:spcPts val="0"/>
              </a:spcBef>
            </a:pPr>
            <a:endParaRPr lang="nl-NL" sz="900" spc="0" dirty="0">
              <a:effectLst/>
              <a:latin typeface="Gill Sans MT" panose="020B0502020104020203" pitchFamily="34" charset="0"/>
              <a:ea typeface="Aptos" panose="020B0004020202020204" pitchFamily="34" charset="0"/>
              <a:cs typeface="Helvetica"/>
            </a:endParaRPr>
          </a:p>
        </p:txBody>
      </p:sp>
      <p:pic>
        <p:nvPicPr>
          <p:cNvPr id="2" name="Logo-eenregelig.png" descr="Logo-eenregelig.png">
            <a:extLst>
              <a:ext uri="{FF2B5EF4-FFF2-40B4-BE49-F238E27FC236}">
                <a16:creationId xmlns:a16="http://schemas.microsoft.com/office/drawing/2014/main" id="{EE6D7927-1538-D553-6F5F-DE50B24DDF57}"/>
              </a:ext>
            </a:extLst>
          </p:cNvPr>
          <p:cNvPicPr>
            <a:picLocks noChangeAspect="1"/>
          </p:cNvPicPr>
          <p:nvPr/>
        </p:nvPicPr>
        <p:blipFill>
          <a:blip r:embed="rId3"/>
          <a:stretch>
            <a:fillRect/>
          </a:stretch>
        </p:blipFill>
        <p:spPr>
          <a:xfrm>
            <a:off x="21184475" y="297718"/>
            <a:ext cx="2976555" cy="804940"/>
          </a:xfrm>
          <a:prstGeom prst="rect">
            <a:avLst/>
          </a:prstGeom>
          <a:ln w="12700">
            <a:miter lim="400000"/>
          </a:ln>
        </p:spPr>
      </p:pic>
      <p:grpSp>
        <p:nvGrpSpPr>
          <p:cNvPr id="10" name="Groep 9">
            <a:extLst>
              <a:ext uri="{FF2B5EF4-FFF2-40B4-BE49-F238E27FC236}">
                <a16:creationId xmlns:a16="http://schemas.microsoft.com/office/drawing/2014/main" id="{2682907F-93FA-5561-9C11-31CEEC2C634B}"/>
              </a:ext>
            </a:extLst>
          </p:cNvPr>
          <p:cNvGrpSpPr/>
          <p:nvPr/>
        </p:nvGrpSpPr>
        <p:grpSpPr>
          <a:xfrm>
            <a:off x="11277600" y="6858001"/>
            <a:ext cx="12462805" cy="6857999"/>
            <a:chOff x="11277600" y="6858001"/>
            <a:chExt cx="12462805" cy="6857999"/>
          </a:xfrm>
        </p:grpSpPr>
        <p:sp>
          <p:nvSpPr>
            <p:cNvPr id="3" name="Vorm">
              <a:extLst>
                <a:ext uri="{FF2B5EF4-FFF2-40B4-BE49-F238E27FC236}">
                  <a16:creationId xmlns:a16="http://schemas.microsoft.com/office/drawing/2014/main" id="{BCEAD460-4CB6-B39C-0009-717BBE3B22B2}"/>
                </a:ext>
              </a:extLst>
            </p:cNvPr>
            <p:cNvSpPr/>
            <p:nvPr/>
          </p:nvSpPr>
          <p:spPr>
            <a:xfrm>
              <a:off x="11277600" y="6858001"/>
              <a:ext cx="12462805" cy="5766857"/>
            </a:xfrm>
            <a:custGeom>
              <a:avLst/>
              <a:gdLst/>
              <a:ahLst/>
              <a:cxnLst>
                <a:cxn ang="0">
                  <a:pos x="wd2" y="hd2"/>
                </a:cxn>
                <a:cxn ang="5400000">
                  <a:pos x="wd2" y="hd2"/>
                </a:cxn>
                <a:cxn ang="10800000">
                  <a:pos x="wd2" y="hd2"/>
                </a:cxn>
                <a:cxn ang="16200000">
                  <a:pos x="wd2" y="hd2"/>
                </a:cxn>
              </a:cxnLst>
              <a:rect l="0" t="0" r="r" b="b"/>
              <a:pathLst>
                <a:path w="20949" h="19903" extrusionOk="0">
                  <a:moveTo>
                    <a:pt x="11813" y="277"/>
                  </a:moveTo>
                  <a:cubicBezTo>
                    <a:pt x="13265" y="853"/>
                    <a:pt x="14467" y="2318"/>
                    <a:pt x="15102" y="4284"/>
                  </a:cubicBezTo>
                  <a:cubicBezTo>
                    <a:pt x="17359" y="2698"/>
                    <a:pt x="20066" y="4406"/>
                    <a:pt x="20786" y="7871"/>
                  </a:cubicBezTo>
                  <a:cubicBezTo>
                    <a:pt x="21297" y="10327"/>
                    <a:pt x="20574" y="12969"/>
                    <a:pt x="19037" y="14263"/>
                  </a:cubicBezTo>
                  <a:cubicBezTo>
                    <a:pt x="18567" y="17176"/>
                    <a:pt x="16783" y="19257"/>
                    <a:pt x="14707" y="19314"/>
                  </a:cubicBezTo>
                  <a:cubicBezTo>
                    <a:pt x="13215" y="19356"/>
                    <a:pt x="11811" y="18303"/>
                    <a:pt x="10978" y="16519"/>
                  </a:cubicBezTo>
                  <a:cubicBezTo>
                    <a:pt x="9573" y="19921"/>
                    <a:pt x="6476" y="20936"/>
                    <a:pt x="4187" y="18744"/>
                  </a:cubicBezTo>
                  <a:cubicBezTo>
                    <a:pt x="2881" y="17492"/>
                    <a:pt x="2123" y="15349"/>
                    <a:pt x="2188" y="13091"/>
                  </a:cubicBezTo>
                  <a:cubicBezTo>
                    <a:pt x="1336" y="12870"/>
                    <a:pt x="612" y="12062"/>
                    <a:pt x="251" y="10928"/>
                  </a:cubicBezTo>
                  <a:cubicBezTo>
                    <a:pt x="-303" y="9187"/>
                    <a:pt x="83" y="7125"/>
                    <a:pt x="1170" y="6020"/>
                  </a:cubicBezTo>
                  <a:cubicBezTo>
                    <a:pt x="925" y="5108"/>
                    <a:pt x="1005" y="4082"/>
                    <a:pt x="1383" y="3270"/>
                  </a:cubicBezTo>
                  <a:cubicBezTo>
                    <a:pt x="2488" y="893"/>
                    <a:pt x="4992" y="1280"/>
                    <a:pt x="5722" y="3941"/>
                  </a:cubicBezTo>
                  <a:cubicBezTo>
                    <a:pt x="6926" y="848"/>
                    <a:pt x="9439" y="-664"/>
                    <a:pt x="11813" y="277"/>
                  </a:cubicBezTo>
                  <a:close/>
                </a:path>
              </a:pathLst>
            </a:custGeom>
            <a:solidFill>
              <a:srgbClr val="D5E7E8"/>
            </a:solidFill>
            <a:ln w="12700">
              <a:miter lim="400000"/>
            </a:ln>
          </p:spPr>
          <p:txBody>
            <a:bodyPr lIns="50800" tIns="50800" rIns="50800" bIns="50800" anchor="ctr"/>
            <a:lstStyle/>
            <a:p>
              <a:endParaRPr/>
            </a:p>
          </p:txBody>
        </p:sp>
        <p:sp>
          <p:nvSpPr>
            <p:cNvPr id="4" name="Wat een gek woord eigenlijk! Waar komt dat vandaan?">
              <a:extLst>
                <a:ext uri="{FF2B5EF4-FFF2-40B4-BE49-F238E27FC236}">
                  <a16:creationId xmlns:a16="http://schemas.microsoft.com/office/drawing/2014/main" id="{C8575FD1-C771-AC55-7432-1C7427CABEC3}"/>
                </a:ext>
              </a:extLst>
            </p:cNvPr>
            <p:cNvSpPr txBox="1">
              <a:spLocks/>
            </p:cNvSpPr>
            <p:nvPr/>
          </p:nvSpPr>
          <p:spPr>
            <a:xfrm>
              <a:off x="12557008" y="9016999"/>
              <a:ext cx="10934920" cy="4699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1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1pPr>
              <a:lvl2pPr marL="0" marR="0" indent="4572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2pPr>
              <a:lvl3pPr marL="0" marR="0" indent="9144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3pPr>
              <a:lvl4pPr marL="0" marR="0" indent="13716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4pPr>
              <a:lvl5pPr marL="0" marR="0" indent="18288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5pPr>
              <a:lvl6pPr marL="0" marR="0" indent="22860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6pPr>
              <a:lvl7pPr marL="0" marR="0" indent="27432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7pPr>
              <a:lvl8pPr marL="0" marR="0" indent="32004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8pPr>
              <a:lvl9pPr marL="0" marR="0" indent="36576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9pPr>
            </a:lstStyle>
            <a:p>
              <a:pPr hangingPunct="1">
                <a:spcBef>
                  <a:spcPts val="3300"/>
                </a:spcBef>
                <a:defRPr sz="5000" b="1" cap="none" spc="0">
                  <a:latin typeface="Dover Sans Text"/>
                  <a:ea typeface="Dover Sans Text"/>
                  <a:cs typeface="Dover Sans Text"/>
                  <a:sym typeface="Dover Sans Text"/>
                </a:defRPr>
              </a:pPr>
              <a:r>
                <a:rPr lang="nl-NL" sz="6000" b="1" cap="none" spc="0" dirty="0">
                  <a:latin typeface="Gill Sans MT" panose="020B0502020104020203" pitchFamily="34" charset="0"/>
                  <a:ea typeface="Dover Sans Text"/>
                  <a:cs typeface="Dover Sans Text"/>
                  <a:sym typeface="Dover Sans Text"/>
                </a:rPr>
                <a:t>Wat een leuk woord eigenlijk!</a:t>
              </a:r>
              <a:br>
                <a:rPr lang="nl-NL" sz="6000" b="1" cap="none" spc="0" dirty="0">
                  <a:latin typeface="Gill Sans MT" panose="020B0502020104020203" pitchFamily="34" charset="0"/>
                  <a:ea typeface="Dover Sans Text"/>
                  <a:cs typeface="Dover Sans Text"/>
                  <a:sym typeface="Dover Sans Text"/>
                </a:rPr>
              </a:br>
              <a:r>
                <a:rPr lang="nl-NL" sz="6000" b="1" cap="none" spc="0" dirty="0">
                  <a:latin typeface="Gill Sans MT" panose="020B0502020104020203" pitchFamily="34" charset="0"/>
                  <a:ea typeface="Dover Sans Text"/>
                  <a:cs typeface="Dover Sans Text"/>
                  <a:sym typeface="Dover Sans Text"/>
                </a:rPr>
                <a:t>Waar komt dat vandaan?</a:t>
              </a:r>
            </a:p>
          </p:txBody>
        </p:sp>
        <p:sp>
          <p:nvSpPr>
            <p:cNvPr id="7" name="Cirkel">
              <a:extLst>
                <a:ext uri="{FF2B5EF4-FFF2-40B4-BE49-F238E27FC236}">
                  <a16:creationId xmlns:a16="http://schemas.microsoft.com/office/drawing/2014/main" id="{0CADF095-556A-F515-32F4-A1CA00F66F81}"/>
                </a:ext>
              </a:extLst>
            </p:cNvPr>
            <p:cNvSpPr/>
            <p:nvPr/>
          </p:nvSpPr>
          <p:spPr>
            <a:xfrm>
              <a:off x="21723248" y="11379716"/>
              <a:ext cx="758971" cy="758971"/>
            </a:xfrm>
            <a:prstGeom prst="ellipse">
              <a:avLst/>
            </a:prstGeom>
            <a:solidFill>
              <a:srgbClr val="D5E7E8"/>
            </a:solidFill>
            <a:ln w="12700">
              <a:miter lim="400000"/>
            </a:ln>
          </p:spPr>
          <p:txBody>
            <a:bodyPr lIns="50800" tIns="50800" rIns="50800" bIns="50800" anchor="ctr"/>
            <a:lstStyle/>
            <a:p>
              <a:pPr>
                <a:lnSpc>
                  <a:spcPct val="100000"/>
                </a:lnSpc>
                <a:spcBef>
                  <a:spcPts val="0"/>
                </a:spcBef>
                <a:tabLst/>
                <a:defRPr sz="2200" spc="-44">
                  <a:solidFill>
                    <a:srgbClr val="FFFFFF"/>
                  </a:solidFill>
                  <a:latin typeface="Graphik Semibold"/>
                  <a:ea typeface="Graphik Semibold"/>
                  <a:cs typeface="Graphik Semibold"/>
                  <a:sym typeface="Graphik Semibold"/>
                </a:defRPr>
              </a:pPr>
              <a:endParaRPr/>
            </a:p>
          </p:txBody>
        </p:sp>
        <p:sp>
          <p:nvSpPr>
            <p:cNvPr id="8" name="Cirkel">
              <a:extLst>
                <a:ext uri="{FF2B5EF4-FFF2-40B4-BE49-F238E27FC236}">
                  <a16:creationId xmlns:a16="http://schemas.microsoft.com/office/drawing/2014/main" id="{ECA787BC-CFD7-BE86-1D0B-B1D62DA9ECD0}"/>
                </a:ext>
              </a:extLst>
            </p:cNvPr>
            <p:cNvSpPr/>
            <p:nvPr/>
          </p:nvSpPr>
          <p:spPr>
            <a:xfrm>
              <a:off x="22492453" y="11974240"/>
              <a:ext cx="629131" cy="629131"/>
            </a:xfrm>
            <a:prstGeom prst="ellipse">
              <a:avLst/>
            </a:prstGeom>
            <a:solidFill>
              <a:srgbClr val="D5E7E8"/>
            </a:solidFill>
            <a:ln w="12700">
              <a:miter lim="400000"/>
            </a:ln>
          </p:spPr>
          <p:txBody>
            <a:bodyPr lIns="50800" tIns="50800" rIns="50800" bIns="50800" anchor="ctr"/>
            <a:lstStyle/>
            <a:p>
              <a:pPr>
                <a:lnSpc>
                  <a:spcPct val="100000"/>
                </a:lnSpc>
                <a:spcBef>
                  <a:spcPts val="0"/>
                </a:spcBef>
                <a:tabLst/>
                <a:defRPr sz="2200" spc="-44">
                  <a:solidFill>
                    <a:srgbClr val="FFFFFF"/>
                  </a:solidFill>
                  <a:latin typeface="Graphik Semibold"/>
                  <a:ea typeface="Graphik Semibold"/>
                  <a:cs typeface="Graphik Semibold"/>
                  <a:sym typeface="Graphik Semibold"/>
                </a:defRPr>
              </a:pPr>
              <a:endParaRPr/>
            </a:p>
          </p:txBody>
        </p:sp>
        <p:sp>
          <p:nvSpPr>
            <p:cNvPr id="9" name="Cirkel">
              <a:extLst>
                <a:ext uri="{FF2B5EF4-FFF2-40B4-BE49-F238E27FC236}">
                  <a16:creationId xmlns:a16="http://schemas.microsoft.com/office/drawing/2014/main" id="{32A04359-E421-21B2-E002-B5EBF9339C1A}"/>
                </a:ext>
              </a:extLst>
            </p:cNvPr>
            <p:cNvSpPr/>
            <p:nvPr/>
          </p:nvSpPr>
          <p:spPr>
            <a:xfrm>
              <a:off x="23243451" y="12624858"/>
              <a:ext cx="496954" cy="496703"/>
            </a:xfrm>
            <a:prstGeom prst="ellipse">
              <a:avLst/>
            </a:prstGeom>
            <a:solidFill>
              <a:srgbClr val="D5E7E8"/>
            </a:solidFill>
            <a:ln w="12700">
              <a:miter lim="400000"/>
            </a:ln>
          </p:spPr>
          <p:txBody>
            <a:bodyPr lIns="50800" tIns="50800" rIns="50800" bIns="50800" anchor="ctr"/>
            <a:lstStyle/>
            <a:p>
              <a:pPr>
                <a:lnSpc>
                  <a:spcPct val="100000"/>
                </a:lnSpc>
                <a:spcBef>
                  <a:spcPts val="0"/>
                </a:spcBef>
                <a:tabLst/>
                <a:defRPr sz="2200" spc="-44">
                  <a:solidFill>
                    <a:srgbClr val="FFFFFF"/>
                  </a:solidFill>
                  <a:latin typeface="Graphik Semibold"/>
                  <a:ea typeface="Graphik Semibold"/>
                  <a:cs typeface="Graphik Semibold"/>
                  <a:sym typeface="Graphik Semibold"/>
                </a:defRPr>
              </a:pPr>
              <a:endParaRPr/>
            </a:p>
          </p:txBody>
        </p:sp>
      </p:grpSp>
      <p:pic>
        <p:nvPicPr>
          <p:cNvPr id="5" name="Picture 4" descr="20.100+ Sirene Stockillustraties, royalty-free vector illustraties en  clipart - iStock | Zwaailicht, Alarm, Urgentie">
            <a:extLst>
              <a:ext uri="{FF2B5EF4-FFF2-40B4-BE49-F238E27FC236}">
                <a16:creationId xmlns:a16="http://schemas.microsoft.com/office/drawing/2014/main" id="{AB0E68C5-020C-4C1B-F36E-E055C7D3785D}"/>
              </a:ext>
            </a:extLst>
          </p:cNvPr>
          <p:cNvPicPr>
            <a:picLocks noChangeAspect="1"/>
          </p:cNvPicPr>
          <p:nvPr/>
        </p:nvPicPr>
        <p:blipFill>
          <a:blip r:embed="rId4"/>
          <a:stretch>
            <a:fillRect/>
          </a:stretch>
        </p:blipFill>
        <p:spPr>
          <a:xfrm>
            <a:off x="1367827" y="5783072"/>
            <a:ext cx="6582518" cy="6509947"/>
          </a:xfrm>
          <a:prstGeom prst="rect">
            <a:avLst/>
          </a:prstGeom>
          <a:ln>
            <a:noFill/>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7"/>
                                        </p:tgtEl>
                                        <p:attrNameLst>
                                          <p:attrName>style.visibility</p:attrName>
                                        </p:attrNameLst>
                                      </p:cBhvr>
                                      <p:to>
                                        <p:strVal val="visible"/>
                                      </p:to>
                                    </p:set>
                                    <p:animEffect transition="in" filter="fade">
                                      <p:cBhvr>
                                        <p:cTn id="7" dur="2250"/>
                                        <p:tgtEl>
                                          <p:spTgt spid="167"/>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 calcmode="lin" valueType="num">
                                      <p:cBhvr>
                                        <p:cTn id="14" dur="1000" fill="hold"/>
                                        <p:tgtEl>
                                          <p:spTgt spid="10"/>
                                        </p:tgtEl>
                                        <p:attrNameLst>
                                          <p:attrName>style.rotation</p:attrName>
                                        </p:attrNameLst>
                                      </p:cBhvr>
                                      <p:tavLst>
                                        <p:tav tm="0">
                                          <p:val>
                                            <p:fltVal val="90"/>
                                          </p:val>
                                        </p:tav>
                                        <p:tav tm="100000">
                                          <p:val>
                                            <p:fltVal val="0"/>
                                          </p:val>
                                        </p:tav>
                                      </p:tavLst>
                                    </p:anim>
                                    <p:animEffect transition="in" filter="fade">
                                      <p:cBhvr>
                                        <p:cTn id="1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Zeemeermin"/>
          <p:cNvSpPr txBox="1">
            <a:spLocks noGrp="1"/>
          </p:cNvSpPr>
          <p:nvPr>
            <p:ph type="title"/>
          </p:nvPr>
        </p:nvSpPr>
        <p:spPr>
          <a:xfrm>
            <a:off x="-34711" y="434348"/>
            <a:ext cx="24384000" cy="2228811"/>
          </a:xfrm>
          <a:prstGeom prst="rect">
            <a:avLst/>
          </a:prstGeom>
        </p:spPr>
        <p:txBody>
          <a:bodyPr/>
          <a:lstStyle>
            <a:lvl1pPr>
              <a:defRPr sz="12100" spc="0">
                <a:latin typeface="Dover Sans Text"/>
                <a:ea typeface="Dover Sans Text"/>
                <a:cs typeface="Dover Sans Text"/>
                <a:sym typeface="Dover Sans Text"/>
              </a:defRPr>
            </a:lvl1pPr>
          </a:lstStyle>
          <a:p>
            <a:pPr algn="ctr"/>
            <a:r>
              <a:rPr lang="nl-NL" dirty="0">
                <a:latin typeface="Gill Sans MT" panose="020B0502020104020203" pitchFamily="34" charset="0"/>
              </a:rPr>
              <a:t>sirene</a:t>
            </a:r>
            <a:endParaRPr dirty="0">
              <a:latin typeface="Gill Sans MT" panose="020B0502020104020203" pitchFamily="34" charset="0"/>
            </a:endParaRPr>
          </a:p>
        </p:txBody>
      </p:sp>
      <p:sp>
        <p:nvSpPr>
          <p:cNvPr id="178" name="Zeemeermin is een samenstelling van drie zelfstandig naamwoorden: zee, meer en min. Waarom zit zowel zee als meer in het woord? En wie of wat is die min?…"/>
          <p:cNvSpPr txBox="1">
            <a:spLocks noGrp="1"/>
          </p:cNvSpPr>
          <p:nvPr>
            <p:ph type="body" idx="1"/>
          </p:nvPr>
        </p:nvSpPr>
        <p:spPr>
          <a:xfrm>
            <a:off x="1126957" y="3269407"/>
            <a:ext cx="21166986" cy="3657354"/>
          </a:xfrm>
          <a:prstGeom prst="rect">
            <a:avLst/>
          </a:prstGeom>
        </p:spPr>
        <p:txBody>
          <a:bodyPr lIns="50800" tIns="50800" rIns="50800" bIns="50800" anchor="t">
            <a:noAutofit/>
          </a:bodyPr>
          <a:lstStyle/>
          <a:p>
            <a:pPr marL="571500" indent="-571500" defTabSz="914400">
              <a:buFont typeface="Arial" panose="020B0604020202020204" pitchFamily="34" charset="0"/>
              <a:buChar char="•"/>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r>
              <a:rPr lang="nl-NL" sz="6000" dirty="0">
                <a:latin typeface="Gill Sans MT" panose="020B0502020104020203" pitchFamily="34" charset="0"/>
              </a:rPr>
              <a:t>De Franse uitvinder </a:t>
            </a:r>
            <a:r>
              <a:rPr lang="nl-NL" sz="6000" dirty="0" err="1">
                <a:latin typeface="Gill Sans MT" panose="020B0502020104020203" pitchFamily="34" charset="0"/>
              </a:rPr>
              <a:t>Caignard</a:t>
            </a:r>
            <a:r>
              <a:rPr lang="nl-NL" sz="6000" dirty="0">
                <a:latin typeface="Gill Sans MT" panose="020B0502020104020203" pitchFamily="34" charset="0"/>
              </a:rPr>
              <a:t> de la Tour maakte in 1819 een nieuw soort lawaaimachine, een </a:t>
            </a:r>
            <a:r>
              <a:rPr lang="nl-NL" sz="6000" b="1" dirty="0">
                <a:latin typeface="Gill Sans MT" panose="020B0502020104020203" pitchFamily="34" charset="0"/>
              </a:rPr>
              <a:t>sirene</a:t>
            </a:r>
            <a:r>
              <a:rPr lang="nl-NL" sz="6000" dirty="0">
                <a:latin typeface="Gill Sans MT" panose="020B0502020104020203" pitchFamily="34" charset="0"/>
              </a:rPr>
              <a:t>. </a:t>
            </a:r>
          </a:p>
          <a:p>
            <a:pPr marL="571500" indent="-571500" defTabSz="914400">
              <a:buFont typeface="Arial" panose="020B0604020202020204" pitchFamily="34" charset="0"/>
              <a:buChar char="•"/>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r>
              <a:rPr lang="nl-NL" sz="6000" dirty="0">
                <a:latin typeface="Gill Sans MT" panose="020B0502020104020203" pitchFamily="34" charset="0"/>
              </a:rPr>
              <a:t>Hij vernoemde zijn machine naar </a:t>
            </a:r>
            <a:r>
              <a:rPr lang="nl-NL" sz="6000" b="1" dirty="0">
                <a:latin typeface="Gill Sans MT" panose="020B0502020104020203" pitchFamily="34" charset="0"/>
              </a:rPr>
              <a:t>de sirenen</a:t>
            </a:r>
            <a:r>
              <a:rPr lang="nl-NL" sz="6000" dirty="0">
                <a:latin typeface="Gill Sans MT" panose="020B0502020104020203" pitchFamily="34" charset="0"/>
              </a:rPr>
              <a:t>: fantasiewezens uit oude Griekse verhalen.</a:t>
            </a:r>
          </a:p>
        </p:txBody>
      </p:sp>
      <p:sp>
        <p:nvSpPr>
          <p:cNvPr id="11" name="Tekstvak 10">
            <a:extLst>
              <a:ext uri="{FF2B5EF4-FFF2-40B4-BE49-F238E27FC236}">
                <a16:creationId xmlns:a16="http://schemas.microsoft.com/office/drawing/2014/main" id="{14775EEF-B188-A0B2-FD5C-0A3AD82FE10B}"/>
              </a:ext>
            </a:extLst>
          </p:cNvPr>
          <p:cNvSpPr txBox="1"/>
          <p:nvPr/>
        </p:nvSpPr>
        <p:spPr>
          <a:xfrm>
            <a:off x="1126957" y="8753091"/>
            <a:ext cx="13024472" cy="33497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571500" indent="-571500" algn="l">
              <a:lnSpc>
                <a:spcPct val="115000"/>
              </a:lnSpc>
              <a:spcAft>
                <a:spcPts val="800"/>
              </a:spcAft>
              <a:buFont typeface="Arial" panose="020B0604020202020204" pitchFamily="34" charset="0"/>
              <a:buChar char="•"/>
            </a:pPr>
            <a:r>
              <a:rPr lang="nl-NL" sz="6000" kern="0" dirty="0">
                <a:effectLst/>
                <a:latin typeface="Gill Sans MT"/>
                <a:ea typeface="Calibri"/>
                <a:cs typeface="Times New Roman"/>
              </a:rPr>
              <a:t>Sirenen </a:t>
            </a:r>
            <a:r>
              <a:rPr lang="nl-NL" sz="6000" dirty="0">
                <a:latin typeface="Gill Sans MT"/>
                <a:ea typeface="Calibri"/>
                <a:cs typeface="Times New Roman"/>
              </a:rPr>
              <a:t>lokten</a:t>
            </a:r>
            <a:r>
              <a:rPr lang="nl-NL" sz="6000" kern="0" dirty="0">
                <a:effectLst/>
                <a:latin typeface="Gill Sans MT"/>
                <a:ea typeface="Calibri"/>
                <a:cs typeface="Times New Roman"/>
              </a:rPr>
              <a:t> volgens de verhalen zeevaarders in de val met mooi gezang.</a:t>
            </a:r>
          </a:p>
          <a:p>
            <a:pPr marL="571500" indent="-571500" algn="l">
              <a:lnSpc>
                <a:spcPct val="115000"/>
              </a:lnSpc>
              <a:spcAft>
                <a:spcPts val="800"/>
              </a:spcAft>
              <a:buFont typeface="Arial" panose="020B0604020202020204" pitchFamily="34" charset="0"/>
              <a:buChar char="•"/>
            </a:pPr>
            <a:r>
              <a:rPr lang="nl-NL" sz="6000" kern="100" dirty="0">
                <a:latin typeface="Gill Sans MT"/>
                <a:ea typeface="Aptos" panose="020B0004020202020204" pitchFamily="34" charset="0"/>
                <a:cs typeface="Times New Roman"/>
              </a:rPr>
              <a:t>Odysseus was de sirenen te slim af.</a:t>
            </a:r>
            <a:endParaRPr lang="nl-NL" sz="6000" kern="100" dirty="0">
              <a:effectLst/>
              <a:latin typeface="Gill Sans MT"/>
              <a:ea typeface="Aptos" panose="020B0004020202020204" pitchFamily="34" charset="0"/>
              <a:cs typeface="Times New Roman"/>
            </a:endParaRPr>
          </a:p>
        </p:txBody>
      </p:sp>
      <p:pic>
        <p:nvPicPr>
          <p:cNvPr id="8" name="Logo-eenregelig.png" descr="Logo-eenregelig.png">
            <a:extLst>
              <a:ext uri="{FF2B5EF4-FFF2-40B4-BE49-F238E27FC236}">
                <a16:creationId xmlns:a16="http://schemas.microsoft.com/office/drawing/2014/main" id="{A2FD87EF-EA92-D490-65CD-C5BEF77938DB}"/>
              </a:ext>
            </a:extLst>
          </p:cNvPr>
          <p:cNvPicPr>
            <a:picLocks noChangeAspect="1"/>
          </p:cNvPicPr>
          <p:nvPr/>
        </p:nvPicPr>
        <p:blipFill>
          <a:blip r:embed="rId3"/>
          <a:stretch>
            <a:fillRect/>
          </a:stretch>
        </p:blipFill>
        <p:spPr>
          <a:xfrm>
            <a:off x="21184475" y="297718"/>
            <a:ext cx="2976555" cy="804940"/>
          </a:xfrm>
          <a:prstGeom prst="rect">
            <a:avLst/>
          </a:prstGeom>
          <a:ln w="12700">
            <a:miter lim="400000"/>
          </a:ln>
        </p:spPr>
      </p:pic>
      <p:pic>
        <p:nvPicPr>
          <p:cNvPr id="2" name="Picture 1" descr="1,400+ Sirens Mythology Stock Photos, Pictures &amp; Royalty-Free Images -  iStock">
            <a:extLst>
              <a:ext uri="{FF2B5EF4-FFF2-40B4-BE49-F238E27FC236}">
                <a16:creationId xmlns:a16="http://schemas.microsoft.com/office/drawing/2014/main" id="{7391337C-C510-7397-2DEC-BDFF3ADB4149}"/>
              </a:ext>
            </a:extLst>
          </p:cNvPr>
          <p:cNvPicPr>
            <a:picLocks noChangeAspect="1"/>
          </p:cNvPicPr>
          <p:nvPr/>
        </p:nvPicPr>
        <p:blipFill>
          <a:blip r:embed="rId4"/>
          <a:stretch>
            <a:fillRect/>
          </a:stretch>
        </p:blipFill>
        <p:spPr>
          <a:xfrm>
            <a:off x="13802777" y="6523321"/>
            <a:ext cx="10409011" cy="6673918"/>
          </a:xfrm>
          <a:prstGeom prst="rect">
            <a:avLst/>
          </a:prstGeom>
          <a:ln>
            <a:noFill/>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9" presetClass="emph" presetSubtype="0" nodeType="withEffect">
                                  <p:stCondLst>
                                    <p:cond delay="0"/>
                                  </p:stCondLst>
                                  <p:childTnLst>
                                    <p:set>
                                      <p:cBhvr>
                                        <p:cTn id="9" dur="indefinite"/>
                                        <p:tgtEl>
                                          <p:spTgt spid="178">
                                            <p:txEl>
                                              <p:pRg st="0" end="0"/>
                                            </p:txEl>
                                          </p:spTgt>
                                        </p:tgtEl>
                                        <p:attrNameLst>
                                          <p:attrName>style.opacity</p:attrName>
                                        </p:attrNameLst>
                                      </p:cBhvr>
                                      <p:to>
                                        <p:strVal val="0.25"/>
                                      </p:to>
                                    </p:set>
                                    <p:animEffect filter="image" prLst="opacity: 0.25">
                                      <p:cBhvr rctx="IE">
                                        <p:cTn id="10" dur="indefinite"/>
                                        <p:tgtEl>
                                          <p:spTgt spid="178">
                                            <p:txEl>
                                              <p:pRg st="0" end="0"/>
                                            </p:txEl>
                                          </p:spTgt>
                                        </p:tgtEl>
                                      </p:cBhvr>
                                    </p:animEffect>
                                  </p:childTnLst>
                                </p:cTn>
                              </p:par>
                              <p:par>
                                <p:cTn id="11" presetID="9" presetClass="emph" presetSubtype="0" nodeType="withEffect">
                                  <p:stCondLst>
                                    <p:cond delay="0"/>
                                  </p:stCondLst>
                                  <p:childTnLst>
                                    <p:set>
                                      <p:cBhvr>
                                        <p:cTn id="12" dur="indefinite"/>
                                        <p:tgtEl>
                                          <p:spTgt spid="178">
                                            <p:txEl>
                                              <p:pRg st="1" end="1"/>
                                            </p:txEl>
                                          </p:spTgt>
                                        </p:tgtEl>
                                        <p:attrNameLst>
                                          <p:attrName>style.opacity</p:attrName>
                                        </p:attrNameLst>
                                      </p:cBhvr>
                                      <p:to>
                                        <p:strVal val="0.25"/>
                                      </p:to>
                                    </p:set>
                                    <p:animEffect filter="image" prLst="opacity: 0.25">
                                      <p:cBhvr rctx="IE">
                                        <p:cTn id="13" dur="indefinite"/>
                                        <p:tgtEl>
                                          <p:spTgt spid="17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0C005A-A00A-A4CD-FF94-E44FA38B893D}"/>
            </a:ext>
          </a:extLst>
        </p:cNvPr>
        <p:cNvGrpSpPr/>
        <p:nvPr/>
      </p:nvGrpSpPr>
      <p:grpSpPr>
        <a:xfrm>
          <a:off x="0" y="0"/>
          <a:ext cx="0" cy="0"/>
          <a:chOff x="0" y="0"/>
          <a:chExt cx="0" cy="0"/>
        </a:xfrm>
      </p:grpSpPr>
      <p:sp>
        <p:nvSpPr>
          <p:cNvPr id="5" name="Tekstvak 4">
            <a:extLst>
              <a:ext uri="{FF2B5EF4-FFF2-40B4-BE49-F238E27FC236}">
                <a16:creationId xmlns:a16="http://schemas.microsoft.com/office/drawing/2014/main" id="{97230024-27F6-2633-A8DF-8DEF45FDE696}"/>
              </a:ext>
            </a:extLst>
          </p:cNvPr>
          <p:cNvSpPr txBox="1"/>
          <p:nvPr/>
        </p:nvSpPr>
        <p:spPr>
          <a:xfrm>
            <a:off x="933667" y="3052645"/>
            <a:ext cx="17030700" cy="56426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685800" indent="-685800" algn="l">
              <a:lnSpc>
                <a:spcPct val="114999"/>
              </a:lnSpc>
              <a:spcAft>
                <a:spcPts val="800"/>
              </a:spcAft>
              <a:buFont typeface="Arial" panose="020B0604020202020204" pitchFamily="34" charset="0"/>
              <a:buChar char="•"/>
            </a:pPr>
            <a:r>
              <a:rPr lang="nl-NL" sz="6000" dirty="0">
                <a:latin typeface="Gill Sans MT" panose="020B0502020104020203" pitchFamily="34" charset="0"/>
                <a:ea typeface="Calibri"/>
                <a:cs typeface="Times New Roman"/>
              </a:rPr>
              <a:t>Een vreemde vernoeming eigenlijk:</a:t>
            </a:r>
            <a:endParaRPr lang="nl-NL" sz="6000" dirty="0">
              <a:latin typeface="Gill Sans MT" panose="020B0502020104020203" pitchFamily="34" charset="0"/>
            </a:endParaRPr>
          </a:p>
          <a:p>
            <a:pPr marL="685800" indent="-685800" algn="l">
              <a:lnSpc>
                <a:spcPct val="115000"/>
              </a:lnSpc>
              <a:spcAft>
                <a:spcPts val="800"/>
              </a:spcAft>
              <a:buFont typeface="Arial" panose="020B0604020202020204" pitchFamily="34" charset="0"/>
              <a:buChar char="•"/>
            </a:pPr>
            <a:r>
              <a:rPr lang="nl-NL" sz="6000" dirty="0">
                <a:latin typeface="Gill Sans MT" panose="020B0502020104020203" pitchFamily="34" charset="0"/>
                <a:ea typeface="Calibri"/>
                <a:cs typeface="Times New Roman"/>
              </a:rPr>
              <a:t>Sirenen </a:t>
            </a:r>
            <a:r>
              <a:rPr lang="nl-NL" sz="6000" dirty="0">
                <a:latin typeface="Gill Sans MT" panose="020B0502020104020203" pitchFamily="34" charset="0"/>
                <a:ea typeface="Calibri"/>
                <a:cs typeface="Times New Roman"/>
                <a:sym typeface="Wingdings" panose="05000000000000000000" pitchFamily="2" charset="2"/>
              </a:rPr>
              <a:t> </a:t>
            </a:r>
            <a:r>
              <a:rPr lang="nl-NL" sz="6000" dirty="0">
                <a:latin typeface="Gill Sans MT" panose="020B0502020104020203" pitchFamily="34" charset="0"/>
                <a:ea typeface="Calibri"/>
                <a:cs typeface="Times New Roman"/>
              </a:rPr>
              <a:t>mooi en betoverend geluid, maar </a:t>
            </a:r>
            <a:r>
              <a:rPr lang="nl-NL" sz="6000" b="1" dirty="0">
                <a:latin typeface="Gill Sans MT" panose="020B0502020104020203" pitchFamily="34" charset="0"/>
                <a:ea typeface="Calibri"/>
                <a:cs typeface="Times New Roman"/>
              </a:rPr>
              <a:t>níet </a:t>
            </a:r>
            <a:r>
              <a:rPr lang="nl-NL" sz="6000" dirty="0">
                <a:latin typeface="Gill Sans MT" panose="020B0502020104020203" pitchFamily="34" charset="0"/>
                <a:ea typeface="Calibri"/>
                <a:cs typeface="Times New Roman"/>
              </a:rPr>
              <a:t>naar luisteren! </a:t>
            </a:r>
          </a:p>
          <a:p>
            <a:pPr marL="685800" indent="-685800" algn="l">
              <a:lnSpc>
                <a:spcPct val="114999"/>
              </a:lnSpc>
              <a:spcAft>
                <a:spcPts val="800"/>
              </a:spcAft>
              <a:buFont typeface="Arial" panose="020B0604020202020204" pitchFamily="34" charset="0"/>
              <a:buChar char="•"/>
            </a:pPr>
            <a:r>
              <a:rPr lang="nl-NL" sz="6000" dirty="0">
                <a:latin typeface="Gill Sans MT" panose="020B0502020104020203" pitchFamily="34" charset="0"/>
                <a:ea typeface="Calibri"/>
                <a:cs typeface="Times New Roman"/>
              </a:rPr>
              <a:t>Sirene </a:t>
            </a:r>
            <a:r>
              <a:rPr lang="nl-NL" sz="6000" dirty="0">
                <a:latin typeface="Gill Sans MT" panose="020B0502020104020203" pitchFamily="34" charset="0"/>
                <a:ea typeface="Calibri"/>
                <a:cs typeface="Times New Roman"/>
                <a:sym typeface="Wingdings" panose="05000000000000000000" pitchFamily="2" charset="2"/>
              </a:rPr>
              <a:t> </a:t>
            </a:r>
            <a:r>
              <a:rPr lang="nl-NL" sz="6000" dirty="0">
                <a:latin typeface="Gill Sans MT" panose="020B0502020104020203" pitchFamily="34" charset="0"/>
                <a:ea typeface="Calibri"/>
                <a:cs typeface="Times New Roman"/>
              </a:rPr>
              <a:t>lelijk en irritant geluid, maar </a:t>
            </a:r>
            <a:r>
              <a:rPr lang="nl-NL" sz="6000" b="1" dirty="0">
                <a:latin typeface="Gill Sans MT" panose="020B0502020104020203" pitchFamily="34" charset="0"/>
                <a:ea typeface="Calibri"/>
                <a:cs typeface="Times New Roman"/>
              </a:rPr>
              <a:t>wél </a:t>
            </a:r>
            <a:r>
              <a:rPr lang="nl-NL" sz="6000" dirty="0">
                <a:latin typeface="Gill Sans MT" panose="020B0502020104020203" pitchFamily="34" charset="0"/>
                <a:ea typeface="Calibri"/>
                <a:cs typeface="Times New Roman"/>
              </a:rPr>
              <a:t>naar luisteren!</a:t>
            </a:r>
            <a:endParaRPr lang="nl-NL" sz="6000" dirty="0">
              <a:latin typeface="Gill Sans MT" panose="020B0502020104020203" pitchFamily="34" charset="0"/>
            </a:endParaRPr>
          </a:p>
        </p:txBody>
      </p:sp>
      <p:pic>
        <p:nvPicPr>
          <p:cNvPr id="1028" name="Picture 4" descr="MS-190 Elektrische Sirene 220V 120 dB, Rood Motoraangedreven Sirenen,  Industrieel Geluid, Bescherming Tegen Diefstal, Metalen Hoorn, Industriële  Bootalarm Geluid Alarmsysteem Waarschuwing Hoorn : Amazon.nl: Klussen &amp;  gereedschap">
            <a:extLst>
              <a:ext uri="{FF2B5EF4-FFF2-40B4-BE49-F238E27FC236}">
                <a16:creationId xmlns:a16="http://schemas.microsoft.com/office/drawing/2014/main" id="{1720CCBD-E360-975A-0E13-E940C99D1E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21921" y="8587831"/>
            <a:ext cx="4509922" cy="4126099"/>
          </a:xfrm>
          <a:prstGeom prst="rect">
            <a:avLst/>
          </a:prstGeom>
          <a:noFill/>
          <a:extLst>
            <a:ext uri="{909E8E84-426E-40DD-AFC4-6F175D3DCCD1}">
              <a14:hiddenFill xmlns:a14="http://schemas.microsoft.com/office/drawing/2010/main">
                <a:solidFill>
                  <a:srgbClr val="FFFFFF"/>
                </a:solidFill>
              </a14:hiddenFill>
            </a:ext>
          </a:extLst>
        </p:spPr>
      </p:pic>
      <p:sp>
        <p:nvSpPr>
          <p:cNvPr id="10" name="Tekstvak 9">
            <a:extLst>
              <a:ext uri="{FF2B5EF4-FFF2-40B4-BE49-F238E27FC236}">
                <a16:creationId xmlns:a16="http://schemas.microsoft.com/office/drawing/2014/main" id="{EB99D544-4DFE-DF45-1F4E-67E81E7FF5D4}"/>
              </a:ext>
            </a:extLst>
          </p:cNvPr>
          <p:cNvSpPr txBox="1"/>
          <p:nvPr/>
        </p:nvSpPr>
        <p:spPr>
          <a:xfrm>
            <a:off x="933667" y="10074619"/>
            <a:ext cx="15541955" cy="21340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571500" marR="0" lvl="0" indent="-571500" algn="l" defTabSz="821531" rtl="0" eaLnBrk="1" fontAlgn="auto" latinLnBrk="0" hangingPunct="0">
              <a:lnSpc>
                <a:spcPct val="115000"/>
              </a:lnSpc>
              <a:spcBef>
                <a:spcPts val="400"/>
              </a:spcBef>
              <a:spcAft>
                <a:spcPts val="800"/>
              </a:spcAft>
              <a:buClrTx/>
              <a:buSzTx/>
              <a:buFont typeface="Arial" panose="020B0604020202020204" pitchFamily="34" charset="0"/>
              <a:buChar char="•"/>
              <a:tabLst>
                <a:tab pos="812800" algn="l"/>
              </a:tabLst>
              <a:defRPr/>
            </a:pPr>
            <a:r>
              <a:rPr kumimoji="0" lang="nl-NL" sz="6000" b="0" i="0" u="none" strike="noStrike" kern="0" cap="none" spc="-26"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Times New Roman" panose="02020603050405020304" pitchFamily="18" charset="0"/>
                <a:sym typeface="Graphik Compact Regular"/>
              </a:rPr>
              <a:t>Géén watjes in je oren en</a:t>
            </a:r>
            <a:r>
              <a:rPr kumimoji="0" lang="nl-NL" sz="6000" b="0" i="0" u="none" strike="noStrike" kern="0" cap="none" spc="-26" normalizeH="0" noProof="0" dirty="0">
                <a:ln>
                  <a:noFill/>
                </a:ln>
                <a:solidFill>
                  <a:srgbClr val="000000"/>
                </a:solidFill>
                <a:effectLst/>
                <a:uLnTx/>
                <a:uFillTx/>
                <a:latin typeface="Gill Sans MT" panose="020B0502020104020203" pitchFamily="34" charset="0"/>
                <a:ea typeface="Calibri" panose="020F0502020204030204" pitchFamily="34" charset="0"/>
                <a:cs typeface="Times New Roman" panose="02020603050405020304" pitchFamily="18" charset="0"/>
                <a:sym typeface="Graphik Compact Regular"/>
              </a:rPr>
              <a:t> jezelf vastbinden als je de échte sirene hoort!</a:t>
            </a:r>
            <a:endParaRPr kumimoji="0" lang="nl-NL" sz="6000" b="0" i="0" u="none" strike="noStrike" kern="100" cap="none" spc="-26" normalizeH="0" baseline="0" noProof="0" dirty="0">
              <a:ln>
                <a:noFill/>
              </a:ln>
              <a:solidFill>
                <a:srgbClr val="000000"/>
              </a:solidFill>
              <a:effectLst/>
              <a:uLnTx/>
              <a:uFillTx/>
              <a:latin typeface="Gill Sans MT" panose="020B0502020104020203" pitchFamily="34" charset="0"/>
              <a:ea typeface="Aptos" panose="020B0004020202020204" pitchFamily="34" charset="0"/>
              <a:cs typeface="Times New Roman" panose="02020603050405020304" pitchFamily="18" charset="0"/>
              <a:sym typeface="Graphik Compact Regular"/>
            </a:endParaRPr>
          </a:p>
        </p:txBody>
      </p:sp>
      <p:sp>
        <p:nvSpPr>
          <p:cNvPr id="6" name="Zeemeermin">
            <a:extLst>
              <a:ext uri="{FF2B5EF4-FFF2-40B4-BE49-F238E27FC236}">
                <a16:creationId xmlns:a16="http://schemas.microsoft.com/office/drawing/2014/main" id="{FCCDD02C-C9F6-DAB4-6AA0-CCA5DE060DD1}"/>
              </a:ext>
            </a:extLst>
          </p:cNvPr>
          <p:cNvSpPr txBox="1">
            <a:spLocks/>
          </p:cNvSpPr>
          <p:nvPr/>
        </p:nvSpPr>
        <p:spPr>
          <a:xfrm>
            <a:off x="-34711" y="434348"/>
            <a:ext cx="24384000" cy="22288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lvl1pPr marL="0" marR="0" indent="0" algn="l" defTabSz="1160859" rtl="0" latinLnBrk="0">
              <a:lnSpc>
                <a:spcPct val="80000"/>
              </a:lnSpc>
              <a:spcBef>
                <a:spcPts val="0"/>
              </a:spcBef>
              <a:spcAft>
                <a:spcPts val="0"/>
              </a:spcAft>
              <a:buClrTx/>
              <a:buSzTx/>
              <a:buFontTx/>
              <a:buNone/>
              <a:tabLst/>
              <a:defRPr sz="12100" b="1" i="0" u="none" strike="noStrike" cap="all" spc="0" baseline="0">
                <a:solidFill>
                  <a:srgbClr val="000000"/>
                </a:solidFill>
                <a:uFillTx/>
                <a:latin typeface="Dover Sans Text"/>
                <a:ea typeface="Dover Sans Text"/>
                <a:cs typeface="Dover Sans Text"/>
                <a:sym typeface="Dover Sans Text"/>
              </a:defRPr>
            </a:lvl1pPr>
            <a:lvl2pPr marL="0" marR="0" indent="4572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2pPr>
            <a:lvl3pPr marL="0" marR="0" indent="9144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3pPr>
            <a:lvl4pPr marL="0" marR="0" indent="13716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4pPr>
            <a:lvl5pPr marL="0" marR="0" indent="18288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5pPr>
            <a:lvl6pPr marL="0" marR="0" indent="22860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6pPr>
            <a:lvl7pPr marL="0" marR="0" indent="27432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7pPr>
            <a:lvl8pPr marL="0" marR="0" indent="32004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8pPr>
            <a:lvl9pPr marL="0" marR="0" indent="36576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9pPr>
          </a:lstStyle>
          <a:p>
            <a:pPr algn="ctr" hangingPunct="1"/>
            <a:r>
              <a:rPr lang="nl-NL">
                <a:latin typeface="Gill Sans MT" panose="020B0502020104020203" pitchFamily="34" charset="0"/>
              </a:rPr>
              <a:t>sirene</a:t>
            </a:r>
            <a:endParaRPr lang="nl-NL" dirty="0">
              <a:latin typeface="Gill Sans MT" panose="020B0502020104020203" pitchFamily="34" charset="0"/>
            </a:endParaRPr>
          </a:p>
        </p:txBody>
      </p:sp>
      <p:pic>
        <p:nvPicPr>
          <p:cNvPr id="8" name="Logo-eenregelig.png" descr="Logo-eenregelig.png">
            <a:extLst>
              <a:ext uri="{FF2B5EF4-FFF2-40B4-BE49-F238E27FC236}">
                <a16:creationId xmlns:a16="http://schemas.microsoft.com/office/drawing/2014/main" id="{EF0E1C41-6F25-6EC5-0E2B-144B5F4C07D2}"/>
              </a:ext>
            </a:extLst>
          </p:cNvPr>
          <p:cNvPicPr>
            <a:picLocks noChangeAspect="1"/>
          </p:cNvPicPr>
          <p:nvPr/>
        </p:nvPicPr>
        <p:blipFill>
          <a:blip r:embed="rId4"/>
          <a:stretch>
            <a:fillRect/>
          </a:stretch>
        </p:blipFill>
        <p:spPr>
          <a:xfrm>
            <a:off x="21184475" y="297718"/>
            <a:ext cx="2976555" cy="804940"/>
          </a:xfrm>
          <a:prstGeom prst="rect">
            <a:avLst/>
          </a:prstGeom>
          <a:ln w="12700">
            <a:miter lim="400000"/>
          </a:ln>
        </p:spPr>
      </p:pic>
      <p:pic>
        <p:nvPicPr>
          <p:cNvPr id="2" name="Picture 1" descr="2,700+ Siren Mermaid Stock Photos, Pictures &amp; Royalty-Free Images - iStock  | Ugly mermaid">
            <a:extLst>
              <a:ext uri="{FF2B5EF4-FFF2-40B4-BE49-F238E27FC236}">
                <a16:creationId xmlns:a16="http://schemas.microsoft.com/office/drawing/2014/main" id="{C798FC51-947C-6C4F-4460-C5DC487C0AE0}"/>
              </a:ext>
            </a:extLst>
          </p:cNvPr>
          <p:cNvPicPr>
            <a:picLocks noChangeAspect="1"/>
          </p:cNvPicPr>
          <p:nvPr/>
        </p:nvPicPr>
        <p:blipFill>
          <a:blip r:embed="rId5"/>
          <a:stretch>
            <a:fillRect/>
          </a:stretch>
        </p:blipFill>
        <p:spPr>
          <a:xfrm>
            <a:off x="17320445" y="2066822"/>
            <a:ext cx="6114103" cy="5952466"/>
          </a:xfrm>
          <a:prstGeom prst="rect">
            <a:avLst/>
          </a:prstGeom>
          <a:ln>
            <a:noFill/>
          </a:ln>
        </p:spPr>
      </p:pic>
    </p:spTree>
    <p:extLst>
      <p:ext uri="{BB962C8B-B14F-4D97-AF65-F5344CB8AC3E}">
        <p14:creationId xmlns:p14="http://schemas.microsoft.com/office/powerpoint/2010/main" val="270723851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p:cTn id="6" dur="indefinite"/>
                                        <p:tgtEl>
                                          <p:spTgt spid="5"/>
                                        </p:tgtEl>
                                        <p:attrNameLst>
                                          <p:attrName>style.opacity</p:attrName>
                                        </p:attrNameLst>
                                      </p:cBhvr>
                                      <p:to>
                                        <p:strVal val="0.25"/>
                                      </p:to>
                                    </p:set>
                                    <p:animEffect filter="image" prLst="opacity: 0.25">
                                      <p:cBhvr rctx="IE">
                                        <p:cTn id="7" dur="indefinite"/>
                                        <p:tgtEl>
                                          <p:spTgt spid="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VraAG"/>
          <p:cNvSpPr txBox="1">
            <a:spLocks noGrp="1"/>
          </p:cNvSpPr>
          <p:nvPr>
            <p:ph type="title"/>
          </p:nvPr>
        </p:nvSpPr>
        <p:spPr>
          <a:xfrm>
            <a:off x="-27833" y="1142226"/>
            <a:ext cx="24411833" cy="2228812"/>
          </a:xfrm>
          <a:prstGeom prst="rect">
            <a:avLst/>
          </a:prstGeom>
        </p:spPr>
        <p:txBody>
          <a:bodyPr/>
          <a:lstStyle>
            <a:lvl1pPr>
              <a:defRPr sz="12100" spc="0">
                <a:latin typeface="Dover Sans Text"/>
                <a:ea typeface="Dover Sans Text"/>
                <a:cs typeface="Dover Sans Text"/>
                <a:sym typeface="Dover Sans Text"/>
              </a:defRPr>
            </a:lvl1pPr>
          </a:lstStyle>
          <a:p>
            <a:pPr algn="ctr"/>
            <a:r>
              <a:rPr dirty="0" err="1">
                <a:latin typeface="Gill Sans MT" panose="020B0502020104020203" pitchFamily="34" charset="0"/>
              </a:rPr>
              <a:t>VraAG</a:t>
            </a:r>
            <a:endParaRPr dirty="0">
              <a:latin typeface="Gill Sans MT" panose="020B0502020104020203" pitchFamily="34" charset="0"/>
            </a:endParaRPr>
          </a:p>
        </p:txBody>
      </p:sp>
      <p:sp>
        <p:nvSpPr>
          <p:cNvPr id="169" name="Vorm"/>
          <p:cNvSpPr/>
          <p:nvPr/>
        </p:nvSpPr>
        <p:spPr>
          <a:xfrm>
            <a:off x="1575870" y="3748197"/>
            <a:ext cx="16089468" cy="8608678"/>
          </a:xfrm>
          <a:custGeom>
            <a:avLst/>
            <a:gdLst/>
            <a:ahLst/>
            <a:cxnLst>
              <a:cxn ang="0">
                <a:pos x="wd2" y="hd2"/>
              </a:cxn>
              <a:cxn ang="5400000">
                <a:pos x="wd2" y="hd2"/>
              </a:cxn>
              <a:cxn ang="10800000">
                <a:pos x="wd2" y="hd2"/>
              </a:cxn>
              <a:cxn ang="16200000">
                <a:pos x="wd2" y="hd2"/>
              </a:cxn>
            </a:cxnLst>
            <a:rect l="0" t="0" r="r" b="b"/>
            <a:pathLst>
              <a:path w="20949" h="19903" extrusionOk="0">
                <a:moveTo>
                  <a:pt x="11813" y="277"/>
                </a:moveTo>
                <a:cubicBezTo>
                  <a:pt x="13265" y="853"/>
                  <a:pt x="14467" y="2318"/>
                  <a:pt x="15102" y="4284"/>
                </a:cubicBezTo>
                <a:cubicBezTo>
                  <a:pt x="17359" y="2698"/>
                  <a:pt x="20066" y="4406"/>
                  <a:pt x="20786" y="7871"/>
                </a:cubicBezTo>
                <a:cubicBezTo>
                  <a:pt x="21297" y="10327"/>
                  <a:pt x="20574" y="12969"/>
                  <a:pt x="19037" y="14263"/>
                </a:cubicBezTo>
                <a:cubicBezTo>
                  <a:pt x="18567" y="17176"/>
                  <a:pt x="16783" y="19257"/>
                  <a:pt x="14707" y="19314"/>
                </a:cubicBezTo>
                <a:cubicBezTo>
                  <a:pt x="13215" y="19356"/>
                  <a:pt x="11811" y="18303"/>
                  <a:pt x="10978" y="16519"/>
                </a:cubicBezTo>
                <a:cubicBezTo>
                  <a:pt x="9573" y="19921"/>
                  <a:pt x="6476" y="20936"/>
                  <a:pt x="4187" y="18744"/>
                </a:cubicBezTo>
                <a:cubicBezTo>
                  <a:pt x="2881" y="17492"/>
                  <a:pt x="2123" y="15349"/>
                  <a:pt x="2188" y="13091"/>
                </a:cubicBezTo>
                <a:cubicBezTo>
                  <a:pt x="1336" y="12870"/>
                  <a:pt x="612" y="12062"/>
                  <a:pt x="251" y="10928"/>
                </a:cubicBezTo>
                <a:cubicBezTo>
                  <a:pt x="-303" y="9187"/>
                  <a:pt x="83" y="7125"/>
                  <a:pt x="1170" y="6020"/>
                </a:cubicBezTo>
                <a:cubicBezTo>
                  <a:pt x="925" y="5108"/>
                  <a:pt x="1005" y="4082"/>
                  <a:pt x="1383" y="3270"/>
                </a:cubicBezTo>
                <a:cubicBezTo>
                  <a:pt x="2488" y="893"/>
                  <a:pt x="4992" y="1280"/>
                  <a:pt x="5722" y="3941"/>
                </a:cubicBezTo>
                <a:cubicBezTo>
                  <a:pt x="6926" y="848"/>
                  <a:pt x="9439" y="-664"/>
                  <a:pt x="11813" y="277"/>
                </a:cubicBezTo>
                <a:close/>
              </a:path>
            </a:pathLst>
          </a:custGeom>
          <a:solidFill>
            <a:srgbClr val="FFFFFF"/>
          </a:solidFill>
          <a:ln w="152400">
            <a:solidFill>
              <a:srgbClr val="D5E7E8"/>
            </a:solidFill>
            <a:miter lim="400000"/>
          </a:ln>
        </p:spPr>
        <p:txBody>
          <a:bodyPr lIns="50800" tIns="50800" rIns="50800" bIns="50800" anchor="ctr"/>
          <a:lstStyle/>
          <a:p>
            <a:pPr marL="0" marR="0" lvl="0" indent="0" algn="ctr" defTabSz="821530" rtl="0" eaLnBrk="1" fontAlgn="auto" latinLnBrk="0" hangingPunct="0">
              <a:lnSpc>
                <a:spcPct val="80000"/>
              </a:lnSpc>
              <a:spcBef>
                <a:spcPts val="400"/>
              </a:spcBef>
              <a:spcAft>
                <a:spcPts val="0"/>
              </a:spcAft>
              <a:buClrTx/>
              <a:buSzTx/>
              <a:buFontTx/>
              <a:buNone/>
              <a:tabLst>
                <a:tab pos="812800" algn="l"/>
              </a:tabLst>
              <a:defRPr>
                <a:latin typeface="Graphik Compact Regular"/>
                <a:ea typeface="Graphik Compact Regular"/>
                <a:cs typeface="Graphik Compact Regular"/>
                <a:sym typeface="Graphik Compact Regular"/>
              </a:defRPr>
            </a:pPr>
            <a:endParaRPr kumimoji="0" sz="2600" b="0" i="0" u="none" strike="noStrike" kern="0" cap="none" spc="-26" normalizeH="0" baseline="0" noProof="0">
              <a:ln>
                <a:noFill/>
              </a:ln>
              <a:solidFill>
                <a:srgbClr val="000000"/>
              </a:solidFill>
              <a:effectLst/>
              <a:uLnTx/>
              <a:uFillTx/>
              <a:latin typeface="Graphik Compact Regular"/>
              <a:sym typeface="Graphik Compact Regular"/>
            </a:endParaRPr>
          </a:p>
        </p:txBody>
      </p:sp>
      <p:sp>
        <p:nvSpPr>
          <p:cNvPr id="170" name="Zou ‘meer’ in meerkat dan ook…"/>
          <p:cNvSpPr txBox="1"/>
          <p:nvPr/>
        </p:nvSpPr>
        <p:spPr>
          <a:xfrm>
            <a:off x="2677349" y="6361744"/>
            <a:ext cx="14951517" cy="50286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a:bodyPr>
          <a:lstStyle/>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000" b="1" spc="0">
                <a:latin typeface="Dover Sans Text"/>
                <a:ea typeface="Dover Sans Text"/>
                <a:cs typeface="Dover Sans Text"/>
                <a:sym typeface="Dover Sans Text"/>
              </a:defRPr>
            </a:pPr>
            <a:r>
              <a:rPr kumimoji="0" lang="nl-NL" sz="6000" b="1" i="0" u="none" strike="noStrike" kern="0" cap="none" spc="0" normalizeH="0" baseline="0" noProof="0" dirty="0">
                <a:ln>
                  <a:noFill/>
                </a:ln>
                <a:solidFill>
                  <a:srgbClr val="000000"/>
                </a:solidFill>
                <a:effectLst/>
                <a:uLnTx/>
                <a:uFillTx/>
                <a:latin typeface="Gill Sans MT"/>
                <a:sym typeface="Dover Sans Text"/>
              </a:rPr>
              <a:t> </a:t>
            </a:r>
            <a:r>
              <a:rPr lang="nl-NL" sz="6000" b="1" spc="0" dirty="0">
                <a:latin typeface="Gill Sans MT"/>
                <a:sym typeface="Dover Sans Text"/>
              </a:rPr>
              <a:t>Het woord </a:t>
            </a:r>
            <a:r>
              <a:rPr lang="nl-NL" sz="6000" b="1" i="1" spc="0" dirty="0">
                <a:latin typeface="Gill Sans MT"/>
                <a:sym typeface="Dover Sans Text"/>
              </a:rPr>
              <a:t>alarm </a:t>
            </a:r>
            <a:r>
              <a:rPr kumimoji="0" lang="nl-NL" sz="6000" b="1" i="0" u="none" strike="noStrike" kern="0" cap="none" spc="0" normalizeH="0" baseline="0" noProof="0" dirty="0">
                <a:ln>
                  <a:noFill/>
                </a:ln>
                <a:solidFill>
                  <a:srgbClr val="000000"/>
                </a:solidFill>
                <a:effectLst/>
                <a:uLnTx/>
                <a:uFillTx/>
                <a:latin typeface="Gill Sans MT"/>
                <a:sym typeface="Dover Sans Text"/>
              </a:rPr>
              <a:t>is een samensmelting van twee woorden uit een andere taal</a:t>
            </a:r>
            <a:r>
              <a:rPr lang="nl-NL" sz="6000" b="1" spc="0" dirty="0">
                <a:latin typeface="Gill Sans MT"/>
                <a:sym typeface="Dover Sans Text"/>
              </a:rPr>
              <a:t>, die betekenen:</a:t>
            </a:r>
            <a:r>
              <a:rPr kumimoji="0" lang="nl-NL" sz="6000" b="1" i="0" u="none" strike="noStrike" kern="0" cap="none" spc="0" normalizeH="0" baseline="0" noProof="0" dirty="0">
                <a:ln>
                  <a:noFill/>
                </a:ln>
                <a:solidFill>
                  <a:srgbClr val="000000"/>
                </a:solidFill>
                <a:effectLst/>
                <a:uLnTx/>
                <a:uFillTx/>
                <a:latin typeface="Gill Sans MT"/>
                <a:sym typeface="Dover Sans Text"/>
              </a:rPr>
              <a:t> ‘te wapen!’ </a:t>
            </a:r>
            <a:endParaRPr lang="en-US">
              <a:sym typeface="Dover Sans Text"/>
            </a:endParaRP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000" b="1" spc="0">
                <a:latin typeface="Dover Sans Text"/>
                <a:ea typeface="Dover Sans Text"/>
                <a:cs typeface="Dover Sans Text"/>
                <a:sym typeface="Dover Sans Text"/>
              </a:defRPr>
            </a:pPr>
            <a:r>
              <a:rPr kumimoji="0" lang="nl-NL" sz="6000" b="1" i="0" u="none" strike="noStrike" kern="0" cap="none" spc="0" normalizeH="0" baseline="0" noProof="0" dirty="0">
                <a:ln>
                  <a:noFill/>
                </a:ln>
                <a:solidFill>
                  <a:srgbClr val="000000"/>
                </a:solidFill>
                <a:effectLst/>
                <a:uLnTx/>
                <a:uFillTx/>
                <a:latin typeface="Gill Sans MT"/>
                <a:sym typeface="Dover Sans Text"/>
              </a:rPr>
              <a:t>Kun jij bedenken uit welke taal dit komt?</a:t>
            </a:r>
            <a:endParaRPr lang="nl-NL"/>
          </a:p>
          <a:p>
            <a:pPr marL="0" marR="0" lvl="0" indent="0" algn="l" defTabSz="1270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000" b="1" spc="0">
                <a:latin typeface="Dover Sans Text"/>
                <a:ea typeface="Dover Sans Text"/>
                <a:cs typeface="Dover Sans Text"/>
                <a:sym typeface="Dover Sans Text"/>
              </a:defRPr>
            </a:pPr>
            <a:endParaRPr lang="nl-NL" sz="4800" b="1" i="0" u="none" strike="noStrike" kern="0" cap="none" spc="0" normalizeH="0" baseline="0" noProof="0" dirty="0">
              <a:ln>
                <a:noFill/>
              </a:ln>
              <a:solidFill>
                <a:srgbClr val="000000"/>
              </a:solidFill>
              <a:effectLst/>
              <a:uLnTx/>
              <a:uFillTx/>
              <a:latin typeface="Gill Sans MT" panose="020B0502020104020203" pitchFamily="34" charset="0"/>
            </a:endParaRPr>
          </a:p>
        </p:txBody>
      </p:sp>
      <p:sp>
        <p:nvSpPr>
          <p:cNvPr id="171" name="Cirkel"/>
          <p:cNvSpPr/>
          <p:nvPr/>
        </p:nvSpPr>
        <p:spPr>
          <a:xfrm>
            <a:off x="15937981" y="10275537"/>
            <a:ext cx="1183831" cy="1183831"/>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72" name="Cirkel"/>
          <p:cNvSpPr/>
          <p:nvPr/>
        </p:nvSpPr>
        <p:spPr>
          <a:xfrm>
            <a:off x="17262969" y="11345297"/>
            <a:ext cx="804739" cy="804739"/>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73" name="Cirkel"/>
          <p:cNvSpPr/>
          <p:nvPr/>
        </p:nvSpPr>
        <p:spPr>
          <a:xfrm>
            <a:off x="18025218" y="12356875"/>
            <a:ext cx="496957" cy="496703"/>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pic>
        <p:nvPicPr>
          <p:cNvPr id="3" name="Logo-eenregelig.png" descr="Logo-eenregelig.png">
            <a:extLst>
              <a:ext uri="{FF2B5EF4-FFF2-40B4-BE49-F238E27FC236}">
                <a16:creationId xmlns:a16="http://schemas.microsoft.com/office/drawing/2014/main" id="{3E34BF41-4A3B-816A-844F-8D12907446B1}"/>
              </a:ext>
            </a:extLst>
          </p:cNvPr>
          <p:cNvPicPr>
            <a:picLocks noChangeAspect="1"/>
          </p:cNvPicPr>
          <p:nvPr/>
        </p:nvPicPr>
        <p:blipFill>
          <a:blip r:embed="rId2"/>
          <a:stretch>
            <a:fillRect/>
          </a:stretch>
        </p:blipFill>
        <p:spPr>
          <a:xfrm>
            <a:off x="21184475" y="297718"/>
            <a:ext cx="2976555" cy="804940"/>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Vorm">
            <a:extLst>
              <a:ext uri="{FF2B5EF4-FFF2-40B4-BE49-F238E27FC236}">
                <a16:creationId xmlns:a16="http://schemas.microsoft.com/office/drawing/2014/main" id="{0809D780-0BAD-3DEB-4C3F-829CCB1A3427}"/>
              </a:ext>
            </a:extLst>
          </p:cNvPr>
          <p:cNvSpPr/>
          <p:nvPr/>
        </p:nvSpPr>
        <p:spPr>
          <a:xfrm>
            <a:off x="1320620" y="4013590"/>
            <a:ext cx="9002877" cy="4466747"/>
          </a:xfrm>
          <a:custGeom>
            <a:avLst/>
            <a:gdLst/>
            <a:ahLst/>
            <a:cxnLst>
              <a:cxn ang="0">
                <a:pos x="wd2" y="hd2"/>
              </a:cxn>
              <a:cxn ang="5400000">
                <a:pos x="wd2" y="hd2"/>
              </a:cxn>
              <a:cxn ang="10800000">
                <a:pos x="wd2" y="hd2"/>
              </a:cxn>
              <a:cxn ang="16200000">
                <a:pos x="wd2" y="hd2"/>
              </a:cxn>
            </a:cxnLst>
            <a:rect l="0" t="0" r="r" b="b"/>
            <a:pathLst>
              <a:path w="20949" h="19903" extrusionOk="0">
                <a:moveTo>
                  <a:pt x="11813" y="277"/>
                </a:moveTo>
                <a:cubicBezTo>
                  <a:pt x="13265" y="853"/>
                  <a:pt x="14467" y="2318"/>
                  <a:pt x="15102" y="4284"/>
                </a:cubicBezTo>
                <a:cubicBezTo>
                  <a:pt x="17359" y="2698"/>
                  <a:pt x="20066" y="4406"/>
                  <a:pt x="20786" y="7871"/>
                </a:cubicBezTo>
                <a:cubicBezTo>
                  <a:pt x="21297" y="10327"/>
                  <a:pt x="20574" y="12969"/>
                  <a:pt x="19037" y="14263"/>
                </a:cubicBezTo>
                <a:cubicBezTo>
                  <a:pt x="18567" y="17176"/>
                  <a:pt x="16783" y="19257"/>
                  <a:pt x="14707" y="19314"/>
                </a:cubicBezTo>
                <a:cubicBezTo>
                  <a:pt x="13215" y="19356"/>
                  <a:pt x="11811" y="18303"/>
                  <a:pt x="10978" y="16519"/>
                </a:cubicBezTo>
                <a:cubicBezTo>
                  <a:pt x="9573" y="19921"/>
                  <a:pt x="6476" y="20936"/>
                  <a:pt x="4187" y="18744"/>
                </a:cubicBezTo>
                <a:cubicBezTo>
                  <a:pt x="2881" y="17492"/>
                  <a:pt x="2123" y="15349"/>
                  <a:pt x="2188" y="13091"/>
                </a:cubicBezTo>
                <a:cubicBezTo>
                  <a:pt x="1336" y="12870"/>
                  <a:pt x="612" y="12062"/>
                  <a:pt x="251" y="10928"/>
                </a:cubicBezTo>
                <a:cubicBezTo>
                  <a:pt x="-303" y="9187"/>
                  <a:pt x="83" y="7125"/>
                  <a:pt x="1170" y="6020"/>
                </a:cubicBezTo>
                <a:cubicBezTo>
                  <a:pt x="925" y="5108"/>
                  <a:pt x="1005" y="4082"/>
                  <a:pt x="1383" y="3270"/>
                </a:cubicBezTo>
                <a:cubicBezTo>
                  <a:pt x="2488" y="893"/>
                  <a:pt x="4992" y="1280"/>
                  <a:pt x="5722" y="3941"/>
                </a:cubicBezTo>
                <a:cubicBezTo>
                  <a:pt x="6926" y="848"/>
                  <a:pt x="9439" y="-664"/>
                  <a:pt x="11813" y="277"/>
                </a:cubicBezTo>
                <a:close/>
              </a:path>
            </a:pathLst>
          </a:cu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80000"/>
              </a:lnSpc>
              <a:spcBef>
                <a:spcPts val="400"/>
              </a:spcBef>
              <a:spcAft>
                <a:spcPts val="0"/>
              </a:spcAft>
              <a:buClrTx/>
              <a:buSzTx/>
              <a:buFontTx/>
              <a:buNone/>
              <a:tabLst>
                <a:tab pos="812800" algn="l"/>
              </a:tabLst>
              <a:defRPr>
                <a:latin typeface="Graphik Compact Regular"/>
                <a:ea typeface="Graphik Compact Regular"/>
                <a:cs typeface="Graphik Compact Regular"/>
                <a:sym typeface="Graphik Compact Regular"/>
              </a:defRPr>
            </a:pPr>
            <a:endParaRPr kumimoji="0" sz="2600" b="0" i="0" u="none" strike="noStrike" kern="0" cap="none" spc="-26" normalizeH="0" baseline="0" noProof="0">
              <a:ln>
                <a:noFill/>
              </a:ln>
              <a:solidFill>
                <a:srgbClr val="000000"/>
              </a:solidFill>
              <a:effectLst/>
              <a:uLnTx/>
              <a:uFillTx/>
              <a:latin typeface="Graphik Compact Regular"/>
              <a:sym typeface="Graphik Compact Regular"/>
            </a:endParaRPr>
          </a:p>
        </p:txBody>
      </p:sp>
      <p:sp>
        <p:nvSpPr>
          <p:cNvPr id="14" name="Cirkel">
            <a:extLst>
              <a:ext uri="{FF2B5EF4-FFF2-40B4-BE49-F238E27FC236}">
                <a16:creationId xmlns:a16="http://schemas.microsoft.com/office/drawing/2014/main" id="{590B3BCC-32CC-2D34-EEF5-88B0AA5ED3B2}"/>
              </a:ext>
            </a:extLst>
          </p:cNvPr>
          <p:cNvSpPr/>
          <p:nvPr/>
        </p:nvSpPr>
        <p:spPr>
          <a:xfrm>
            <a:off x="8671498" y="8083922"/>
            <a:ext cx="1183831" cy="1183831"/>
          </a:xfrm>
          <a:prstGeom prst="ellipse">
            <a:avLst/>
          </a:pr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5" name="Cirkel">
            <a:extLst>
              <a:ext uri="{FF2B5EF4-FFF2-40B4-BE49-F238E27FC236}">
                <a16:creationId xmlns:a16="http://schemas.microsoft.com/office/drawing/2014/main" id="{4DA988DB-9100-BA31-CD25-B5DFBF5A68FF}"/>
              </a:ext>
            </a:extLst>
          </p:cNvPr>
          <p:cNvSpPr/>
          <p:nvPr/>
        </p:nvSpPr>
        <p:spPr>
          <a:xfrm>
            <a:off x="9581251" y="9237051"/>
            <a:ext cx="804739" cy="804739"/>
          </a:xfrm>
          <a:prstGeom prst="ellipse">
            <a:avLst/>
          </a:prstGeom>
          <a:solidFill>
            <a:srgbClr val="FFFFFF"/>
          </a:solidFill>
          <a:ln w="1270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6" name="Cirkel">
            <a:extLst>
              <a:ext uri="{FF2B5EF4-FFF2-40B4-BE49-F238E27FC236}">
                <a16:creationId xmlns:a16="http://schemas.microsoft.com/office/drawing/2014/main" id="{EC98F296-9E42-D56E-EF33-E0BED480D3C2}"/>
              </a:ext>
            </a:extLst>
          </p:cNvPr>
          <p:cNvSpPr/>
          <p:nvPr/>
        </p:nvSpPr>
        <p:spPr>
          <a:xfrm>
            <a:off x="10219637" y="10235195"/>
            <a:ext cx="496957" cy="496703"/>
          </a:xfrm>
          <a:prstGeom prst="ellipse">
            <a:avLst/>
          </a:prstGeom>
          <a:solidFill>
            <a:srgbClr val="FFFFFF"/>
          </a:solidFill>
          <a:ln w="1143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6" name="Tekstvak 5">
            <a:extLst>
              <a:ext uri="{FF2B5EF4-FFF2-40B4-BE49-F238E27FC236}">
                <a16:creationId xmlns:a16="http://schemas.microsoft.com/office/drawing/2014/main" id="{35CBE445-B16D-33BC-988B-A7C9820C3E5B}"/>
              </a:ext>
            </a:extLst>
          </p:cNvPr>
          <p:cNvSpPr txBox="1"/>
          <p:nvPr/>
        </p:nvSpPr>
        <p:spPr>
          <a:xfrm>
            <a:off x="-1721802" y="4887468"/>
            <a:ext cx="15147545" cy="35496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endParaRPr lang="nl-NL" sz="4000" dirty="0">
              <a:latin typeface="Gill Sans MT" panose="020B0502020104020203" pitchFamily="34" charset="0"/>
            </a:endParaRPr>
          </a:p>
          <a:p>
            <a:endParaRPr lang="nl-NL" sz="4000" dirty="0">
              <a:latin typeface="Gill Sans MT" panose="020B0502020104020203" pitchFamily="34" charset="0"/>
            </a:endParaRPr>
          </a:p>
          <a:p>
            <a:r>
              <a:rPr lang="nl-NL" sz="6000" dirty="0">
                <a:latin typeface="Gill Sans MT"/>
              </a:rPr>
              <a:t>Italiaans: </a:t>
            </a:r>
            <a:r>
              <a:rPr lang="nl-NL" sz="6000" i="1" err="1">
                <a:latin typeface="Gill Sans MT"/>
              </a:rPr>
              <a:t>all’arme</a:t>
            </a:r>
            <a:endParaRPr lang="nl-NL" sz="6000" i="1">
              <a:latin typeface="Gill Sans MT" panose="020B0502020104020203" pitchFamily="34" charset="0"/>
            </a:endParaRPr>
          </a:p>
          <a:p>
            <a:endParaRPr lang="nl-NL" sz="4000" dirty="0">
              <a:latin typeface="Gill Sans MT" panose="020B0502020104020203" pitchFamily="34" charset="0"/>
            </a:endParaRPr>
          </a:p>
          <a:p>
            <a:endParaRPr lang="nl-NL" sz="4000" dirty="0">
              <a:latin typeface="Gill Sans MT" panose="020B0502020104020203" pitchFamily="34" charset="0"/>
            </a:endParaRPr>
          </a:p>
          <a:p>
            <a:endParaRPr lang="nl-NL" sz="4000" dirty="0">
              <a:latin typeface="Gill Sans MT" panose="020B0502020104020203" pitchFamily="34" charset="0"/>
            </a:endParaRPr>
          </a:p>
        </p:txBody>
      </p:sp>
      <p:sp>
        <p:nvSpPr>
          <p:cNvPr id="8" name="VraAG">
            <a:extLst>
              <a:ext uri="{FF2B5EF4-FFF2-40B4-BE49-F238E27FC236}">
                <a16:creationId xmlns:a16="http://schemas.microsoft.com/office/drawing/2014/main" id="{A1D62124-F194-5B48-ADDD-3260D24B0A17}"/>
              </a:ext>
            </a:extLst>
          </p:cNvPr>
          <p:cNvSpPr txBox="1">
            <a:spLocks/>
          </p:cNvSpPr>
          <p:nvPr/>
        </p:nvSpPr>
        <p:spPr>
          <a:xfrm>
            <a:off x="-27833" y="1142226"/>
            <a:ext cx="24411833" cy="22288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b">
            <a:normAutofit/>
          </a:bodyPr>
          <a:lstStyle>
            <a:lvl1pPr marL="0" marR="0" indent="0" algn="l" defTabSz="1160858" rtl="0" latinLnBrk="0">
              <a:lnSpc>
                <a:spcPct val="80000"/>
              </a:lnSpc>
              <a:spcBef>
                <a:spcPts val="0"/>
              </a:spcBef>
              <a:spcAft>
                <a:spcPts val="0"/>
              </a:spcAft>
              <a:buClrTx/>
              <a:buSzTx/>
              <a:buFontTx/>
              <a:buNone/>
              <a:tabLst/>
              <a:defRPr sz="12100" b="1" i="0" u="none" strike="noStrike" cap="all" spc="0" baseline="0">
                <a:solidFill>
                  <a:srgbClr val="000000"/>
                </a:solidFill>
                <a:uFillTx/>
                <a:latin typeface="Dover Sans Text"/>
                <a:ea typeface="Dover Sans Text"/>
                <a:cs typeface="Dover Sans Text"/>
                <a:sym typeface="Dover Sans Text"/>
              </a:defRPr>
            </a:lvl1pPr>
            <a:lvl2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2pPr>
            <a:lvl3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3pPr>
            <a:lvl4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4pPr>
            <a:lvl5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5pPr>
            <a:lvl6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6pPr>
            <a:lvl7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7pPr>
            <a:lvl8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8pPr>
            <a:lvl9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9pPr>
          </a:lstStyle>
          <a:p>
            <a:pPr algn="ctr" hangingPunct="1"/>
            <a:r>
              <a:rPr lang="nl-NL" dirty="0">
                <a:latin typeface="Gill Sans MT" panose="020B0502020104020203" pitchFamily="34" charset="0"/>
              </a:rPr>
              <a:t>antwoord</a:t>
            </a:r>
          </a:p>
        </p:txBody>
      </p:sp>
      <p:pic>
        <p:nvPicPr>
          <p:cNvPr id="1028" name="Picture 4" descr="Gerimport Wekker - retro klassieke - metaal met bellen - 16 cm - Wekkers |  Blokker">
            <a:extLst>
              <a:ext uri="{FF2B5EF4-FFF2-40B4-BE49-F238E27FC236}">
                <a16:creationId xmlns:a16="http://schemas.microsoft.com/office/drawing/2014/main" id="{EAD56E67-388A-D0F6-C06C-C5CACAD817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459" y="8672246"/>
            <a:ext cx="4121338" cy="4121338"/>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 name="Logo-eenregelig.png" descr="Logo-eenregelig.png">
            <a:extLst>
              <a:ext uri="{FF2B5EF4-FFF2-40B4-BE49-F238E27FC236}">
                <a16:creationId xmlns:a16="http://schemas.microsoft.com/office/drawing/2014/main" id="{7B100355-6CEE-2FEF-0FFD-E6D6AB16C6A9}"/>
              </a:ext>
            </a:extLst>
          </p:cNvPr>
          <p:cNvPicPr>
            <a:picLocks noChangeAspect="1"/>
          </p:cNvPicPr>
          <p:nvPr/>
        </p:nvPicPr>
        <p:blipFill>
          <a:blip r:embed="rId4"/>
          <a:stretch>
            <a:fillRect/>
          </a:stretch>
        </p:blipFill>
        <p:spPr>
          <a:xfrm>
            <a:off x="21184475" y="297718"/>
            <a:ext cx="2976555" cy="804940"/>
          </a:xfrm>
          <a:prstGeom prst="rect">
            <a:avLst/>
          </a:prstGeom>
          <a:ln w="12700">
            <a:miter lim="400000"/>
          </a:ln>
        </p:spPr>
      </p:pic>
      <p:pic>
        <p:nvPicPr>
          <p:cNvPr id="2" name="Picture 1" descr="Ancient war situation with old engraving style | Premium AI-generated vector">
            <a:extLst>
              <a:ext uri="{FF2B5EF4-FFF2-40B4-BE49-F238E27FC236}">
                <a16:creationId xmlns:a16="http://schemas.microsoft.com/office/drawing/2014/main" id="{97271787-BDAB-F138-CA2E-AC60FA8D8462}"/>
              </a:ext>
            </a:extLst>
          </p:cNvPr>
          <p:cNvPicPr>
            <a:picLocks noChangeAspect="1"/>
          </p:cNvPicPr>
          <p:nvPr/>
        </p:nvPicPr>
        <p:blipFill>
          <a:blip r:embed="rId5"/>
          <a:stretch>
            <a:fillRect/>
          </a:stretch>
        </p:blipFill>
        <p:spPr>
          <a:xfrm>
            <a:off x="13761914" y="3465355"/>
            <a:ext cx="10018142" cy="10219424"/>
          </a:xfrm>
          <a:prstGeom prst="rect">
            <a:avLst/>
          </a:prstGeom>
          <a:ln>
            <a:noFill/>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Klik hier om samen een woord in te sturen"/>
          <p:cNvSpPr txBox="1"/>
          <p:nvPr/>
        </p:nvSpPr>
        <p:spPr>
          <a:xfrm>
            <a:off x="929865" y="10009212"/>
            <a:ext cx="15843656" cy="18254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Autofit/>
          </a:bodyPr>
          <a:lstStyle>
            <a:lvl1pPr algn="l" defTabSz="12700">
              <a:lnSpc>
                <a:spcPct val="100000"/>
              </a:lnSpc>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4500" b="1" u="sng" spc="0">
                <a:latin typeface="Dover Sans Text"/>
                <a:ea typeface="Dover Sans Text"/>
                <a:cs typeface="Dover Sans Text"/>
                <a:sym typeface="Dover Sans Text"/>
                <a:hlinkClick r:id="" action="ppaction://noaction"/>
              </a:defRPr>
            </a:lvl1pPr>
          </a:lstStyle>
          <a:p>
            <a:pPr marL="0" marR="0" lvl="0" indent="0" algn="l"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u="none"/>
            </a:pPr>
            <a:r>
              <a:rPr kumimoji="0" sz="6000" b="0" i="0" u="none" strike="noStrike" kern="0" cap="none" spc="0" normalizeH="0" baseline="0" noProof="0" dirty="0">
                <a:ln>
                  <a:noFill/>
                </a:ln>
                <a:solidFill>
                  <a:srgbClr val="0000FF"/>
                </a:solidFill>
                <a:effectLst/>
                <a:uLnTx/>
                <a:uFillTx/>
                <a:latin typeface="Gill Sans MT"/>
                <a:sym typeface="Dover Sans Text"/>
                <a:hlinkClick r:id="rId2">
                  <a:extLst>
                    <a:ext uri="{A12FA001-AC4F-418D-AE19-62706E023703}">
                      <ahyp:hlinkClr xmlns:ahyp="http://schemas.microsoft.com/office/drawing/2018/hyperlinkcolor" val="tx"/>
                    </a:ext>
                  </a:extLst>
                </a:hlinkClick>
              </a:rPr>
              <a:t>Klik hier om </a:t>
            </a:r>
            <a:r>
              <a:rPr kumimoji="0" lang="nl-NL" sz="6000" b="0" i="0" u="none" strike="noStrike" kern="0" cap="none" spc="0" normalizeH="0" baseline="0" noProof="0" dirty="0">
                <a:ln>
                  <a:noFill/>
                </a:ln>
                <a:solidFill>
                  <a:srgbClr val="0000FF"/>
                </a:solidFill>
                <a:effectLst/>
                <a:uLnTx/>
                <a:uFillTx/>
                <a:latin typeface="Gill Sans MT"/>
                <a:sym typeface="Dover Sans Text"/>
                <a:hlinkClick r:id="rId2">
                  <a:extLst>
                    <a:ext uri="{A12FA001-AC4F-418D-AE19-62706E023703}">
                      <ahyp:hlinkClr xmlns:ahyp="http://schemas.microsoft.com/office/drawing/2018/hyperlinkcolor" val="tx"/>
                    </a:ext>
                  </a:extLst>
                </a:hlinkClick>
              </a:rPr>
              <a:t>als klas</a:t>
            </a:r>
            <a:r>
              <a:rPr kumimoji="0" sz="6000" b="0" i="0" u="none" strike="noStrike" kern="0" cap="none" spc="0" normalizeH="0" baseline="0" noProof="0" dirty="0">
                <a:ln>
                  <a:noFill/>
                </a:ln>
                <a:solidFill>
                  <a:srgbClr val="0000FF"/>
                </a:solidFill>
                <a:effectLst/>
                <a:uLnTx/>
                <a:uFillTx/>
                <a:latin typeface="Gill Sans MT"/>
                <a:sym typeface="Dover Sans Text"/>
                <a:hlinkClick r:id="rId2">
                  <a:extLst>
                    <a:ext uri="{A12FA001-AC4F-418D-AE19-62706E023703}">
                      <ahyp:hlinkClr xmlns:ahyp="http://schemas.microsoft.com/office/drawing/2018/hyperlinkcolor" val="tx"/>
                    </a:ext>
                  </a:extLst>
                </a:hlinkClick>
              </a:rPr>
              <a:t> een woord in te sturen</a:t>
            </a:r>
            <a:r>
              <a:rPr kumimoji="0" lang="nl-NL" sz="6000" b="0" i="0" u="none" strike="noStrike" kern="0" cap="none" spc="0" normalizeH="0" baseline="0" noProof="0" dirty="0">
                <a:ln>
                  <a:noFill/>
                </a:ln>
                <a:solidFill>
                  <a:srgbClr val="0000FF"/>
                </a:solidFill>
                <a:effectLst/>
                <a:uLnTx/>
                <a:uFillTx/>
                <a:latin typeface="Gill Sans MT"/>
                <a:sym typeface="Dover Sans Text"/>
                <a:hlinkClick r:id="rId2">
                  <a:extLst>
                    <a:ext uri="{A12FA001-AC4F-418D-AE19-62706E023703}">
                      <ahyp:hlinkClr xmlns:ahyp="http://schemas.microsoft.com/office/drawing/2018/hyperlinkcolor" val="tx"/>
                    </a:ext>
                  </a:extLst>
                </a:hlinkClick>
              </a:rPr>
              <a:t>. Je krijgt dan  persoonlijk antwoord van een van onze </a:t>
            </a:r>
            <a:r>
              <a:rPr lang="nl-NL" sz="6000" b="0" u="none" dirty="0">
                <a:solidFill>
                  <a:srgbClr val="0000FF"/>
                </a:solidFill>
                <a:latin typeface="Gill Sans MT"/>
                <a:hlinkClick r:id="rId2">
                  <a:extLst>
                    <a:ext uri="{A12FA001-AC4F-418D-AE19-62706E023703}">
                      <ahyp:hlinkClr xmlns:ahyp="http://schemas.microsoft.com/office/drawing/2018/hyperlinkcolor" val="tx"/>
                    </a:ext>
                  </a:extLst>
                </a:hlinkClick>
              </a:rPr>
              <a:t>taaladviseurs</a:t>
            </a:r>
            <a:r>
              <a:rPr lang="nl-NL" sz="6000" b="0" u="none" dirty="0">
                <a:solidFill>
                  <a:srgbClr val="0000FF"/>
                </a:solidFill>
                <a:latin typeface="Gill Sans MT"/>
              </a:rPr>
              <a:t>.</a:t>
            </a:r>
            <a:endParaRPr lang="nl-NL" sz="6000" b="0" i="0" u="none" strike="noStrike" kern="0" cap="none" spc="0" normalizeH="0" baseline="0" noProof="0" dirty="0">
              <a:ln>
                <a:noFill/>
              </a:ln>
              <a:solidFill>
                <a:srgbClr val="0000FF"/>
              </a:solidFill>
              <a:effectLst/>
              <a:uLnTx/>
              <a:uFillTx/>
              <a:latin typeface="Gill Sans MT" panose="020B0502020104020203" pitchFamily="34" charset="0"/>
            </a:endParaRPr>
          </a:p>
        </p:txBody>
      </p:sp>
      <p:sp>
        <p:nvSpPr>
          <p:cNvPr id="205" name="Cirkel"/>
          <p:cNvSpPr/>
          <p:nvPr/>
        </p:nvSpPr>
        <p:spPr>
          <a:xfrm>
            <a:off x="17724364" y="7481789"/>
            <a:ext cx="5077161" cy="5077160"/>
          </a:xfrm>
          <a:prstGeom prst="ellipse">
            <a:avLst/>
          </a:prstGeom>
          <a:solidFill>
            <a:srgbClr val="D1E8E8"/>
          </a:solidFill>
          <a:ln w="12700">
            <a:miter lim="400000"/>
          </a:ln>
        </p:spPr>
        <p:txBody>
          <a:bodyPr lIns="50800" tIns="50800" rIns="50800" bIns="50800" anchor="ctr"/>
          <a:lstStyle/>
          <a:p>
            <a:pPr marL="0" marR="0" lvl="0" indent="0" algn="ctr" defTabSz="821531"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dirty="0">
              <a:ln>
                <a:noFill/>
              </a:ln>
              <a:solidFill>
                <a:srgbClr val="FFFFFF"/>
              </a:solidFill>
              <a:effectLst/>
              <a:uLnTx/>
              <a:uFillTx/>
              <a:latin typeface="Graphik Semibold"/>
              <a:sym typeface="Graphik Semibold"/>
            </a:endParaRPr>
          </a:p>
        </p:txBody>
      </p:sp>
      <p:sp>
        <p:nvSpPr>
          <p:cNvPr id="206" name="Onze Taal  zoek het voor…"/>
          <p:cNvSpPr txBox="1"/>
          <p:nvPr/>
        </p:nvSpPr>
        <p:spPr>
          <a:xfrm>
            <a:off x="13716612" y="8930327"/>
            <a:ext cx="13092664" cy="21800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0" marR="0" lvl="0" indent="0" algn="ctr"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4500" spc="0">
                <a:latin typeface="Antonia H3 Regular"/>
                <a:ea typeface="Antonia H3 Regular"/>
                <a:cs typeface="Antonia H3 Regular"/>
                <a:sym typeface="Antonia H3 Regular"/>
              </a:defRPr>
            </a:pPr>
            <a:r>
              <a:rPr kumimoji="0" lang="nl-NL" sz="4500" b="0" i="0" u="none" strike="noStrike" kern="0" cap="none" spc="0" normalizeH="0" baseline="0" noProof="0" dirty="0">
                <a:ln>
                  <a:noFill/>
                </a:ln>
                <a:solidFill>
                  <a:srgbClr val="000000"/>
                </a:solidFill>
                <a:effectLst/>
                <a:uLnTx/>
                <a:uFillTx/>
                <a:latin typeface="Gill Sans MT" panose="020B0502020104020203" pitchFamily="34" charset="0"/>
                <a:sym typeface="Antonia H3 Regular"/>
              </a:rPr>
              <a:t>Onze Taal </a:t>
            </a:r>
            <a:br>
              <a:rPr kumimoji="0" lang="nl-NL" sz="4500" b="0" i="0" u="none" strike="noStrike" kern="0" cap="none" spc="0" normalizeH="0" baseline="0" noProof="0" dirty="0">
                <a:ln>
                  <a:noFill/>
                </a:ln>
                <a:solidFill>
                  <a:srgbClr val="000000"/>
                </a:solidFill>
                <a:effectLst/>
                <a:uLnTx/>
                <a:uFillTx/>
                <a:latin typeface="Gill Sans MT" panose="020B0502020104020203" pitchFamily="34" charset="0"/>
                <a:sym typeface="Antonia H3 Regular"/>
              </a:rPr>
            </a:br>
            <a:r>
              <a:rPr kumimoji="0" lang="nl-NL" sz="4500" b="0" i="0" u="none" strike="noStrike" kern="0" cap="none" spc="0" normalizeH="0" baseline="0" noProof="0" dirty="0">
                <a:ln>
                  <a:noFill/>
                </a:ln>
                <a:solidFill>
                  <a:srgbClr val="000000"/>
                </a:solidFill>
                <a:effectLst/>
                <a:uLnTx/>
                <a:uFillTx/>
                <a:latin typeface="Gill Sans MT" panose="020B0502020104020203" pitchFamily="34" charset="0"/>
                <a:sym typeface="Antonia H3 Regular"/>
              </a:rPr>
              <a:t>zoekt het voor </a:t>
            </a:r>
          </a:p>
          <a:p>
            <a:pPr marL="0" marR="0" lvl="0" indent="0" algn="ctr"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4500" spc="0">
                <a:latin typeface="Antonia H3 Regular"/>
                <a:ea typeface="Antonia H3 Regular"/>
                <a:cs typeface="Antonia H3 Regular"/>
                <a:sym typeface="Antonia H3 Regular"/>
              </a:defRPr>
            </a:pPr>
            <a:r>
              <a:rPr kumimoji="0" lang="nl-NL" sz="4500" b="0" i="0" u="none" strike="noStrike" kern="0" cap="none" spc="0" normalizeH="0" baseline="0" noProof="0" dirty="0">
                <a:ln>
                  <a:noFill/>
                </a:ln>
                <a:solidFill>
                  <a:srgbClr val="000000"/>
                </a:solidFill>
                <a:effectLst/>
                <a:uLnTx/>
                <a:uFillTx/>
                <a:latin typeface="Gill Sans MT" panose="020B0502020104020203" pitchFamily="34" charset="0"/>
                <a:sym typeface="Antonia H3 Regular"/>
              </a:rPr>
              <a:t>jullie uit!</a:t>
            </a:r>
          </a:p>
        </p:txBody>
      </p:sp>
      <p:sp>
        <p:nvSpPr>
          <p:cNvPr id="207" name="Zoeken"/>
          <p:cNvSpPr/>
          <p:nvPr/>
        </p:nvSpPr>
        <p:spPr>
          <a:xfrm>
            <a:off x="17483985" y="7218252"/>
            <a:ext cx="6928432" cy="8120489"/>
          </a:xfrm>
          <a:custGeom>
            <a:avLst/>
            <a:gdLst/>
            <a:ahLst/>
            <a:cxnLst>
              <a:cxn ang="0">
                <a:pos x="wd2" y="hd2"/>
              </a:cxn>
              <a:cxn ang="5400000">
                <a:pos x="wd2" y="hd2"/>
              </a:cxn>
              <a:cxn ang="10800000">
                <a:pos x="wd2" y="hd2"/>
              </a:cxn>
              <a:cxn ang="16200000">
                <a:pos x="wd2" y="hd2"/>
              </a:cxn>
            </a:cxnLst>
            <a:rect l="0" t="0" r="r" b="b"/>
            <a:pathLst>
              <a:path w="20400" h="21502" extrusionOk="0">
                <a:moveTo>
                  <a:pt x="7928" y="4"/>
                </a:moveTo>
                <a:cubicBezTo>
                  <a:pt x="6343" y="54"/>
                  <a:pt x="4758" y="513"/>
                  <a:pt x="3383" y="1414"/>
                </a:cubicBezTo>
                <a:cubicBezTo>
                  <a:pt x="-286" y="3816"/>
                  <a:pt x="-1098" y="8454"/>
                  <a:pt x="1573" y="11753"/>
                </a:cubicBezTo>
                <a:cubicBezTo>
                  <a:pt x="3866" y="14587"/>
                  <a:pt x="8102" y="15587"/>
                  <a:pt x="11645" y="14130"/>
                </a:cubicBezTo>
                <a:lnTo>
                  <a:pt x="11895" y="14028"/>
                </a:lnTo>
                <a:lnTo>
                  <a:pt x="12039" y="14238"/>
                </a:lnTo>
                <a:cubicBezTo>
                  <a:pt x="12051" y="14256"/>
                  <a:pt x="12060" y="14269"/>
                  <a:pt x="12071" y="14282"/>
                </a:cubicBezTo>
                <a:lnTo>
                  <a:pt x="17686" y="21218"/>
                </a:lnTo>
                <a:cubicBezTo>
                  <a:pt x="17806" y="21366"/>
                  <a:pt x="17984" y="21464"/>
                  <a:pt x="18188" y="21493"/>
                </a:cubicBezTo>
                <a:cubicBezTo>
                  <a:pt x="18392" y="21522"/>
                  <a:pt x="18597" y="21479"/>
                  <a:pt x="18762" y="21371"/>
                </a:cubicBezTo>
                <a:lnTo>
                  <a:pt x="20082" y="20505"/>
                </a:lnTo>
                <a:cubicBezTo>
                  <a:pt x="20425" y="20281"/>
                  <a:pt x="20502" y="19847"/>
                  <a:pt x="20252" y="19538"/>
                </a:cubicBezTo>
                <a:lnTo>
                  <a:pt x="14637" y="12602"/>
                </a:lnTo>
                <a:cubicBezTo>
                  <a:pt x="14613" y="12572"/>
                  <a:pt x="14586" y="12546"/>
                  <a:pt x="14559" y="12521"/>
                </a:cubicBezTo>
                <a:lnTo>
                  <a:pt x="14359" y="12340"/>
                </a:lnTo>
                <a:lnTo>
                  <a:pt x="14540" y="12143"/>
                </a:lnTo>
                <a:cubicBezTo>
                  <a:pt x="16964" y="9533"/>
                  <a:pt x="17103" y="5790"/>
                  <a:pt x="14878" y="3042"/>
                </a:cubicBezTo>
                <a:cubicBezTo>
                  <a:pt x="13209" y="980"/>
                  <a:pt x="10569" y="-78"/>
                  <a:pt x="7928" y="4"/>
                </a:cubicBezTo>
                <a:close/>
                <a:moveTo>
                  <a:pt x="7952" y="1548"/>
                </a:moveTo>
                <a:cubicBezTo>
                  <a:pt x="8377" y="1533"/>
                  <a:pt x="8807" y="1556"/>
                  <a:pt x="9237" y="1617"/>
                </a:cubicBezTo>
                <a:cubicBezTo>
                  <a:pt x="10956" y="1861"/>
                  <a:pt x="12466" y="2690"/>
                  <a:pt x="13488" y="3952"/>
                </a:cubicBezTo>
                <a:cubicBezTo>
                  <a:pt x="15601" y="6562"/>
                  <a:pt x="14959" y="10231"/>
                  <a:pt x="12058" y="12131"/>
                </a:cubicBezTo>
                <a:cubicBezTo>
                  <a:pt x="10904" y="12887"/>
                  <a:pt x="9563" y="13250"/>
                  <a:pt x="8234" y="13250"/>
                </a:cubicBezTo>
                <a:cubicBezTo>
                  <a:pt x="6221" y="13250"/>
                  <a:pt x="4235" y="12415"/>
                  <a:pt x="2963" y="10843"/>
                </a:cubicBezTo>
                <a:cubicBezTo>
                  <a:pt x="850" y="8233"/>
                  <a:pt x="1491" y="4565"/>
                  <a:pt x="4393" y="2665"/>
                </a:cubicBezTo>
                <a:cubicBezTo>
                  <a:pt x="5446" y="1976"/>
                  <a:pt x="6677" y="1593"/>
                  <a:pt x="7952" y="1548"/>
                </a:cubicBezTo>
                <a:close/>
              </a:path>
            </a:pathLst>
          </a:custGeom>
          <a:solidFill>
            <a:srgbClr val="FFFFFF"/>
          </a:solidFill>
          <a:ln w="57150">
            <a:solidFill>
              <a:srgbClr val="FDF396"/>
            </a:solidFill>
            <a:miter lim="400000"/>
          </a:ln>
        </p:spPr>
        <p:txBody>
          <a:bodyPr lIns="50800" tIns="50800" rIns="50800" bIns="50800" anchor="ctr"/>
          <a:lstStyle/>
          <a:p>
            <a:pPr marL="0" marR="0" lvl="0" indent="0" algn="ctr" defTabSz="821531"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4" name="Tekstvak 3">
            <a:extLst>
              <a:ext uri="{FF2B5EF4-FFF2-40B4-BE49-F238E27FC236}">
                <a16:creationId xmlns:a16="http://schemas.microsoft.com/office/drawing/2014/main" id="{D5822218-4340-69FC-63E3-D2D2ABC75BC4}"/>
              </a:ext>
            </a:extLst>
          </p:cNvPr>
          <p:cNvSpPr txBox="1"/>
          <p:nvPr/>
        </p:nvSpPr>
        <p:spPr>
          <a:xfrm>
            <a:off x="1452379" y="3071101"/>
            <a:ext cx="13541188" cy="37856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r>
              <a:rPr lang="nl-NL" sz="6000" b="0" dirty="0">
                <a:latin typeface="Gill Sans MT"/>
              </a:rPr>
              <a:t>Uitzoeken waar woorden vandaan komen noemen we </a:t>
            </a:r>
            <a:r>
              <a:rPr lang="nl-NL" sz="6000" b="1" dirty="0">
                <a:latin typeface="Gill Sans MT"/>
              </a:rPr>
              <a:t>etymologie</a:t>
            </a:r>
            <a:r>
              <a:rPr lang="nl-NL" sz="6000" b="0" dirty="0">
                <a:latin typeface="Gill Sans MT"/>
              </a:rPr>
              <a:t>. </a:t>
            </a:r>
            <a:br>
              <a:rPr lang="nl-NL" sz="6000" b="0" dirty="0">
                <a:latin typeface="Gill Sans MT" panose="020B0502020104020203" pitchFamily="34" charset="0"/>
              </a:rPr>
            </a:br>
            <a:br>
              <a:rPr lang="nl-NL" sz="6000" b="0" dirty="0">
                <a:latin typeface="Gill Sans MT" panose="020B0502020104020203" pitchFamily="34" charset="0"/>
              </a:rPr>
            </a:br>
            <a:r>
              <a:rPr lang="nl-NL" sz="6000" b="0" dirty="0">
                <a:latin typeface="Gill Sans MT"/>
              </a:rPr>
              <a:t>Van welk woord zouden jullie de etymologie willen weten</a:t>
            </a:r>
            <a:r>
              <a:rPr lang="nl-NL" sz="6000" dirty="0">
                <a:latin typeface="Gill Sans MT"/>
              </a:rPr>
              <a:t>?</a:t>
            </a:r>
            <a:r>
              <a:rPr lang="nl-NL" sz="6000" b="0" dirty="0">
                <a:latin typeface="Gill Sans MT"/>
              </a:rPr>
              <a:t> </a:t>
            </a:r>
            <a:endParaRPr lang="nl-NL" sz="6000" dirty="0">
              <a:latin typeface="Gill Sans MT"/>
            </a:endParaRPr>
          </a:p>
        </p:txBody>
      </p:sp>
      <p:pic>
        <p:nvPicPr>
          <p:cNvPr id="7" name="Logo-eenregelig.png" descr="Logo-eenregelig.png">
            <a:extLst>
              <a:ext uri="{FF2B5EF4-FFF2-40B4-BE49-F238E27FC236}">
                <a16:creationId xmlns:a16="http://schemas.microsoft.com/office/drawing/2014/main" id="{477719B2-00AF-2FA7-594B-F9E71F746FFC}"/>
              </a:ext>
            </a:extLst>
          </p:cNvPr>
          <p:cNvPicPr>
            <a:picLocks noChangeAspect="1"/>
          </p:cNvPicPr>
          <p:nvPr/>
        </p:nvPicPr>
        <p:blipFill>
          <a:blip r:embed="rId3"/>
          <a:stretch>
            <a:fillRect/>
          </a:stretch>
        </p:blipFill>
        <p:spPr>
          <a:xfrm>
            <a:off x="21184475" y="297718"/>
            <a:ext cx="2976555" cy="804940"/>
          </a:xfrm>
          <a:prstGeom prst="rect">
            <a:avLst/>
          </a:prstGeom>
          <a:ln w="12700">
            <a:miter lim="400000"/>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7"/>
                                        </p:tgtEl>
                                        <p:attrNameLst>
                                          <p:attrName>style.visibility</p:attrName>
                                        </p:attrNameLst>
                                      </p:cBhvr>
                                      <p:to>
                                        <p:strVal val="visible"/>
                                      </p:to>
                                    </p:set>
                                    <p:anim calcmode="lin" valueType="num">
                                      <p:cBhvr>
                                        <p:cTn id="7" dur="500" fill="hold"/>
                                        <p:tgtEl>
                                          <p:spTgt spid="207"/>
                                        </p:tgtEl>
                                        <p:attrNameLst>
                                          <p:attrName>ppt_w</p:attrName>
                                        </p:attrNameLst>
                                      </p:cBhvr>
                                      <p:tavLst>
                                        <p:tav tm="0">
                                          <p:val>
                                            <p:fltVal val="0"/>
                                          </p:val>
                                        </p:tav>
                                        <p:tav tm="100000">
                                          <p:val>
                                            <p:strVal val="#ppt_w"/>
                                          </p:val>
                                        </p:tav>
                                      </p:tavLst>
                                    </p:anim>
                                    <p:anim calcmode="lin" valueType="num">
                                      <p:cBhvr>
                                        <p:cTn id="8" dur="500" fill="hold"/>
                                        <p:tgtEl>
                                          <p:spTgt spid="207"/>
                                        </p:tgtEl>
                                        <p:attrNameLst>
                                          <p:attrName>ppt_h</p:attrName>
                                        </p:attrNameLst>
                                      </p:cBhvr>
                                      <p:tavLst>
                                        <p:tav tm="0">
                                          <p:val>
                                            <p:fltVal val="0"/>
                                          </p:val>
                                        </p:tav>
                                        <p:tav tm="100000">
                                          <p:val>
                                            <p:strVal val="#ppt_h"/>
                                          </p:val>
                                        </p:tav>
                                      </p:tavLst>
                                    </p:anim>
                                    <p:animEffect transition="in" filter="fade">
                                      <p:cBhvr>
                                        <p:cTn id="9" dur="500"/>
                                        <p:tgtEl>
                                          <p:spTgt spid="20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5"/>
                                        </p:tgtEl>
                                        <p:attrNameLst>
                                          <p:attrName>style.visibility</p:attrName>
                                        </p:attrNameLst>
                                      </p:cBhvr>
                                      <p:to>
                                        <p:strVal val="visible"/>
                                      </p:to>
                                    </p:set>
                                    <p:anim calcmode="lin" valueType="num">
                                      <p:cBhvr>
                                        <p:cTn id="12" dur="500" fill="hold"/>
                                        <p:tgtEl>
                                          <p:spTgt spid="205"/>
                                        </p:tgtEl>
                                        <p:attrNameLst>
                                          <p:attrName>ppt_w</p:attrName>
                                        </p:attrNameLst>
                                      </p:cBhvr>
                                      <p:tavLst>
                                        <p:tav tm="0">
                                          <p:val>
                                            <p:fltVal val="0"/>
                                          </p:val>
                                        </p:tav>
                                        <p:tav tm="100000">
                                          <p:val>
                                            <p:strVal val="#ppt_w"/>
                                          </p:val>
                                        </p:tav>
                                      </p:tavLst>
                                    </p:anim>
                                    <p:anim calcmode="lin" valueType="num">
                                      <p:cBhvr>
                                        <p:cTn id="13" dur="500" fill="hold"/>
                                        <p:tgtEl>
                                          <p:spTgt spid="205"/>
                                        </p:tgtEl>
                                        <p:attrNameLst>
                                          <p:attrName>ppt_h</p:attrName>
                                        </p:attrNameLst>
                                      </p:cBhvr>
                                      <p:tavLst>
                                        <p:tav tm="0">
                                          <p:val>
                                            <p:fltVal val="0"/>
                                          </p:val>
                                        </p:tav>
                                        <p:tav tm="100000">
                                          <p:val>
                                            <p:strVal val="#ppt_h"/>
                                          </p:val>
                                        </p:tav>
                                      </p:tavLst>
                                    </p:anim>
                                    <p:animEffect transition="in" filter="fade">
                                      <p:cBhvr>
                                        <p:cTn id="14" dur="500"/>
                                        <p:tgtEl>
                                          <p:spTgt spid="20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06"/>
                                        </p:tgtEl>
                                        <p:attrNameLst>
                                          <p:attrName>style.visibility</p:attrName>
                                        </p:attrNameLst>
                                      </p:cBhvr>
                                      <p:to>
                                        <p:strVal val="visible"/>
                                      </p:to>
                                    </p:set>
                                    <p:anim calcmode="lin" valueType="num">
                                      <p:cBhvr>
                                        <p:cTn id="17" dur="500" fill="hold"/>
                                        <p:tgtEl>
                                          <p:spTgt spid="206"/>
                                        </p:tgtEl>
                                        <p:attrNameLst>
                                          <p:attrName>ppt_w</p:attrName>
                                        </p:attrNameLst>
                                      </p:cBhvr>
                                      <p:tavLst>
                                        <p:tav tm="0">
                                          <p:val>
                                            <p:fltVal val="0"/>
                                          </p:val>
                                        </p:tav>
                                        <p:tav tm="100000">
                                          <p:val>
                                            <p:strVal val="#ppt_w"/>
                                          </p:val>
                                        </p:tav>
                                      </p:tavLst>
                                    </p:anim>
                                    <p:anim calcmode="lin" valueType="num">
                                      <p:cBhvr>
                                        <p:cTn id="18" dur="500" fill="hold"/>
                                        <p:tgtEl>
                                          <p:spTgt spid="206"/>
                                        </p:tgtEl>
                                        <p:attrNameLst>
                                          <p:attrName>ppt_h</p:attrName>
                                        </p:attrNameLst>
                                      </p:cBhvr>
                                      <p:tavLst>
                                        <p:tav tm="0">
                                          <p:val>
                                            <p:fltVal val="0"/>
                                          </p:val>
                                        </p:tav>
                                        <p:tav tm="100000">
                                          <p:val>
                                            <p:strVal val="#ppt_h"/>
                                          </p:val>
                                        </p:tav>
                                      </p:tavLst>
                                    </p:anim>
                                    <p:animEffect transition="in" filter="fade">
                                      <p:cBhvr>
                                        <p:cTn id="19" dur="500"/>
                                        <p:tgtEl>
                                          <p:spTgt spid="20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 grpId="0" animBg="1"/>
      <p:bldP spid="205" grpId="0" animBg="1"/>
      <p:bldP spid="206" grpId="0" animBg="1"/>
      <p:bldP spid="207" grpId="0" animBg="1"/>
    </p:bldLst>
  </p:timing>
</p:sld>
</file>

<file path=ppt/theme/theme1.xml><?xml version="1.0" encoding="utf-8"?>
<a:theme xmlns:a="http://schemas.openxmlformats.org/drawingml/2006/main" name="27_Showcase">
  <a:themeElements>
    <a:clrScheme name="27_Showcase">
      <a:dk1>
        <a:srgbClr val="000000"/>
      </a:dk1>
      <a:lt1>
        <a:srgbClr val="FFFFFF"/>
      </a:lt1>
      <a:dk2>
        <a:srgbClr val="5E5E5E"/>
      </a:dk2>
      <a:lt2>
        <a:srgbClr val="D5D5D5"/>
      </a:lt2>
      <a:accent1>
        <a:srgbClr val="599DFF"/>
      </a:accent1>
      <a:accent2>
        <a:srgbClr val="00D4D2"/>
      </a:accent2>
      <a:accent3>
        <a:srgbClr val="38E53A"/>
      </a:accent3>
      <a:accent4>
        <a:srgbClr val="FFFA00"/>
      </a:accent4>
      <a:accent5>
        <a:srgbClr val="FF7D74"/>
      </a:accent5>
      <a:accent6>
        <a:srgbClr val="FF80E9"/>
      </a:accent6>
      <a:hlink>
        <a:srgbClr val="0000FF"/>
      </a:hlink>
      <a:folHlink>
        <a:srgbClr val="FF00FF"/>
      </a:folHlink>
    </a:clrScheme>
    <a:fontScheme name="27_Showcase">
      <a:majorFont>
        <a:latin typeface="Graphik"/>
        <a:ea typeface="Graphik"/>
        <a:cs typeface="Graphik"/>
      </a:majorFont>
      <a:minorFont>
        <a:latin typeface="Graphik"/>
        <a:ea typeface="Graphik"/>
        <a:cs typeface="Graphik"/>
      </a:minorFont>
    </a:fontScheme>
    <a:fmtScheme name="27_Showca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2200" b="0" i="0" u="none" strike="noStrike" cap="none" spc="-44" normalizeH="0" baseline="0">
            <a:ln>
              <a:noFill/>
            </a:ln>
            <a:solidFill>
              <a:srgbClr val="FFFFFF"/>
            </a:solidFill>
            <a:effectLst/>
            <a:uFillTx/>
            <a:latin typeface="Graphik Semibold"/>
            <a:ea typeface="Graphik Semibold"/>
            <a:cs typeface="Graphik Semibold"/>
            <a:sym typeface="Graphik Semi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8_Showcase">
  <a:themeElements>
    <a:clrScheme name="27_Showcase">
      <a:dk1>
        <a:srgbClr val="000000"/>
      </a:dk1>
      <a:lt1>
        <a:srgbClr val="FFFFFF"/>
      </a:lt1>
      <a:dk2>
        <a:srgbClr val="A7A7A7"/>
      </a:dk2>
      <a:lt2>
        <a:srgbClr val="535353"/>
      </a:lt2>
      <a:accent1>
        <a:srgbClr val="599DFF"/>
      </a:accent1>
      <a:accent2>
        <a:srgbClr val="00D4D2"/>
      </a:accent2>
      <a:accent3>
        <a:srgbClr val="38E53A"/>
      </a:accent3>
      <a:accent4>
        <a:srgbClr val="FFFA00"/>
      </a:accent4>
      <a:accent5>
        <a:srgbClr val="FF7D74"/>
      </a:accent5>
      <a:accent6>
        <a:srgbClr val="FF80E9"/>
      </a:accent6>
      <a:hlink>
        <a:srgbClr val="0000FF"/>
      </a:hlink>
      <a:folHlink>
        <a:srgbClr val="FF00FF"/>
      </a:folHlink>
    </a:clrScheme>
    <a:fontScheme name="27_Showcase">
      <a:majorFont>
        <a:latin typeface="Helvetica"/>
        <a:ea typeface="Helvetica"/>
        <a:cs typeface="Helvetica"/>
      </a:majorFont>
      <a:minorFont>
        <a:latin typeface="Helvetica Neue"/>
        <a:ea typeface="Helvetica Neue"/>
        <a:cs typeface="Helvetica Neue"/>
      </a:minorFont>
    </a:fontScheme>
    <a:fmtScheme name="27_Showca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821530"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1530"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27_Showcase">
  <a:themeElements>
    <a:clrScheme name="27_Showcase">
      <a:dk1>
        <a:srgbClr val="000000"/>
      </a:dk1>
      <a:lt1>
        <a:srgbClr val="FFFFFF"/>
      </a:lt1>
      <a:dk2>
        <a:srgbClr val="5E5E5E"/>
      </a:dk2>
      <a:lt2>
        <a:srgbClr val="D5D5D5"/>
      </a:lt2>
      <a:accent1>
        <a:srgbClr val="599DFF"/>
      </a:accent1>
      <a:accent2>
        <a:srgbClr val="00D4D2"/>
      </a:accent2>
      <a:accent3>
        <a:srgbClr val="38E53A"/>
      </a:accent3>
      <a:accent4>
        <a:srgbClr val="FFFA00"/>
      </a:accent4>
      <a:accent5>
        <a:srgbClr val="FF7D74"/>
      </a:accent5>
      <a:accent6>
        <a:srgbClr val="FF80E9"/>
      </a:accent6>
      <a:hlink>
        <a:srgbClr val="0000FF"/>
      </a:hlink>
      <a:folHlink>
        <a:srgbClr val="FF00FF"/>
      </a:folHlink>
    </a:clrScheme>
    <a:fontScheme name="27_Showcase">
      <a:majorFont>
        <a:latin typeface="Graphik"/>
        <a:ea typeface="Graphik"/>
        <a:cs typeface="Graphik"/>
      </a:majorFont>
      <a:minorFont>
        <a:latin typeface="Graphik"/>
        <a:ea typeface="Graphik"/>
        <a:cs typeface="Graphik"/>
      </a:minorFont>
    </a:fontScheme>
    <a:fmtScheme name="27_Showca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2200" b="0" i="0" u="none" strike="noStrike" cap="none" spc="-44" normalizeH="0" baseline="0">
            <a:ln>
              <a:noFill/>
            </a:ln>
            <a:solidFill>
              <a:srgbClr val="FFFFFF"/>
            </a:solidFill>
            <a:effectLst/>
            <a:uFillTx/>
            <a:latin typeface="Graphik Semibold"/>
            <a:ea typeface="Graphik Semibold"/>
            <a:cs typeface="Graphik Semibold"/>
            <a:sym typeface="Graphik Semi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213</TotalTime>
  <Words>526</Words>
  <Application>Microsoft Office PowerPoint</Application>
  <PresentationFormat>Custom</PresentationFormat>
  <Paragraphs>38</Paragraphs>
  <Slides>6</Slides>
  <Notes>4</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27_Showcase</vt:lpstr>
      <vt:lpstr>28_Showcase</vt:lpstr>
      <vt:lpstr>sirenes … sirenes? Si-re-ne</vt:lpstr>
      <vt:lpstr>sirene</vt:lpstr>
      <vt:lpstr>PowerPoint Presentation</vt:lpstr>
      <vt:lpstr>VraAG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Louk Röell</dc:creator>
  <cp:lastModifiedBy>Louk Röell</cp:lastModifiedBy>
  <cp:revision>87</cp:revision>
  <dcterms:modified xsi:type="dcterms:W3CDTF">2025-05-20T14:43:13Z</dcterms:modified>
</cp:coreProperties>
</file>