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12"/>
  </p:notesMasterIdLst>
  <p:sldIdLst>
    <p:sldId id="256" r:id="rId3"/>
    <p:sldId id="257" r:id="rId4"/>
    <p:sldId id="265" r:id="rId5"/>
    <p:sldId id="259" r:id="rId6"/>
    <p:sldId id="266" r:id="rId7"/>
    <p:sldId id="267" r:id="rId8"/>
    <p:sldId id="271" r:id="rId9"/>
    <p:sldId id="272" r:id="rId10"/>
    <p:sldId id="270"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17332F-AB16-C6E1-E071-A0578319236D}" name="Roos de Bruyn" initials="RB" userId="S::roos@onzetaal.nl::6056debc-6b08-4ad7-a6a9-b6b851362383" providerId="AD"/>
  <p188:author id="{893E9AEE-7F69-B104-FA30-81E03C09DE48}" name="Gastgebruiker" initials="Ga" userId="S::urn:spo:anon#352c58581446a4f821f9de4517f99130f623e53abd3bcc7a7fb7356f94dc58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96"/>
    <a:srgbClr val="D5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163" autoAdjust="0"/>
  </p:normalViewPr>
  <p:slideViewPr>
    <p:cSldViewPr snapToGrid="0">
      <p:cViewPr varScale="1">
        <p:scale>
          <a:sx n="23" d="100"/>
          <a:sy n="23" d="100"/>
        </p:scale>
        <p:origin x="209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k Röell" userId="fcefd4d8-3f59-4040-97ab-b762cea6601f" providerId="ADAL" clId="{B94F1237-5C4C-4466-AE37-D7A6848FBB70}"/>
    <pc:docChg chg="undo custSel modSld">
      <pc:chgData name="Louk Röell" userId="fcefd4d8-3f59-4040-97ab-b762cea6601f" providerId="ADAL" clId="{B94F1237-5C4C-4466-AE37-D7A6848FBB70}" dt="2025-05-22T12:09:47.301" v="263" actId="14100"/>
      <pc:docMkLst>
        <pc:docMk/>
      </pc:docMkLst>
      <pc:sldChg chg="modSp mod">
        <pc:chgData name="Louk Röell" userId="fcefd4d8-3f59-4040-97ab-b762cea6601f" providerId="ADAL" clId="{B94F1237-5C4C-4466-AE37-D7A6848FBB70}" dt="2025-05-22T12:09:47.301" v="263" actId="14100"/>
        <pc:sldMkLst>
          <pc:docMk/>
          <pc:sldMk cId="0" sldId="259"/>
        </pc:sldMkLst>
        <pc:picChg chg="mod">
          <ac:chgData name="Louk Röell" userId="fcefd4d8-3f59-4040-97ab-b762cea6601f" providerId="ADAL" clId="{B94F1237-5C4C-4466-AE37-D7A6848FBB70}" dt="2025-05-22T12:09:47.301" v="263" actId="14100"/>
          <ac:picMkLst>
            <pc:docMk/>
            <pc:sldMk cId="0" sldId="259"/>
            <ac:picMk id="3" creationId="{B59C84D9-98F9-2D62-C71E-A50E79028CB1}"/>
          </ac:picMkLst>
        </pc:picChg>
      </pc:sldChg>
      <pc:sldChg chg="modSp mod">
        <pc:chgData name="Louk Röell" userId="fcefd4d8-3f59-4040-97ab-b762cea6601f" providerId="ADAL" clId="{B94F1237-5C4C-4466-AE37-D7A6848FBB70}" dt="2025-05-22T12:09:42.899" v="262" actId="14100"/>
        <pc:sldMkLst>
          <pc:docMk/>
          <pc:sldMk cId="0" sldId="265"/>
        </pc:sldMkLst>
        <pc:picChg chg="mod">
          <ac:chgData name="Louk Röell" userId="fcefd4d8-3f59-4040-97ab-b762cea6601f" providerId="ADAL" clId="{B94F1237-5C4C-4466-AE37-D7A6848FBB70}" dt="2025-05-22T12:09:42.899" v="262" actId="14100"/>
          <ac:picMkLst>
            <pc:docMk/>
            <pc:sldMk cId="0" sldId="265"/>
            <ac:picMk id="3" creationId="{8889D7F6-53DA-C362-282C-76E350155DAA}"/>
          </ac:picMkLst>
        </pc:picChg>
      </pc:sldChg>
      <pc:sldChg chg="modSp mod modNotesTx">
        <pc:chgData name="Louk Röell" userId="fcefd4d8-3f59-4040-97ab-b762cea6601f" providerId="ADAL" clId="{B94F1237-5C4C-4466-AE37-D7A6848FBB70}" dt="2025-05-15T13:40:34.854" v="261" actId="1076"/>
        <pc:sldMkLst>
          <pc:docMk/>
          <pc:sldMk cId="0" sldId="267"/>
        </pc:sldMkLst>
        <pc:spChg chg="mod">
          <ac:chgData name="Louk Röell" userId="fcefd4d8-3f59-4040-97ab-b762cea6601f" providerId="ADAL" clId="{B94F1237-5C4C-4466-AE37-D7A6848FBB70}" dt="2025-05-15T13:40:34.854" v="261" actId="1076"/>
          <ac:spMkLst>
            <pc:docMk/>
            <pc:sldMk cId="0" sldId="267"/>
            <ac:spMk id="210" creationId="{00000000-0000-0000-0000-000000000000}"/>
          </ac:spMkLst>
        </pc:spChg>
        <pc:spChg chg="mod">
          <ac:chgData name="Louk Röell" userId="fcefd4d8-3f59-4040-97ab-b762cea6601f" providerId="ADAL" clId="{B94F1237-5C4C-4466-AE37-D7A6848FBB70}" dt="2025-05-15T13:40:24.448" v="258" actId="1076"/>
          <ac:spMkLst>
            <pc:docMk/>
            <pc:sldMk cId="0" sldId="267"/>
            <ac:spMk id="211" creationId="{00000000-0000-0000-0000-000000000000}"/>
          </ac:spMkLst>
        </pc:spChg>
        <pc:spChg chg="mod">
          <ac:chgData name="Louk Röell" userId="fcefd4d8-3f59-4040-97ab-b762cea6601f" providerId="ADAL" clId="{B94F1237-5C4C-4466-AE37-D7A6848FBB70}" dt="2025-05-15T13:38:22.950" v="238" actId="1076"/>
          <ac:spMkLst>
            <pc:docMk/>
            <pc:sldMk cId="0" sldId="267"/>
            <ac:spMk id="212" creationId="{00000000-0000-0000-0000-000000000000}"/>
          </ac:spMkLst>
        </pc:spChg>
        <pc:spChg chg="mod">
          <ac:chgData name="Louk Röell" userId="fcefd4d8-3f59-4040-97ab-b762cea6601f" providerId="ADAL" clId="{B94F1237-5C4C-4466-AE37-D7A6848FBB70}" dt="2025-05-15T13:38:24.366" v="239" actId="1076"/>
          <ac:spMkLst>
            <pc:docMk/>
            <pc:sldMk cId="0" sldId="267"/>
            <ac:spMk id="213" creationId="{00000000-0000-0000-0000-000000000000}"/>
          </ac:spMkLst>
        </pc:spChg>
        <pc:spChg chg="mod">
          <ac:chgData name="Louk Röell" userId="fcefd4d8-3f59-4040-97ab-b762cea6601f" providerId="ADAL" clId="{B94F1237-5C4C-4466-AE37-D7A6848FBB70}" dt="2025-05-15T13:38:25.960" v="240" actId="1076"/>
          <ac:spMkLst>
            <pc:docMk/>
            <pc:sldMk cId="0" sldId="267"/>
            <ac:spMk id="214" creationId="{00000000-0000-0000-0000-000000000000}"/>
          </ac:spMkLst>
        </pc:spChg>
        <pc:spChg chg="mod">
          <ac:chgData name="Louk Röell" userId="fcefd4d8-3f59-4040-97ab-b762cea6601f" providerId="ADAL" clId="{B94F1237-5C4C-4466-AE37-D7A6848FBB70}" dt="2025-05-15T13:40:27.911" v="260" actId="20577"/>
          <ac:spMkLst>
            <pc:docMk/>
            <pc:sldMk cId="0" sldId="267"/>
            <ac:spMk id="216" creationId="{00000000-0000-0000-0000-000000000000}"/>
          </ac:spMkLst>
        </pc:spChg>
      </pc:sldChg>
    </pc:docChg>
  </pc:docChgLst>
  <pc:docChgLst>
    <pc:chgData name="judith.gabel" userId="S::judith.gabel_gmail.com#ext#@onzetaal.onmicrosoft.com::2e56cd29-53f1-44e0-bf34-ea66d01e823d" providerId="AD" clId="Web-{AF24E447-C0FF-2499-6E99-AAF1102AC3B3}"/>
    <pc:docChg chg="modSld modMainMaster">
      <pc:chgData name="judith.gabel" userId="S::judith.gabel_gmail.com#ext#@onzetaal.onmicrosoft.com::2e56cd29-53f1-44e0-bf34-ea66d01e823d" providerId="AD" clId="Web-{AF24E447-C0FF-2499-6E99-AAF1102AC3B3}" dt="2025-05-20T13:30:27.875" v="22"/>
      <pc:docMkLst>
        <pc:docMk/>
      </pc:docMkLst>
      <pc:sldChg chg="addSp delSp modSp mod setBg">
        <pc:chgData name="judith.gabel" userId="S::judith.gabel_gmail.com#ext#@onzetaal.onmicrosoft.com::2e56cd29-53f1-44e0-bf34-ea66d01e823d" providerId="AD" clId="Web-{AF24E447-C0FF-2499-6E99-AAF1102AC3B3}" dt="2025-05-20T13:27:23.697" v="6" actId="1076"/>
        <pc:sldMkLst>
          <pc:docMk/>
          <pc:sldMk cId="0" sldId="256"/>
        </pc:sldMkLst>
      </pc:sldChg>
      <pc:sldChg chg="modSp mod">
        <pc:chgData name="judith.gabel" userId="S::judith.gabel_gmail.com#ext#@onzetaal.onmicrosoft.com::2e56cd29-53f1-44e0-bf34-ea66d01e823d" providerId="AD" clId="Web-{AF24E447-C0FF-2499-6E99-AAF1102AC3B3}" dt="2025-05-20T13:27:47.339" v="9" actId="1076"/>
        <pc:sldMkLst>
          <pc:docMk/>
          <pc:sldMk cId="0" sldId="257"/>
        </pc:sldMkLst>
        <pc:picChg chg="mod">
          <ac:chgData name="judith.gabel" userId="S::judith.gabel_gmail.com#ext#@onzetaal.onmicrosoft.com::2e56cd29-53f1-44e0-bf34-ea66d01e823d" providerId="AD" clId="Web-{AF24E447-C0FF-2499-6E99-AAF1102AC3B3}" dt="2025-05-20T13:27:47.339" v="9" actId="1076"/>
          <ac:picMkLst>
            <pc:docMk/>
            <pc:sldMk cId="0" sldId="257"/>
            <ac:picMk id="3" creationId="{F8F91CC9-B10C-6589-4BEF-92E42EF02A22}"/>
          </ac:picMkLst>
        </pc:picChg>
      </pc:sldChg>
      <pc:sldChg chg="addSp mod">
        <pc:chgData name="judith.gabel" userId="S::judith.gabel_gmail.com#ext#@onzetaal.onmicrosoft.com::2e56cd29-53f1-44e0-bf34-ea66d01e823d" providerId="AD" clId="Web-{AF24E447-C0FF-2499-6E99-AAF1102AC3B3}" dt="2025-05-20T13:29:35.499" v="18"/>
        <pc:sldMkLst>
          <pc:docMk/>
          <pc:sldMk cId="0" sldId="259"/>
        </pc:sldMkLst>
        <pc:picChg chg="add">
          <ac:chgData name="judith.gabel" userId="S::judith.gabel_gmail.com#ext#@onzetaal.onmicrosoft.com::2e56cd29-53f1-44e0-bf34-ea66d01e823d" providerId="AD" clId="Web-{AF24E447-C0FF-2499-6E99-AAF1102AC3B3}" dt="2025-05-20T13:29:35.499" v="18"/>
          <ac:picMkLst>
            <pc:docMk/>
            <pc:sldMk cId="0" sldId="259"/>
            <ac:picMk id="3" creationId="{B59C84D9-98F9-2D62-C71E-A50E79028CB1}"/>
          </ac:picMkLst>
        </pc:picChg>
      </pc:sldChg>
      <pc:sldChg chg="addSp delSp modSp mod">
        <pc:chgData name="judith.gabel" userId="S::judith.gabel_gmail.com#ext#@onzetaal.onmicrosoft.com::2e56cd29-53f1-44e0-bf34-ea66d01e823d" providerId="AD" clId="Web-{AF24E447-C0FF-2499-6E99-AAF1102AC3B3}" dt="2025-05-20T13:29:25.483" v="17" actId="1076"/>
        <pc:sldMkLst>
          <pc:docMk/>
          <pc:sldMk cId="0" sldId="265"/>
        </pc:sldMkLst>
        <pc:picChg chg="add mod">
          <ac:chgData name="judith.gabel" userId="S::judith.gabel_gmail.com#ext#@onzetaal.onmicrosoft.com::2e56cd29-53f1-44e0-bf34-ea66d01e823d" providerId="AD" clId="Web-{AF24E447-C0FF-2499-6E99-AAF1102AC3B3}" dt="2025-05-20T13:29:25.483" v="17" actId="1076"/>
          <ac:picMkLst>
            <pc:docMk/>
            <pc:sldMk cId="0" sldId="265"/>
            <ac:picMk id="3" creationId="{8889D7F6-53DA-C362-282C-76E350155DAA}"/>
          </ac:picMkLst>
        </pc:picChg>
      </pc:sldChg>
      <pc:sldChg chg="mod">
        <pc:chgData name="judith.gabel" userId="S::judith.gabel_gmail.com#ext#@onzetaal.onmicrosoft.com::2e56cd29-53f1-44e0-bf34-ea66d01e823d" providerId="AD" clId="Web-{AF24E447-C0FF-2499-6E99-AAF1102AC3B3}" dt="2025-05-20T13:26:32.914" v="3"/>
        <pc:sldMkLst>
          <pc:docMk/>
          <pc:sldMk cId="0" sldId="266"/>
        </pc:sldMkLst>
      </pc:sldChg>
      <pc:sldChg chg="mod">
        <pc:chgData name="judith.gabel" userId="S::judith.gabel_gmail.com#ext#@onzetaal.onmicrosoft.com::2e56cd29-53f1-44e0-bf34-ea66d01e823d" providerId="AD" clId="Web-{AF24E447-C0FF-2499-6E99-AAF1102AC3B3}" dt="2025-05-20T13:26:32.914" v="3"/>
        <pc:sldMkLst>
          <pc:docMk/>
          <pc:sldMk cId="0" sldId="267"/>
        </pc:sldMkLst>
      </pc:sldChg>
      <pc:sldChg chg="modSp mod">
        <pc:chgData name="judith.gabel" userId="S::judith.gabel_gmail.com#ext#@onzetaal.onmicrosoft.com::2e56cd29-53f1-44e0-bf34-ea66d01e823d" providerId="AD" clId="Web-{AF24E447-C0FF-2499-6E99-AAF1102AC3B3}" dt="2025-05-20T13:30:27.875" v="22"/>
        <pc:sldMkLst>
          <pc:docMk/>
          <pc:sldMk cId="0" sldId="270"/>
        </pc:sldMkLst>
        <pc:spChg chg="mod">
          <ac:chgData name="judith.gabel" userId="S::judith.gabel_gmail.com#ext#@onzetaal.onmicrosoft.com::2e56cd29-53f1-44e0-bf34-ea66d01e823d" providerId="AD" clId="Web-{AF24E447-C0FF-2499-6E99-AAF1102AC3B3}" dt="2025-05-20T13:30:27.875" v="22"/>
          <ac:spMkLst>
            <pc:docMk/>
            <pc:sldMk cId="0" sldId="270"/>
            <ac:spMk id="207" creationId="{00000000-0000-0000-0000-000000000000}"/>
          </ac:spMkLst>
        </pc:spChg>
      </pc:sldChg>
      <pc:sldChg chg="addSp mod">
        <pc:chgData name="judith.gabel" userId="S::judith.gabel_gmail.com#ext#@onzetaal.onmicrosoft.com::2e56cd29-53f1-44e0-bf34-ea66d01e823d" providerId="AD" clId="Web-{AF24E447-C0FF-2499-6E99-AAF1102AC3B3}" dt="2025-05-20T13:30:01.812" v="19"/>
        <pc:sldMkLst>
          <pc:docMk/>
          <pc:sldMk cId="1982195116" sldId="271"/>
        </pc:sldMkLst>
        <pc:picChg chg="add">
          <ac:chgData name="judith.gabel" userId="S::judith.gabel_gmail.com#ext#@onzetaal.onmicrosoft.com::2e56cd29-53f1-44e0-bf34-ea66d01e823d" providerId="AD" clId="Web-{AF24E447-C0FF-2499-6E99-AAF1102AC3B3}" dt="2025-05-20T13:30:01.812" v="19"/>
          <ac:picMkLst>
            <pc:docMk/>
            <pc:sldMk cId="1982195116" sldId="271"/>
            <ac:picMk id="3" creationId="{E95DCAB2-5313-D3C0-1F19-152154C09709}"/>
          </ac:picMkLst>
        </pc:picChg>
      </pc:sldChg>
      <pc:sldChg chg="addSp mod">
        <pc:chgData name="judith.gabel" userId="S::judith.gabel_gmail.com#ext#@onzetaal.onmicrosoft.com::2e56cd29-53f1-44e0-bf34-ea66d01e823d" providerId="AD" clId="Web-{AF24E447-C0FF-2499-6E99-AAF1102AC3B3}" dt="2025-05-20T13:30:07" v="20"/>
        <pc:sldMkLst>
          <pc:docMk/>
          <pc:sldMk cId="1485611596" sldId="272"/>
        </pc:sldMkLst>
        <pc:picChg chg="add">
          <ac:chgData name="judith.gabel" userId="S::judith.gabel_gmail.com#ext#@onzetaal.onmicrosoft.com::2e56cd29-53f1-44e0-bf34-ea66d01e823d" providerId="AD" clId="Web-{AF24E447-C0FF-2499-6E99-AAF1102AC3B3}" dt="2025-05-20T13:30:07" v="20"/>
          <ac:picMkLst>
            <pc:docMk/>
            <pc:sldMk cId="1485611596" sldId="272"/>
            <ac:picMk id="3" creationId="{D3BED01A-113B-472D-84AD-2DB31D3F4EC6}"/>
          </ac:picMkLst>
        </pc:picChg>
      </pc:sldChg>
      <pc:sldMasterChg chg="mod setBg modSldLayout">
        <pc:chgData name="judith.gabel" userId="S::judith.gabel_gmail.com#ext#@onzetaal.onmicrosoft.com::2e56cd29-53f1-44e0-bf34-ea66d01e823d" providerId="AD" clId="Web-{AF24E447-C0FF-2499-6E99-AAF1102AC3B3}" dt="2025-05-20T13:26:32.914" v="3"/>
        <pc:sldMasterMkLst>
          <pc:docMk/>
          <pc:sldMasterMk cId="0" sldId="2147483648"/>
        </pc:sldMasterMkLst>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49"/>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50"/>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51"/>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52"/>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53"/>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54"/>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55"/>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56"/>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57"/>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58"/>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59"/>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60"/>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61"/>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62"/>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0" sldId="2147483648"/>
            <pc:sldLayoutMk cId="0" sldId="2147483663"/>
          </pc:sldLayoutMkLst>
        </pc:sldLayoutChg>
      </pc:sldMasterChg>
      <pc:sldMasterChg chg="mod setBg modSldLayout">
        <pc:chgData name="judith.gabel" userId="S::judith.gabel_gmail.com#ext#@onzetaal.onmicrosoft.com::2e56cd29-53f1-44e0-bf34-ea66d01e823d" providerId="AD" clId="Web-{AF24E447-C0FF-2499-6E99-AAF1102AC3B3}" dt="2025-05-20T13:26:32.914" v="3"/>
        <pc:sldMasterMkLst>
          <pc:docMk/>
          <pc:sldMasterMk cId="1067218672" sldId="2147483664"/>
        </pc:sldMasterMkLst>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1735553872" sldId="2147483665"/>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1408179448" sldId="2147483666"/>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3571655233" sldId="2147483667"/>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3629718590" sldId="2147483668"/>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3845412642" sldId="2147483669"/>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1784212768" sldId="2147483670"/>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953818665" sldId="2147483671"/>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3889038382" sldId="2147483672"/>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838788794" sldId="2147483673"/>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3952175728" sldId="2147483674"/>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1717176804" sldId="2147483675"/>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1365365698" sldId="2147483676"/>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2872789131" sldId="2147483677"/>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4053027711" sldId="2147483678"/>
          </pc:sldLayoutMkLst>
        </pc:sldLayoutChg>
        <pc:sldLayoutChg chg="mod">
          <pc:chgData name="judith.gabel" userId="S::judith.gabel_gmail.com#ext#@onzetaal.onmicrosoft.com::2e56cd29-53f1-44e0-bf34-ea66d01e823d" providerId="AD" clId="Web-{AF24E447-C0FF-2499-6E99-AAF1102AC3B3}" dt="2025-05-20T13:26:32.914" v="3"/>
          <pc:sldLayoutMkLst>
            <pc:docMk/>
            <pc:sldMasterMk cId="1067218672" sldId="2147483664"/>
            <pc:sldLayoutMk cId="1945029136" sldId="2147483679"/>
          </pc:sldLayoutMkLst>
        </pc:sldLayoutChg>
      </pc:sldMasterChg>
    </pc:docChg>
  </pc:docChgLst>
  <pc:docChgLst>
    <pc:chgData name="Gastgebruiker" userId="S::urn:spo:anon#352c58581446a4f821f9de4517f99130f623e53abd3bcc7a7fb7356f94dc58e0::" providerId="AD" clId="Web-{E312920B-6394-ADC1-C9BB-2E393E822281}"/>
    <pc:docChg chg="mod modSld">
      <pc:chgData name="Gastgebruiker" userId="S::urn:spo:anon#352c58581446a4f821f9de4517f99130f623e53abd3bcc7a7fb7356f94dc58e0::" providerId="AD" clId="Web-{E312920B-6394-ADC1-C9BB-2E393E822281}" dt="2025-04-23T15:24:37.865" v="161"/>
      <pc:docMkLst>
        <pc:docMk/>
      </pc:docMkLst>
      <pc:sldChg chg="modSp">
        <pc:chgData name="Gastgebruiker" userId="S::urn:spo:anon#352c58581446a4f821f9de4517f99130f623e53abd3bcc7a7fb7356f94dc58e0::" providerId="AD" clId="Web-{E312920B-6394-ADC1-C9BB-2E393E822281}" dt="2025-04-23T15:14:48.860" v="5" actId="20577"/>
        <pc:sldMkLst>
          <pc:docMk/>
          <pc:sldMk cId="0" sldId="256"/>
        </pc:sldMkLst>
        <pc:spChg chg="mod">
          <ac:chgData name="Gastgebruiker" userId="S::urn:spo:anon#352c58581446a4f821f9de4517f99130f623e53abd3bcc7a7fb7356f94dc58e0::" providerId="AD" clId="Web-{E312920B-6394-ADC1-C9BB-2E393E822281}" dt="2025-04-23T15:14:48.860" v="5" actId="20577"/>
          <ac:spMkLst>
            <pc:docMk/>
            <pc:sldMk cId="0" sldId="256"/>
            <ac:spMk id="167" creationId="{00000000-0000-0000-0000-000000000000}"/>
          </ac:spMkLst>
        </pc:spChg>
      </pc:sldChg>
      <pc:sldChg chg="modSp modNotes">
        <pc:chgData name="Gastgebruiker" userId="S::urn:spo:anon#352c58581446a4f821f9de4517f99130f623e53abd3bcc7a7fb7356f94dc58e0::" providerId="AD" clId="Web-{E312920B-6394-ADC1-C9BB-2E393E822281}" dt="2025-04-23T15:24:37.865" v="161"/>
        <pc:sldMkLst>
          <pc:docMk/>
          <pc:sldMk cId="0" sldId="257"/>
        </pc:sldMkLst>
        <pc:spChg chg="mod">
          <ac:chgData name="Gastgebruiker" userId="S::urn:spo:anon#352c58581446a4f821f9de4517f99130f623e53abd3bcc7a7fb7356f94dc58e0::" providerId="AD" clId="Web-{E312920B-6394-ADC1-C9BB-2E393E822281}" dt="2025-04-23T15:19:36.714" v="91" actId="20577"/>
          <ac:spMkLst>
            <pc:docMk/>
            <pc:sldMk cId="0" sldId="257"/>
            <ac:spMk id="2" creationId="{8F6EB418-DAD5-4644-2B59-6F861FA18B43}"/>
          </ac:spMkLst>
        </pc:spChg>
        <pc:spChg chg="mod">
          <ac:chgData name="Gastgebruiker" userId="S::urn:spo:anon#352c58581446a4f821f9de4517f99130f623e53abd3bcc7a7fb7356f94dc58e0::" providerId="AD" clId="Web-{E312920B-6394-ADC1-C9BB-2E393E822281}" dt="2025-04-23T15:16:43.927" v="85" actId="20577"/>
          <ac:spMkLst>
            <pc:docMk/>
            <pc:sldMk cId="0" sldId="257"/>
            <ac:spMk id="178" creationId="{00000000-0000-0000-0000-000000000000}"/>
          </ac:spMkLst>
        </pc:spChg>
      </pc:sldChg>
      <pc:sldChg chg="modSp">
        <pc:chgData name="Gastgebruiker" userId="S::urn:spo:anon#352c58581446a4f821f9de4517f99130f623e53abd3bcc7a7fb7356f94dc58e0::" providerId="AD" clId="Web-{E312920B-6394-ADC1-C9BB-2E393E822281}" dt="2025-04-23T15:21:05.279" v="97" actId="14100"/>
        <pc:sldMkLst>
          <pc:docMk/>
          <pc:sldMk cId="0" sldId="259"/>
        </pc:sldMkLst>
        <pc:spChg chg="mod">
          <ac:chgData name="Gastgebruiker" userId="S::urn:spo:anon#352c58581446a4f821f9de4517f99130f623e53abd3bcc7a7fb7356f94dc58e0::" providerId="AD" clId="Web-{E312920B-6394-ADC1-C9BB-2E393E822281}" dt="2025-04-23T15:21:05.279" v="97" actId="14100"/>
          <ac:spMkLst>
            <pc:docMk/>
            <pc:sldMk cId="0" sldId="259"/>
            <ac:spMk id="197" creationId="{00000000-0000-0000-0000-000000000000}"/>
          </ac:spMkLst>
        </pc:spChg>
      </pc:sldChg>
      <pc:sldChg chg="modSp">
        <pc:chgData name="Gastgebruiker" userId="S::urn:spo:anon#352c58581446a4f821f9de4517f99130f623e53abd3bcc7a7fb7356f94dc58e0::" providerId="AD" clId="Web-{E312920B-6394-ADC1-C9BB-2E393E822281}" dt="2025-04-23T15:21:13.889" v="99" actId="14100"/>
        <pc:sldMkLst>
          <pc:docMk/>
          <pc:sldMk cId="0" sldId="265"/>
        </pc:sldMkLst>
        <pc:spChg chg="mod">
          <ac:chgData name="Gastgebruiker" userId="S::urn:spo:anon#352c58581446a4f821f9de4517f99130f623e53abd3bcc7a7fb7356f94dc58e0::" providerId="AD" clId="Web-{E312920B-6394-ADC1-C9BB-2E393E822281}" dt="2025-04-23T15:21:13.889" v="99" actId="14100"/>
          <ac:spMkLst>
            <pc:docMk/>
            <pc:sldMk cId="0" sldId="265"/>
            <ac:spMk id="190" creationId="{00000000-0000-0000-0000-000000000000}"/>
          </ac:spMkLst>
        </pc:spChg>
      </pc:sldChg>
      <pc:sldChg chg="modSp">
        <pc:chgData name="Gastgebruiker" userId="S::urn:spo:anon#352c58581446a4f821f9de4517f99130f623e53abd3bcc7a7fb7356f94dc58e0::" providerId="AD" clId="Web-{E312920B-6394-ADC1-C9BB-2E393E822281}" dt="2025-04-23T15:21:02.154" v="96" actId="14100"/>
        <pc:sldMkLst>
          <pc:docMk/>
          <pc:sldMk cId="0" sldId="266"/>
        </pc:sldMkLst>
        <pc:spChg chg="mod">
          <ac:chgData name="Gastgebruiker" userId="S::urn:spo:anon#352c58581446a4f821f9de4517f99130f623e53abd3bcc7a7fb7356f94dc58e0::" providerId="AD" clId="Web-{E312920B-6394-ADC1-C9BB-2E393E822281}" dt="2025-04-23T15:21:02.154" v="96" actId="14100"/>
          <ac:spMkLst>
            <pc:docMk/>
            <pc:sldMk cId="0" sldId="266"/>
            <ac:spMk id="206" creationId="{00000000-0000-0000-0000-000000000000}"/>
          </ac:spMkLst>
        </pc:spChg>
      </pc:sldChg>
      <pc:sldChg chg="modSp">
        <pc:chgData name="Gastgebruiker" userId="S::urn:spo:anon#352c58581446a4f821f9de4517f99130f623e53abd3bcc7a7fb7356f94dc58e0::" providerId="AD" clId="Web-{E312920B-6394-ADC1-C9BB-2E393E822281}" dt="2025-04-23T15:22:26.454" v="120" actId="14100"/>
        <pc:sldMkLst>
          <pc:docMk/>
          <pc:sldMk cId="0" sldId="267"/>
        </pc:sldMkLst>
        <pc:spChg chg="mod">
          <ac:chgData name="Gastgebruiker" userId="S::urn:spo:anon#352c58581446a4f821f9de4517f99130f623e53abd3bcc7a7fb7356f94dc58e0::" providerId="AD" clId="Web-{E312920B-6394-ADC1-C9BB-2E393E822281}" dt="2025-04-23T15:22:26.454" v="120" actId="14100"/>
          <ac:spMkLst>
            <pc:docMk/>
            <pc:sldMk cId="0" sldId="267"/>
            <ac:spMk id="216" creationId="{00000000-0000-0000-0000-000000000000}"/>
          </ac:spMkLst>
        </pc:spChg>
      </pc:sldChg>
      <pc:sldChg chg="modSp">
        <pc:chgData name="Gastgebruiker" userId="S::urn:spo:anon#352c58581446a4f821f9de4517f99130f623e53abd3bcc7a7fb7356f94dc58e0::" providerId="AD" clId="Web-{E312920B-6394-ADC1-C9BB-2E393E822281}" dt="2025-04-23T15:14:19.500" v="3" actId="20577"/>
        <pc:sldMkLst>
          <pc:docMk/>
          <pc:sldMk cId="0" sldId="270"/>
        </pc:sldMkLst>
        <pc:spChg chg="mod">
          <ac:chgData name="Gastgebruiker" userId="S::urn:spo:anon#352c58581446a4f821f9de4517f99130f623e53abd3bcc7a7fb7356f94dc58e0::" providerId="AD" clId="Web-{E312920B-6394-ADC1-C9BB-2E393E822281}" dt="2025-04-23T15:14:19.500" v="3" actId="20577"/>
          <ac:spMkLst>
            <pc:docMk/>
            <pc:sldMk cId="0" sldId="270"/>
            <ac:spMk id="203" creationId="{00000000-0000-0000-0000-000000000000}"/>
          </ac:spMkLst>
        </pc:spChg>
      </pc:sldChg>
      <pc:sldChg chg="modSp">
        <pc:chgData name="Gastgebruiker" userId="S::urn:spo:anon#352c58581446a4f821f9de4517f99130f623e53abd3bcc7a7fb7356f94dc58e0::" providerId="AD" clId="Web-{E312920B-6394-ADC1-C9BB-2E393E822281}" dt="2025-04-23T15:21:45.703" v="108" actId="14100"/>
        <pc:sldMkLst>
          <pc:docMk/>
          <pc:sldMk cId="1982195116" sldId="271"/>
        </pc:sldMkLst>
        <pc:spChg chg="mod">
          <ac:chgData name="Gastgebruiker" userId="S::urn:spo:anon#352c58581446a4f821f9de4517f99130f623e53abd3bcc7a7fb7356f94dc58e0::" providerId="AD" clId="Web-{E312920B-6394-ADC1-C9BB-2E393E822281}" dt="2025-04-23T15:21:45.703" v="108" actId="14100"/>
          <ac:spMkLst>
            <pc:docMk/>
            <pc:sldMk cId="1982195116" sldId="271"/>
            <ac:spMk id="190" creationId="{D29F6638-08E4-7604-E5C3-D4856DB1BBD1}"/>
          </ac:spMkLst>
        </pc:spChg>
      </pc:sldChg>
      <pc:sldChg chg="modSp">
        <pc:chgData name="Gastgebruiker" userId="S::urn:spo:anon#352c58581446a4f821f9de4517f99130f623e53abd3bcc7a7fb7356f94dc58e0::" providerId="AD" clId="Web-{E312920B-6394-ADC1-C9BB-2E393E822281}" dt="2025-04-23T15:22:14.985" v="115" actId="14100"/>
        <pc:sldMkLst>
          <pc:docMk/>
          <pc:sldMk cId="1485611596" sldId="272"/>
        </pc:sldMkLst>
        <pc:spChg chg="mod">
          <ac:chgData name="Gastgebruiker" userId="S::urn:spo:anon#352c58581446a4f821f9de4517f99130f623e53abd3bcc7a7fb7356f94dc58e0::" providerId="AD" clId="Web-{E312920B-6394-ADC1-C9BB-2E393E822281}" dt="2025-04-23T15:22:14.985" v="115" actId="14100"/>
          <ac:spMkLst>
            <pc:docMk/>
            <pc:sldMk cId="1485611596" sldId="272"/>
            <ac:spMk id="216" creationId="{2D9DB0AA-A03D-AEA2-9D76-CC93139677ED}"/>
          </ac:spMkLst>
        </pc:spChg>
      </pc:sldChg>
    </pc:docChg>
  </pc:docChgLst>
  <pc:docChgLst>
    <pc:chgData clId="Web-{2E248591-DB9F-DE3B-7F48-777B46B99983}"/>
    <pc:docChg chg="modSld">
      <pc:chgData name="" userId="" providerId="" clId="Web-{2E248591-DB9F-DE3B-7F48-777B46B99983}" dt="2025-05-20T14:05:54.656" v="0"/>
      <pc:docMkLst>
        <pc:docMk/>
      </pc:docMkLst>
      <pc:sldChg chg="delSp">
        <pc:chgData name="" userId="" providerId="" clId="Web-{2E248591-DB9F-DE3B-7F48-777B46B99983}" dt="2025-05-20T14:05:54.656" v="0"/>
        <pc:sldMkLst>
          <pc:docMk/>
          <pc:sldMk cId="0" sldId="256"/>
        </pc:sldMkLst>
      </pc:sldChg>
    </pc:docChg>
  </pc:docChgLst>
  <pc:docChgLst>
    <pc:chgData name="judith.gabel" userId="S::judith.gabel_gmail.com#ext#@onzetaal.onmicrosoft.com::2e56cd29-53f1-44e0-bf34-ea66d01e823d" providerId="AD" clId="Web-{C97B1CA1-FEDF-921F-5EF8-BAAB322D6716}"/>
    <pc:docChg chg="modSld">
      <pc:chgData name="judith.gabel" userId="S::judith.gabel_gmail.com#ext#@onzetaal.onmicrosoft.com::2e56cd29-53f1-44e0-bf34-ea66d01e823d" providerId="AD" clId="Web-{C97B1CA1-FEDF-921F-5EF8-BAAB322D6716}" dt="2025-04-23T16:41:04.996" v="4" actId="20577"/>
      <pc:docMkLst>
        <pc:docMk/>
      </pc:docMkLst>
      <pc:sldChg chg="modSp">
        <pc:chgData name="judith.gabel" userId="S::judith.gabel_gmail.com#ext#@onzetaal.onmicrosoft.com::2e56cd29-53f1-44e0-bf34-ea66d01e823d" providerId="AD" clId="Web-{C97B1CA1-FEDF-921F-5EF8-BAAB322D6716}" dt="2025-04-23T16:41:04.996" v="4" actId="20577"/>
        <pc:sldMkLst>
          <pc:docMk/>
          <pc:sldMk cId="0" sldId="257"/>
        </pc:sldMkLst>
        <pc:spChg chg="mod">
          <ac:chgData name="judith.gabel" userId="S::judith.gabel_gmail.com#ext#@onzetaal.onmicrosoft.com::2e56cd29-53f1-44e0-bf34-ea66d01e823d" providerId="AD" clId="Web-{C97B1CA1-FEDF-921F-5EF8-BAAB322D6716}" dt="2025-04-23T16:41:04.996" v="4" actId="20577"/>
          <ac:spMkLst>
            <pc:docMk/>
            <pc:sldMk cId="0" sldId="257"/>
            <ac:spMk id="178" creationId="{00000000-0000-0000-0000-000000000000}"/>
          </ac:spMkLst>
        </pc:spChg>
      </pc:sldChg>
    </pc:docChg>
  </pc:docChgLst>
  <pc:docChgLst>
    <pc:chgData name="Gabel, J.E. (Judith)" userId="bd7248bd-3f29-4e24-a440-625acc35e80a" providerId="ADAL" clId="{96E11B8A-7F02-4366-8591-DE9AE5B2C7A7}"/>
    <pc:docChg chg="modSld">
      <pc:chgData name="Gabel, J.E. (Judith)" userId="bd7248bd-3f29-4e24-a440-625acc35e80a" providerId="ADAL" clId="{96E11B8A-7F02-4366-8591-DE9AE5B2C7A7}" dt="2025-04-23T16:45:31.820" v="75" actId="20577"/>
      <pc:docMkLst>
        <pc:docMk/>
      </pc:docMkLst>
      <pc:sldChg chg="modSp mod modAnim">
        <pc:chgData name="Gabel, J.E. (Judith)" userId="bd7248bd-3f29-4e24-a440-625acc35e80a" providerId="ADAL" clId="{96E11B8A-7F02-4366-8591-DE9AE5B2C7A7}" dt="2025-04-23T16:45:31.820" v="75" actId="20577"/>
        <pc:sldMkLst>
          <pc:docMk/>
          <pc:sldMk cId="0" sldId="257"/>
        </pc:sldMkLst>
        <pc:spChg chg="mod">
          <ac:chgData name="Gabel, J.E. (Judith)" userId="bd7248bd-3f29-4e24-a440-625acc35e80a" providerId="ADAL" clId="{96E11B8A-7F02-4366-8591-DE9AE5B2C7A7}" dt="2025-04-23T16:45:31.820" v="75" actId="20577"/>
          <ac:spMkLst>
            <pc:docMk/>
            <pc:sldMk cId="0" sldId="257"/>
            <ac:spMk id="178" creationId="{00000000-0000-0000-0000-000000000000}"/>
          </ac:spMkLst>
        </pc:spChg>
      </pc:sldChg>
    </pc:docChg>
  </pc:docChgLst>
  <pc:docChgLst>
    <pc:chgData name="judith.gabel" userId="S::judith.gabel_gmail.com#ext#@onzetaal.onmicrosoft.com::2e56cd29-53f1-44e0-bf34-ea66d01e823d" providerId="AD" clId="Web-{2E248591-DB9F-DE3B-7F48-777B46B99983}"/>
    <pc:docChg chg="modSld">
      <pc:chgData name="judith.gabel" userId="S::judith.gabel_gmail.com#ext#@onzetaal.onmicrosoft.com::2e56cd29-53f1-44e0-bf34-ea66d01e823d" providerId="AD" clId="Web-{2E248591-DB9F-DE3B-7F48-777B46B99983}" dt="2025-05-20T14:06:39.970" v="4" actId="20577"/>
      <pc:docMkLst>
        <pc:docMk/>
      </pc:docMkLst>
      <pc:sldChg chg="addSp modSp">
        <pc:chgData name="judith.gabel" userId="S::judith.gabel_gmail.com#ext#@onzetaal.onmicrosoft.com::2e56cd29-53f1-44e0-bf34-ea66d01e823d" providerId="AD" clId="Web-{2E248591-DB9F-DE3B-7F48-777B46B99983}" dt="2025-05-20T14:06:27.391" v="3" actId="1076"/>
        <pc:sldMkLst>
          <pc:docMk/>
          <pc:sldMk cId="0" sldId="256"/>
        </pc:sldMkLst>
        <pc:picChg chg="add mod">
          <ac:chgData name="judith.gabel" userId="S::judith.gabel_gmail.com#ext#@onzetaal.onmicrosoft.com::2e56cd29-53f1-44e0-bf34-ea66d01e823d" providerId="AD" clId="Web-{2E248591-DB9F-DE3B-7F48-777B46B99983}" dt="2025-05-20T14:06:27.391" v="3" actId="1076"/>
          <ac:picMkLst>
            <pc:docMk/>
            <pc:sldMk cId="0" sldId="256"/>
            <ac:picMk id="3" creationId="{4EBD9B1C-8F3A-DF97-B416-7124E05CADF6}"/>
          </ac:picMkLst>
        </pc:picChg>
      </pc:sldChg>
      <pc:sldChg chg="modSp">
        <pc:chgData name="judith.gabel" userId="S::judith.gabel_gmail.com#ext#@onzetaal.onmicrosoft.com::2e56cd29-53f1-44e0-bf34-ea66d01e823d" providerId="AD" clId="Web-{2E248591-DB9F-DE3B-7F48-777B46B99983}" dt="2025-05-20T14:06:39.970" v="4" actId="20577"/>
        <pc:sldMkLst>
          <pc:docMk/>
          <pc:sldMk cId="0" sldId="267"/>
        </pc:sldMkLst>
        <pc:spChg chg="mod">
          <ac:chgData name="judith.gabel" userId="S::judith.gabel_gmail.com#ext#@onzetaal.onmicrosoft.com::2e56cd29-53f1-44e0-bf34-ea66d01e823d" providerId="AD" clId="Web-{2E248591-DB9F-DE3B-7F48-777B46B99983}" dt="2025-05-20T14:06:39.970" v="4" actId="20577"/>
          <ac:spMkLst>
            <pc:docMk/>
            <pc:sldMk cId="0" sldId="267"/>
            <ac:spMk id="216" creationId="{00000000-0000-0000-0000-000000000000}"/>
          </ac:spMkLst>
        </pc:spChg>
      </pc:sldChg>
    </pc:docChg>
  </pc:docChgLst>
  <pc:docChgLst>
    <pc:chgData name="judith.gabel" userId="S::judith.gabel_gmail.com#ext#@onzetaal.onmicrosoft.com::2e56cd29-53f1-44e0-bf34-ea66d01e823d" providerId="AD" clId="Web-{E138F59A-1FCF-C6AF-5008-FC335D1D9485}"/>
    <pc:docChg chg="modSld">
      <pc:chgData name="judith.gabel" userId="S::judith.gabel_gmail.com#ext#@onzetaal.onmicrosoft.com::2e56cd29-53f1-44e0-bf34-ea66d01e823d" providerId="AD" clId="Web-{E138F59A-1FCF-C6AF-5008-FC335D1D9485}" dt="2025-05-19T14:19:18.959" v="1" actId="1076"/>
      <pc:docMkLst>
        <pc:docMk/>
      </pc:docMkLst>
      <pc:sldChg chg="addSp modSp">
        <pc:chgData name="judith.gabel" userId="S::judith.gabel_gmail.com#ext#@onzetaal.onmicrosoft.com::2e56cd29-53f1-44e0-bf34-ea66d01e823d" providerId="AD" clId="Web-{E138F59A-1FCF-C6AF-5008-FC335D1D9485}" dt="2025-05-19T14:19:18.959" v="1" actId="1076"/>
        <pc:sldMkLst>
          <pc:docMk/>
          <pc:sldMk cId="0" sldId="257"/>
        </pc:sldMkLst>
        <pc:picChg chg="add mod">
          <ac:chgData name="judith.gabel" userId="S::judith.gabel_gmail.com#ext#@onzetaal.onmicrosoft.com::2e56cd29-53f1-44e0-bf34-ea66d01e823d" providerId="AD" clId="Web-{E138F59A-1FCF-C6AF-5008-FC335D1D9485}" dt="2025-05-19T14:19:18.959" v="1" actId="1076"/>
          <ac:picMkLst>
            <pc:docMk/>
            <pc:sldMk cId="0" sldId="257"/>
            <ac:picMk id="3" creationId="{F8F91CC9-B10C-6589-4BEF-92E42EF02A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0672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Langgeleden waren de Romeinen het belangrijkste volk van Europa.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Hun taal was het Latijn, en die taal heeft veel invloed gehad op andere talen.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Dit zie je ook terug in het woord </a:t>
            </a:r>
            <a:r>
              <a:rPr lang="nl-NL" sz="1800" i="1" kern="100" dirty="0">
                <a:effectLst/>
                <a:latin typeface="Dover Sans Text"/>
                <a:ea typeface="Aptos" panose="020B0004020202020204" pitchFamily="34" charset="0"/>
                <a:cs typeface="Times New Roman" panose="02020603050405020304" pitchFamily="18" charset="0"/>
              </a:rPr>
              <a:t>september</a:t>
            </a:r>
            <a:r>
              <a:rPr lang="nl-NL" sz="1800" kern="100" dirty="0">
                <a:effectLst/>
                <a:latin typeface="Dover Sans Text"/>
                <a:ea typeface="Aptos" panose="020B0004020202020204" pitchFamily="34" charset="0"/>
                <a:cs typeface="Times New Roman" panose="02020603050405020304" pitchFamily="18" charset="0"/>
              </a:rPr>
              <a:t>. Het woord komt van het Latijnse </a:t>
            </a:r>
            <a:r>
              <a:rPr lang="nl-NL" sz="1800" b="1" i="1" kern="100" dirty="0" err="1">
                <a:effectLst/>
                <a:latin typeface="Dover Sans Text"/>
                <a:ea typeface="Aptos" panose="020B0004020202020204" pitchFamily="34" charset="0"/>
                <a:cs typeface="Times New Roman" panose="02020603050405020304" pitchFamily="18" charset="0"/>
              </a:rPr>
              <a:t>septem</a:t>
            </a:r>
            <a:r>
              <a:rPr lang="nl-NL" sz="1800" kern="100" dirty="0">
                <a:effectLst/>
                <a:latin typeface="Dover Sans Text"/>
                <a:ea typeface="Aptos" panose="020B0004020202020204" pitchFamily="34" charset="0"/>
                <a:cs typeface="Times New Roman" panose="02020603050405020304" pitchFamily="18" charset="0"/>
              </a:rPr>
              <a:t>, dat 'zeven' betekent. </a:t>
            </a:r>
          </a:p>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Maar</a:t>
            </a:r>
            <a:r>
              <a:rPr lang="nl-NL" sz="1800" kern="100" dirty="0">
                <a:latin typeface="Dover Sans Text"/>
                <a:ea typeface="Aptos" panose="020B0004020202020204" pitchFamily="34" charset="0"/>
                <a:cs typeface="Times New Roman" panose="02020603050405020304" pitchFamily="18" charset="0"/>
              </a:rPr>
              <a:t> </a:t>
            </a:r>
            <a:r>
              <a:rPr lang="nl-NL" sz="1800" kern="100" dirty="0">
                <a:effectLst/>
                <a:latin typeface="Dover Sans Text"/>
                <a:ea typeface="Aptos" panose="020B0004020202020204" pitchFamily="34" charset="0"/>
                <a:cs typeface="Times New Roman" panose="02020603050405020304" pitchFamily="18" charset="0"/>
              </a:rPr>
              <a:t>... september is toch de negende maand van het jaar, niet de zevende? Hoe zit dat?</a:t>
            </a:r>
          </a:p>
          <a:p>
            <a:pPr>
              <a:lnSpc>
                <a:spcPct val="115000"/>
              </a:lnSpc>
              <a:spcAft>
                <a:spcPts val="800"/>
              </a:spcAft>
              <a:buNone/>
            </a:pPr>
            <a:endParaRPr lang="nl-NL" sz="1800" kern="100" dirty="0">
              <a:effectLst/>
              <a:latin typeface="Dover Sans Text"/>
              <a:ea typeface="Aptos" panose="020B0004020202020204" pitchFamily="34" charset="0"/>
              <a:cs typeface="Times New Roman" panose="02020603050405020304" pitchFamily="18" charset="0"/>
            </a:endParaRP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De Romeinen deelden hun jaar anders in dan wij.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De </a:t>
            </a:r>
            <a:r>
              <a:rPr lang="nl-NL" sz="1800" b="1" kern="100" dirty="0">
                <a:effectLst/>
                <a:latin typeface="Dover Sans Text"/>
                <a:ea typeface="Aptos" panose="020B0004020202020204" pitchFamily="34" charset="0"/>
                <a:cs typeface="Times New Roman" panose="02020603050405020304" pitchFamily="18" charset="0"/>
              </a:rPr>
              <a:t>Romeinse kalender </a:t>
            </a:r>
            <a:r>
              <a:rPr lang="nl-NL" sz="1800" kern="100" dirty="0">
                <a:effectLst/>
                <a:latin typeface="Dover Sans Text"/>
                <a:ea typeface="Aptos" panose="020B0004020202020204" pitchFamily="34" charset="0"/>
                <a:cs typeface="Times New Roman" panose="02020603050405020304" pitchFamily="18" charset="0"/>
              </a:rPr>
              <a:t>kende oorspronkelijk tien maanden en begon in maart, niet in januari.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In dat systeem was </a:t>
            </a:r>
            <a:r>
              <a:rPr lang="nl-NL" sz="1800" i="1" kern="100" dirty="0">
                <a:effectLst/>
                <a:latin typeface="Dover Sans Text"/>
                <a:ea typeface="Aptos" panose="020B0004020202020204" pitchFamily="34" charset="0"/>
                <a:cs typeface="Times New Roman" panose="02020603050405020304" pitchFamily="18" charset="0"/>
              </a:rPr>
              <a:t>september</a:t>
            </a:r>
            <a:r>
              <a:rPr lang="nl-NL" sz="1800" kern="100" dirty="0">
                <a:effectLst/>
                <a:latin typeface="Dover Sans Text"/>
                <a:ea typeface="Aptos" panose="020B0004020202020204" pitchFamily="34" charset="0"/>
                <a:cs typeface="Times New Roman" panose="02020603050405020304" pitchFamily="18" charset="0"/>
              </a:rPr>
              <a:t> dus wél de zevende maand, gevolgd door </a:t>
            </a:r>
            <a:r>
              <a:rPr lang="nl-NL" sz="1800" i="1" kern="100" dirty="0">
                <a:effectLst/>
                <a:latin typeface="Dover Sans Text"/>
                <a:ea typeface="Aptos" panose="020B0004020202020204" pitchFamily="34" charset="0"/>
                <a:cs typeface="Times New Roman" panose="02020603050405020304" pitchFamily="18" charset="0"/>
              </a:rPr>
              <a:t>oktober</a:t>
            </a:r>
            <a:r>
              <a:rPr lang="nl-NL" sz="1800" kern="100" dirty="0">
                <a:effectLst/>
                <a:latin typeface="Dover Sans Text"/>
                <a:ea typeface="Aptos" panose="020B0004020202020204" pitchFamily="34" charset="0"/>
                <a:cs typeface="Times New Roman" panose="02020603050405020304" pitchFamily="18" charset="0"/>
              </a:rPr>
              <a:t> (achtste, van </a:t>
            </a:r>
            <a:r>
              <a:rPr lang="nl-NL" sz="1800" i="1" kern="100" dirty="0" err="1">
                <a:effectLst/>
                <a:latin typeface="Dover Sans Text"/>
                <a:ea typeface="Aptos" panose="020B0004020202020204" pitchFamily="34" charset="0"/>
                <a:cs typeface="Times New Roman" panose="02020603050405020304" pitchFamily="18" charset="0"/>
              </a:rPr>
              <a:t>octo</a:t>
            </a:r>
            <a:r>
              <a:rPr lang="nl-NL" sz="1800" kern="100" dirty="0">
                <a:effectLst/>
                <a:latin typeface="Dover Sans Text"/>
                <a:ea typeface="Aptos" panose="020B0004020202020204" pitchFamily="34" charset="0"/>
                <a:cs typeface="Times New Roman" panose="02020603050405020304" pitchFamily="18" charset="0"/>
              </a:rPr>
              <a:t>), </a:t>
            </a:r>
            <a:r>
              <a:rPr lang="nl-NL" sz="1800" i="1" kern="100" dirty="0">
                <a:effectLst/>
                <a:latin typeface="Dover Sans Text"/>
                <a:ea typeface="Aptos" panose="020B0004020202020204" pitchFamily="34" charset="0"/>
                <a:cs typeface="Times New Roman" panose="02020603050405020304" pitchFamily="18" charset="0"/>
              </a:rPr>
              <a:t>november</a:t>
            </a:r>
            <a:r>
              <a:rPr lang="nl-NL" sz="1800" kern="100" dirty="0">
                <a:effectLst/>
                <a:latin typeface="Dover Sans Text"/>
                <a:ea typeface="Aptos" panose="020B0004020202020204" pitchFamily="34" charset="0"/>
                <a:cs typeface="Times New Roman" panose="02020603050405020304" pitchFamily="18" charset="0"/>
              </a:rPr>
              <a:t> (negende, van </a:t>
            </a:r>
            <a:r>
              <a:rPr lang="nl-NL" sz="1800" i="1" kern="100" dirty="0" err="1">
                <a:effectLst/>
                <a:latin typeface="Dover Sans Text"/>
                <a:ea typeface="Aptos" panose="020B0004020202020204" pitchFamily="34" charset="0"/>
                <a:cs typeface="Times New Roman" panose="02020603050405020304" pitchFamily="18" charset="0"/>
              </a:rPr>
              <a:t>novem</a:t>
            </a:r>
            <a:r>
              <a:rPr lang="nl-NL" sz="1800" kern="100" dirty="0">
                <a:effectLst/>
                <a:latin typeface="Dover Sans Text"/>
                <a:ea typeface="Aptos" panose="020B0004020202020204" pitchFamily="34" charset="0"/>
                <a:cs typeface="Times New Roman" panose="02020603050405020304" pitchFamily="18" charset="0"/>
              </a:rPr>
              <a:t>) en </a:t>
            </a:r>
            <a:r>
              <a:rPr lang="nl-NL" sz="1800" i="1" kern="100" dirty="0">
                <a:effectLst/>
                <a:latin typeface="Dover Sans Text"/>
                <a:ea typeface="Aptos" panose="020B0004020202020204" pitchFamily="34" charset="0"/>
                <a:cs typeface="Times New Roman" panose="02020603050405020304" pitchFamily="18" charset="0"/>
              </a:rPr>
              <a:t>december</a:t>
            </a:r>
            <a:r>
              <a:rPr lang="nl-NL" sz="1800" kern="100" dirty="0">
                <a:effectLst/>
                <a:latin typeface="Dover Sans Text"/>
                <a:ea typeface="Aptos" panose="020B0004020202020204" pitchFamily="34" charset="0"/>
                <a:cs typeface="Times New Roman" panose="02020603050405020304" pitchFamily="18" charset="0"/>
              </a:rPr>
              <a:t> (tiende, van </a:t>
            </a:r>
            <a:r>
              <a:rPr lang="nl-NL" sz="1800" i="1" kern="100" dirty="0" err="1">
                <a:effectLst/>
                <a:latin typeface="Dover Sans Text"/>
                <a:ea typeface="Aptos" panose="020B0004020202020204" pitchFamily="34" charset="0"/>
                <a:cs typeface="Times New Roman" panose="02020603050405020304" pitchFamily="18" charset="0"/>
              </a:rPr>
              <a:t>decem</a:t>
            </a:r>
            <a:r>
              <a:rPr lang="nl-NL" sz="1800" kern="100" dirty="0">
                <a:effectLst/>
                <a:latin typeface="Dover Sans Text"/>
                <a:ea typeface="Aptos" panose="020B0004020202020204" pitchFamily="34" charset="0"/>
                <a:cs typeface="Times New Roman" panose="02020603050405020304" pitchFamily="18" charset="0"/>
              </a:rPr>
              <a:t>).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De laatste maand van het jaar, december, werd gevolgd door een naamloze winterperiode.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Deze twee maanden kregen in de zevende eeuw voor Christus de namen </a:t>
            </a:r>
            <a:r>
              <a:rPr lang="nl-NL" sz="1800" i="1" kern="100" dirty="0">
                <a:effectLst/>
                <a:latin typeface="Dover Sans Text"/>
                <a:ea typeface="Aptos" panose="020B0004020202020204" pitchFamily="34" charset="0"/>
                <a:cs typeface="Times New Roman" panose="02020603050405020304" pitchFamily="18" charset="0"/>
              </a:rPr>
              <a:t>januari </a:t>
            </a:r>
            <a:r>
              <a:rPr lang="nl-NL" sz="1800" kern="100" dirty="0">
                <a:effectLst/>
                <a:latin typeface="Dover Sans Text"/>
                <a:ea typeface="Aptos" panose="020B0004020202020204" pitchFamily="34" charset="0"/>
                <a:cs typeface="Times New Roman" panose="02020603050405020304" pitchFamily="18" charset="0"/>
              </a:rPr>
              <a:t>en </a:t>
            </a:r>
            <a:r>
              <a:rPr lang="nl-NL" sz="1800" i="1" kern="100" dirty="0">
                <a:effectLst/>
                <a:latin typeface="Dover Sans Text"/>
                <a:ea typeface="Aptos" panose="020B0004020202020204" pitchFamily="34" charset="0"/>
                <a:cs typeface="Times New Roman" panose="02020603050405020304" pitchFamily="18" charset="0"/>
              </a:rPr>
              <a:t>februari</a:t>
            </a:r>
            <a:r>
              <a:rPr lang="nl-NL" sz="1800" kern="100" dirty="0">
                <a:effectLst/>
                <a:latin typeface="Dover Sans Text"/>
                <a:ea typeface="Aptos" panose="020B0004020202020204" pitchFamily="34" charset="0"/>
                <a:cs typeface="Times New Roman" panose="02020603050405020304" pitchFamily="18" charset="0"/>
              </a:rPr>
              <a:t>, en uiteindelijk werd januari zelfs de eerste maand van het jaar.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Maar de namen van de andere maanden bleven gewoon zoals ze waren.</a:t>
            </a:r>
          </a:p>
          <a:p>
            <a:pPr>
              <a:lnSpc>
                <a:spcPct val="115000"/>
              </a:lnSpc>
              <a:spcAft>
                <a:spcPts val="800"/>
              </a:spcAft>
            </a:pPr>
            <a:endParaRPr lang="nl-NL" sz="1800" kern="100" dirty="0">
              <a:effectLst/>
              <a:latin typeface="Dover Sans Text"/>
              <a:ea typeface="Aptos" panose="020B0004020202020204" pitchFamily="34" charset="0"/>
              <a:cs typeface="Times New Roman" panose="02020603050405020304" pitchFamily="18" charset="0"/>
            </a:endParaRPr>
          </a:p>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Waarom begon het jaar eigenlijk in maart? </a:t>
            </a:r>
          </a:p>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Voor de Romeinen begon het leven pas echt als de lente kwam: de dagen werden langer, het land werd vruchtbaar, </a:t>
            </a:r>
            <a:r>
              <a:rPr lang="nl-NL" sz="1800" kern="100" dirty="0">
                <a:latin typeface="Dover Sans Text"/>
                <a:ea typeface="Aptos" panose="020B0004020202020204" pitchFamily="34" charset="0"/>
                <a:cs typeface="Times New Roman" panose="02020603050405020304" pitchFamily="18" charset="0"/>
              </a:rPr>
              <a:t>dus het landbouwseizoen</a:t>
            </a:r>
            <a:r>
              <a:rPr lang="nl-NL" sz="1800" kern="100" dirty="0">
                <a:effectLst/>
                <a:latin typeface="Dover Sans Text"/>
                <a:ea typeface="Aptos" panose="020B0004020202020204" pitchFamily="34" charset="0"/>
                <a:cs typeface="Times New Roman" panose="02020603050405020304" pitchFamily="18" charset="0"/>
              </a:rPr>
              <a:t> begon dan. Maart is vernoemd naar </a:t>
            </a:r>
            <a:r>
              <a:rPr lang="nl-NL" sz="1800" i="1" kern="100" dirty="0">
                <a:effectLst/>
                <a:latin typeface="Dover Sans Text"/>
                <a:ea typeface="Aptos" panose="020B0004020202020204" pitchFamily="34" charset="0"/>
                <a:cs typeface="Times New Roman" panose="02020603050405020304" pitchFamily="18" charset="0"/>
              </a:rPr>
              <a:t>Mars</a:t>
            </a:r>
            <a:r>
              <a:rPr lang="nl-NL" sz="1800" kern="100" dirty="0">
                <a:effectLst/>
                <a:latin typeface="Dover Sans Text"/>
                <a:ea typeface="Aptos" panose="020B0004020202020204" pitchFamily="34" charset="0"/>
                <a:cs typeface="Times New Roman" panose="02020603050405020304" pitchFamily="18" charset="0"/>
              </a:rPr>
              <a:t>, de Romeinse god van de </a:t>
            </a:r>
            <a:r>
              <a:rPr lang="nl-NL" sz="1800" kern="100" dirty="0">
                <a:latin typeface="Dover Sans Text"/>
                <a:ea typeface="Aptos" panose="020B0004020202020204" pitchFamily="34" charset="0"/>
                <a:cs typeface="Times New Roman" panose="02020603050405020304" pitchFamily="18" charset="0"/>
              </a:rPr>
              <a:t>landbouw (en later ook en vooral van de oorlog).</a:t>
            </a:r>
            <a:r>
              <a:rPr lang="nl-NL" sz="1800" kern="100" dirty="0">
                <a:effectLst/>
                <a:latin typeface="Dover Sans Text"/>
                <a:ea typeface="Aptos" panose="020B0004020202020204" pitchFamily="34" charset="0"/>
                <a:cs typeface="Times New Roman" panose="02020603050405020304" pitchFamily="18" charset="0"/>
              </a:rPr>
              <a:t> </a:t>
            </a:r>
          </a:p>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Het was dus een maand die in het teken stond van nieuw begin. Een logisch moment om je jaar te starten.</a:t>
            </a:r>
          </a:p>
          <a:p>
            <a:endParaRPr lang="nl-NL" dirty="0"/>
          </a:p>
        </p:txBody>
      </p:sp>
    </p:spTree>
    <p:extLst>
      <p:ext uri="{BB962C8B-B14F-4D97-AF65-F5344CB8AC3E}">
        <p14:creationId xmlns:p14="http://schemas.microsoft.com/office/powerpoint/2010/main" val="411512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5969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sz="1800" kern="100" dirty="0">
              <a:latin typeface="Dover Sans Text"/>
            </a:endParaRPr>
          </a:p>
        </p:txBody>
      </p:sp>
    </p:spTree>
    <p:extLst>
      <p:ext uri="{BB962C8B-B14F-4D97-AF65-F5344CB8AC3E}">
        <p14:creationId xmlns:p14="http://schemas.microsoft.com/office/powerpoint/2010/main" val="279277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29200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endParaRPr lang="nl-NL" dirty="0"/>
          </a:p>
        </p:txBody>
      </p:sp>
    </p:spTree>
    <p:extLst>
      <p:ext uri="{BB962C8B-B14F-4D97-AF65-F5344CB8AC3E}">
        <p14:creationId xmlns:p14="http://schemas.microsoft.com/office/powerpoint/2010/main" val="292500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F78E8-3198-22A9-A07A-FAC57C66678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768272-A10B-C040-1835-C43EDC712DCC}"/>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3D456F7F-E8BD-0C00-EAFF-F4426F2EA707}"/>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88301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EB339-CA3F-3C57-8219-948B70E62DF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ACF838-F5CA-EF46-350C-3FB2C146FB43}"/>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037048E8-93C1-751F-884C-BEA406782362}"/>
              </a:ext>
            </a:extLst>
          </p:cNvPr>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endParaRPr lang="nl-NL" dirty="0"/>
          </a:p>
        </p:txBody>
      </p:sp>
    </p:spTree>
    <p:extLst>
      <p:ext uri="{BB962C8B-B14F-4D97-AF65-F5344CB8AC3E}">
        <p14:creationId xmlns:p14="http://schemas.microsoft.com/office/powerpoint/2010/main" val="231237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97971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Naam presentatie"/>
          <p:cNvSpPr txBox="1">
            <a:spLocks noGrp="1"/>
          </p:cNvSpPr>
          <p:nvPr>
            <p:ph type="title" hasCustomPrompt="1"/>
          </p:nvPr>
        </p:nvSpPr>
        <p:spPr>
          <a:prstGeom prst="rect">
            <a:avLst/>
          </a:prstGeom>
        </p:spPr>
        <p:txBody>
          <a:bodyPr/>
          <a:lstStyle/>
          <a:p>
            <a:r>
              <a:t>Naam presentatie</a:t>
            </a:r>
          </a:p>
        </p:txBody>
      </p:sp>
      <p:sp>
        <p:nvSpPr>
          <p:cNvPr id="12" name="Hoofdtekst - niveau één…"/>
          <p:cNvSpPr txBox="1">
            <a:spLocks noGrp="1"/>
          </p:cNvSpPr>
          <p:nvPr>
            <p:ph type="body" sz="quarter" idx="1" hasCustomPrompt="1"/>
          </p:nvPr>
        </p:nvSpPr>
        <p:spPr>
          <a:prstGeom prst="rect">
            <a:avLst/>
          </a:prstGeom>
        </p:spPr>
        <p:txBody>
          <a:bodyPr/>
          <a:lstStyle/>
          <a:p>
            <a:r>
              <a:t>Ondertitel presentatie </a:t>
            </a:r>
          </a:p>
          <a:p>
            <a:pPr lvl="1"/>
            <a:endParaRPr/>
          </a:p>
          <a:p>
            <a:pPr lvl="2"/>
            <a:endParaRPr/>
          </a:p>
          <a:p>
            <a:pPr lvl="3"/>
            <a:endParaRPr/>
          </a:p>
          <a:p>
            <a:pPr lvl="4"/>
            <a:endParaRP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7" y="4927600"/>
            <a:ext cx="21863646" cy="3853767"/>
          </a:xfrm>
          <a:prstGeom prst="rect">
            <a:avLst/>
          </a:prstGeom>
        </p:spPr>
        <p:txBody>
          <a:bodyPr anchor="ctr"/>
          <a:lstStyle>
            <a:lvl1pPr algn="ctr" defTabSz="1160859">
              <a:defRPr sz="10200" b="1" spc="-408">
                <a:latin typeface="+mn-lt"/>
                <a:ea typeface="+mn-ea"/>
                <a:cs typeface="+mn-cs"/>
                <a:sym typeface="Graphik"/>
              </a:defRPr>
            </a:lvl1pPr>
            <a:lvl2pPr algn="ctr" defTabSz="1160859">
              <a:defRPr sz="10200" b="1" spc="-408">
                <a:latin typeface="+mn-lt"/>
                <a:ea typeface="+mn-ea"/>
                <a:cs typeface="+mn-cs"/>
                <a:sym typeface="Graphik"/>
              </a:defRPr>
            </a:lvl2pPr>
            <a:lvl3pPr algn="ctr" defTabSz="1160859">
              <a:defRPr sz="10200" b="1" spc="-408">
                <a:latin typeface="+mn-lt"/>
                <a:ea typeface="+mn-ea"/>
                <a:cs typeface="+mn-cs"/>
                <a:sym typeface="Graphik"/>
              </a:defRPr>
            </a:lvl3pPr>
            <a:lvl4pPr algn="ctr" defTabSz="1160859">
              <a:defRPr sz="10200" b="1" spc="-408">
                <a:latin typeface="+mn-lt"/>
                <a:ea typeface="+mn-ea"/>
                <a:cs typeface="+mn-cs"/>
                <a:sym typeface="Graphik"/>
              </a:defRPr>
            </a:lvl4pPr>
            <a:lvl5pPr algn="ctr" defTabSz="1160859">
              <a:defRPr sz="10200" b="1" spc="-408">
                <a:latin typeface="+mn-lt"/>
                <a:ea typeface="+mn-ea"/>
                <a:cs typeface="+mn-cs"/>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18" name="Feitinformatie"/>
          <p:cNvSpPr txBox="1">
            <a:spLocks noGrp="1"/>
          </p:cNvSpPr>
          <p:nvPr>
            <p:ph type="body" sz="quarter" idx="21" hasCustomPrompt="1"/>
          </p:nvPr>
        </p:nvSpPr>
        <p:spPr>
          <a:xfrm>
            <a:off x="1295400" y="8117284"/>
            <a:ext cx="21869400" cy="592456"/>
          </a:xfrm>
          <a:prstGeom prst="rect">
            <a:avLst/>
          </a:prstGeom>
        </p:spPr>
        <p:txBody>
          <a:bodyPr/>
          <a:lstStyle>
            <a:lvl1pPr algn="ctr" defTabSz="490727">
              <a:spcBef>
                <a:spcPts val="2600"/>
              </a:spcBef>
              <a:defRPr sz="2940" spc="-88"/>
            </a:lvl1pPr>
          </a:lstStyle>
          <a:p>
            <a:r>
              <a:t>Feitinformatie</a:t>
            </a:r>
          </a:p>
        </p:txBody>
      </p:sp>
      <p:sp>
        <p:nvSpPr>
          <p:cNvPr id="119" name="Hoofdtekst - niveau één…"/>
          <p:cNvSpPr txBox="1">
            <a:spLocks noGrp="1"/>
          </p:cNvSpPr>
          <p:nvPr>
            <p:ph type="body" sz="half" idx="1" hasCustomPrompt="1"/>
          </p:nvPr>
        </p:nvSpPr>
        <p:spPr>
          <a:xfrm>
            <a:off x="1295400" y="3587043"/>
            <a:ext cx="21869400" cy="4730168"/>
          </a:xfrm>
          <a:prstGeom prst="rect">
            <a:avLst/>
          </a:prstGeom>
        </p:spPr>
        <p:txBody>
          <a:bodyPr anchor="b"/>
          <a:lstStyle>
            <a:lvl1pPr algn="ctr" defTabSz="825500">
              <a:lnSpc>
                <a:spcPct val="70000"/>
              </a:lnSpc>
              <a:defRPr sz="22400" b="1" spc="-448">
                <a:latin typeface="+mn-lt"/>
                <a:ea typeface="+mn-ea"/>
                <a:cs typeface="+mn-cs"/>
                <a:sym typeface="Graphik"/>
              </a:defRPr>
            </a:lvl1pPr>
            <a:lvl2pPr algn="ctr" defTabSz="825500">
              <a:lnSpc>
                <a:spcPct val="70000"/>
              </a:lnSpc>
              <a:defRPr sz="22400" b="1" spc="-448">
                <a:latin typeface="+mn-lt"/>
                <a:ea typeface="+mn-ea"/>
                <a:cs typeface="+mn-cs"/>
                <a:sym typeface="Graphik"/>
              </a:defRPr>
            </a:lvl2pPr>
            <a:lvl3pPr algn="ctr" defTabSz="825500">
              <a:lnSpc>
                <a:spcPct val="70000"/>
              </a:lnSpc>
              <a:defRPr sz="22400" b="1" spc="-448">
                <a:latin typeface="+mn-lt"/>
                <a:ea typeface="+mn-ea"/>
                <a:cs typeface="+mn-cs"/>
                <a:sym typeface="Graphik"/>
              </a:defRPr>
            </a:lvl3pPr>
            <a:lvl4pPr algn="ctr" defTabSz="825500">
              <a:lnSpc>
                <a:spcPct val="70000"/>
              </a:lnSpc>
              <a:defRPr sz="22400" b="1" spc="-448">
                <a:latin typeface="+mn-lt"/>
                <a:ea typeface="+mn-ea"/>
                <a:cs typeface="+mn-cs"/>
                <a:sym typeface="Graphik"/>
              </a:defRPr>
            </a:lvl4pPr>
            <a:lvl5pPr algn="ctr" defTabSz="825500">
              <a:lnSpc>
                <a:spcPct val="70000"/>
              </a:lnSpc>
              <a:defRPr sz="22400" b="1" spc="-448">
                <a:latin typeface="+mn-lt"/>
                <a:ea typeface="+mn-ea"/>
                <a:cs typeface="+mn-cs"/>
                <a:sym typeface="Graphik"/>
              </a:defRPr>
            </a:lvl5pPr>
          </a:lstStyle>
          <a:p>
            <a:r>
              <a:t>100%</a:t>
            </a:r>
          </a:p>
          <a:p>
            <a:pPr lvl="1"/>
            <a:endParaRPr/>
          </a:p>
          <a:p>
            <a:pPr lvl="2"/>
            <a:endParaRPr/>
          </a:p>
          <a:p>
            <a:pPr lvl="3"/>
            <a:endParaRPr/>
          </a:p>
          <a:p>
            <a:pPr lvl="4"/>
            <a:endParaRP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29" name="Toekenning"/>
          <p:cNvSpPr txBox="1">
            <a:spLocks noGrp="1"/>
          </p:cNvSpPr>
          <p:nvPr>
            <p:ph type="body" sz="quarter" idx="21" hasCustomPrompt="1"/>
          </p:nvPr>
        </p:nvSpPr>
        <p:spPr>
          <a:xfrm>
            <a:off x="2252674" y="10353079"/>
            <a:ext cx="20691414" cy="567945"/>
          </a:xfrm>
          <a:prstGeom prst="rect">
            <a:avLst/>
          </a:prstGeom>
        </p:spPr>
        <p:txBody>
          <a:bodyPr/>
          <a:lstStyle>
            <a:lvl1pPr defTabSz="584200">
              <a:defRPr sz="2800" spc="-84"/>
            </a:lvl1pPr>
          </a:lstStyle>
          <a:p>
            <a:r>
              <a:t>Toekenning </a:t>
            </a: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sz="13300" b="1" i="1" spc="-532">
                <a:latin typeface="+mn-lt"/>
                <a:ea typeface="+mn-ea"/>
                <a:cs typeface="+mn-cs"/>
                <a:sym typeface="Graphik"/>
              </a:defRPr>
            </a:lvl1pPr>
            <a:lvl2pPr marL="714375" indent="-257175" defTabSz="1160859">
              <a:lnSpc>
                <a:spcPct val="70000"/>
              </a:lnSpc>
              <a:defRPr sz="13300" b="1" i="1" spc="-532">
                <a:latin typeface="+mn-lt"/>
                <a:ea typeface="+mn-ea"/>
                <a:cs typeface="+mn-cs"/>
                <a:sym typeface="Graphik"/>
              </a:defRPr>
            </a:lvl2pPr>
            <a:lvl3pPr marL="714375" indent="200025" defTabSz="1160859">
              <a:lnSpc>
                <a:spcPct val="70000"/>
              </a:lnSpc>
              <a:defRPr sz="13300" b="1" i="1" spc="-532">
                <a:latin typeface="+mn-lt"/>
                <a:ea typeface="+mn-ea"/>
                <a:cs typeface="+mn-cs"/>
                <a:sym typeface="Graphik"/>
              </a:defRPr>
            </a:lvl3pPr>
            <a:lvl4pPr marL="714375" indent="657225" defTabSz="1160859">
              <a:lnSpc>
                <a:spcPct val="70000"/>
              </a:lnSpc>
              <a:defRPr sz="13300" b="1" i="1" spc="-532">
                <a:latin typeface="+mn-lt"/>
                <a:ea typeface="+mn-ea"/>
                <a:cs typeface="+mn-cs"/>
                <a:sym typeface="Graphik"/>
              </a:defRPr>
            </a:lvl4pPr>
            <a:lvl5pPr marL="714375" indent="1114425" defTabSz="1160859">
              <a:lnSpc>
                <a:spcPct val="70000"/>
              </a:lnSpc>
              <a:defRPr sz="13300" b="1" i="1" spc="-532">
                <a:latin typeface="+mn-lt"/>
                <a:ea typeface="+mn-ea"/>
                <a:cs typeface="+mn-cs"/>
                <a:sym typeface="Graphik"/>
              </a:defRPr>
            </a:lvl5pPr>
          </a:lstStyle>
          <a:p>
            <a:r>
              <a:t>“Bijzonder citaat”</a:t>
            </a:r>
          </a:p>
          <a:p>
            <a:pPr lvl="1"/>
            <a:endParaRPr/>
          </a:p>
          <a:p>
            <a:pPr lvl="2"/>
            <a:endParaRPr/>
          </a:p>
          <a:p>
            <a:pPr lvl="3"/>
            <a:endParaRPr/>
          </a:p>
          <a:p>
            <a:pPr lvl="4"/>
            <a:endParaRPr/>
          </a:p>
        </p:txBody>
      </p:sp>
      <p:sp>
        <p:nvSpPr>
          <p:cNvPr id="1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7"/>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1" y="-525805"/>
            <a:ext cx="12065001" cy="7782610"/>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1" y="6384784"/>
            <a:ext cx="12065001" cy="8048238"/>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2"/>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Naam presentatie"/>
          <p:cNvSpPr txBox="1">
            <a:spLocks noGrp="1"/>
          </p:cNvSpPr>
          <p:nvPr>
            <p:ph type="title" hasCustomPrompt="1"/>
          </p:nvPr>
        </p:nvSpPr>
        <p:spPr>
          <a:prstGeom prst="rect">
            <a:avLst/>
          </a:prstGeom>
        </p:spPr>
        <p:txBody>
          <a:bodyPr/>
          <a:lstStyle/>
          <a:p>
            <a:r>
              <a:t>Naam presentatie</a:t>
            </a:r>
          </a:p>
        </p:txBody>
      </p:sp>
      <p:sp>
        <p:nvSpPr>
          <p:cNvPr id="12" name="Hoofdtekst - niveau één…"/>
          <p:cNvSpPr txBox="1">
            <a:spLocks noGrp="1"/>
          </p:cNvSpPr>
          <p:nvPr>
            <p:ph type="body" sz="quarter" idx="1" hasCustomPrompt="1"/>
          </p:nvPr>
        </p:nvSpPr>
        <p:spPr>
          <a:prstGeom prst="rect">
            <a:avLst/>
          </a:prstGeom>
        </p:spPr>
        <p:txBody>
          <a:bodyPr/>
          <a:lstStyle/>
          <a:p>
            <a:r>
              <a:t>Ondertitel presentatie </a:t>
            </a:r>
          </a:p>
          <a:p>
            <a:pPr lvl="1"/>
            <a:endParaRPr/>
          </a:p>
          <a:p>
            <a:pPr lvl="2"/>
            <a:endParaRPr/>
          </a:p>
          <a:p>
            <a:pPr lvl="3"/>
            <a:endParaRPr/>
          </a:p>
          <a:p>
            <a:pPr lvl="4"/>
            <a:endParaRP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355538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5"/>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40817944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2"/>
            <a:ext cx="20573999" cy="13716001"/>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2"/>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5716552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0"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41" name="Ondertitel di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7"/>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22" hasCustomPrompt="1"/>
          </p:nvPr>
        </p:nvSpPr>
        <p:spPr>
          <a:xfrm>
            <a:off x="1295400" y="5270500"/>
            <a:ext cx="21869400" cy="7137400"/>
          </a:xfrm>
          <a:prstGeom prst="rect">
            <a:avLst/>
          </a:prstGeom>
        </p:spPr>
        <p:txBody>
          <a:bodyPr/>
          <a:lstStyle>
            <a:lvl1pPr>
              <a:spcBef>
                <a:spcPts val="3300"/>
              </a:spcBef>
              <a:defRPr sz="4000" cap="none" spc="0"/>
            </a:lvl1pPr>
          </a:lstStyle>
          <a:p>
            <a:r>
              <a:t>Dia-opsommingstekst</a:t>
            </a: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6297185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4"/>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3"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54" name="Hoofdtekst - niveau één…"/>
          <p:cNvSpPr txBox="1">
            <a:spLocks noGrp="1"/>
          </p:cNvSpPr>
          <p:nvPr>
            <p:ph type="body" idx="21" hasCustomPrompt="1"/>
          </p:nvPr>
        </p:nvSpPr>
        <p:spPr>
          <a:xfrm>
            <a:off x="1295400" y="5270499"/>
            <a:ext cx="21869400" cy="7135319"/>
          </a:xfrm>
          <a:prstGeom prst="rect">
            <a:avLst/>
          </a:prstGeom>
        </p:spPr>
        <p:txBody>
          <a:bodyPr numCol="2" spcCol="1093469"/>
          <a:lstStyle>
            <a:lvl1pPr>
              <a:spcBef>
                <a:spcPts val="3300"/>
              </a:spcBef>
              <a:defRPr sz="4000" cap="none" spc="0"/>
            </a:lvl1pPr>
          </a:lstStyle>
          <a:p>
            <a:r>
              <a:t>Dia-opsommingstekst</a:t>
            </a: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4541264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2"/>
            <a:ext cx="20561460" cy="13716001"/>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a:spcBef>
                <a:spcPts val="3300"/>
              </a:spcBef>
              <a:defRPr sz="4000" cap="none" spc="0"/>
            </a:lvl1pPr>
            <a:lvl2pPr>
              <a:spcBef>
                <a:spcPts val="3300"/>
              </a:spcBef>
              <a:defRPr sz="4000" cap="none" spc="0"/>
            </a:lvl2pPr>
            <a:lvl3pPr>
              <a:spcBef>
                <a:spcPts val="3300"/>
              </a:spcBef>
              <a:defRPr sz="4000" cap="none" spc="0"/>
            </a:lvl3pPr>
            <a:lvl4pPr>
              <a:spcBef>
                <a:spcPts val="3300"/>
              </a:spcBef>
              <a:defRPr sz="4000" cap="none" spc="0"/>
            </a:lvl4pPr>
            <a:lvl5pPr>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2"/>
          </a:xfrm>
          <a:prstGeom prst="rect">
            <a:avLst/>
          </a:prstGeom>
        </p:spPr>
        <p:txBody>
          <a:bodyPr/>
          <a:lstStyle>
            <a:lvl1pPr>
              <a:spcBef>
                <a:spcPts val="3200"/>
              </a:spcBef>
              <a:defRPr sz="2000" spc="-100">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399" y="4092574"/>
            <a:ext cx="11442703" cy="678374"/>
          </a:xfrm>
          <a:prstGeom prst="rect">
            <a:avLst/>
          </a:prstGeom>
        </p:spPr>
        <p:txBody>
          <a:bodyPr/>
          <a:lstStyle>
            <a:lvl1pPr defTabSz="566673">
              <a:defRPr sz="3300" spc="-200"/>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8421276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6"/>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95381866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85"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86" name="Ondertitel di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8903838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7"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98" name="Ondertitel agend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agenda</a:t>
            </a:r>
          </a:p>
        </p:txBody>
      </p:sp>
      <p:sp>
        <p:nvSpPr>
          <p:cNvPr id="99" name="Hoofdtekst - niveau één…"/>
          <p:cNvSpPr txBox="1">
            <a:spLocks noGrp="1"/>
          </p:cNvSpPr>
          <p:nvPr>
            <p:ph type="body" idx="22" hasCustomPrompt="1"/>
          </p:nvPr>
        </p:nvSpPr>
        <p:spPr>
          <a:xfrm>
            <a:off x="1295400" y="5118100"/>
            <a:ext cx="21869400" cy="7137400"/>
          </a:xfrm>
          <a:prstGeom prst="rect">
            <a:avLst/>
          </a:prstGeom>
        </p:spPr>
        <p:txBody>
          <a:bodyPr/>
          <a:lstStyle>
            <a:lvl1pPr defTabSz="825500">
              <a:spcBef>
                <a:spcPts val="3200"/>
              </a:spcBef>
              <a:defRPr sz="5400" b="1" u="sng" cap="none" spc="-100">
                <a:latin typeface="Graphik"/>
                <a:ea typeface="Graphik"/>
                <a:cs typeface="Graphik"/>
                <a:sym typeface="Graphik"/>
              </a:defRPr>
            </a:lvl1pPr>
          </a:lstStyle>
          <a:p>
            <a:r>
              <a:t>Agendaonderwerpen</a:t>
            </a: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83878879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6" y="4927600"/>
            <a:ext cx="21863647" cy="3853768"/>
          </a:xfrm>
          <a:prstGeom prst="rect">
            <a:avLst/>
          </a:prstGeom>
        </p:spPr>
        <p:txBody>
          <a:bodyPr anchor="ctr"/>
          <a:lstStyle>
            <a:lvl1pPr algn="ctr" defTabSz="1160858">
              <a:defRPr sz="10200" b="1" spc="-408">
                <a:latin typeface="Graphik"/>
                <a:ea typeface="Graphik"/>
                <a:cs typeface="Graphik"/>
                <a:sym typeface="Graphik"/>
              </a:defRPr>
            </a:lvl1pPr>
            <a:lvl2pPr algn="ctr" defTabSz="1160858">
              <a:defRPr sz="10200" b="1" spc="-408">
                <a:latin typeface="Graphik"/>
                <a:ea typeface="Graphik"/>
                <a:cs typeface="Graphik"/>
                <a:sym typeface="Graphik"/>
              </a:defRPr>
            </a:lvl2pPr>
            <a:lvl3pPr algn="ctr" defTabSz="1160858">
              <a:defRPr sz="10200" b="1" spc="-408">
                <a:latin typeface="Graphik"/>
                <a:ea typeface="Graphik"/>
                <a:cs typeface="Graphik"/>
                <a:sym typeface="Graphik"/>
              </a:defRPr>
            </a:lvl3pPr>
            <a:lvl4pPr algn="ctr" defTabSz="1160858">
              <a:defRPr sz="10200" b="1" spc="-408">
                <a:latin typeface="Graphik"/>
                <a:ea typeface="Graphik"/>
                <a:cs typeface="Graphik"/>
                <a:sym typeface="Graphik"/>
              </a:defRPr>
            </a:lvl4pPr>
            <a:lvl5pPr algn="ctr" defTabSz="1160858">
              <a:defRPr sz="10200" b="1" spc="-408">
                <a:latin typeface="Graphik"/>
                <a:ea typeface="Graphik"/>
                <a:cs typeface="Graphik"/>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95217572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18" name="Hoofdtekst - niveau één…"/>
          <p:cNvSpPr txBox="1">
            <a:spLocks noGrp="1"/>
          </p:cNvSpPr>
          <p:nvPr>
            <p:ph type="body" sz="quarter" idx="1" hasCustomPrompt="1"/>
          </p:nvPr>
        </p:nvSpPr>
        <p:spPr>
          <a:xfrm>
            <a:off x="1295400" y="8117284"/>
            <a:ext cx="21869400" cy="592457"/>
          </a:xfrm>
          <a:prstGeom prst="rect">
            <a:avLst/>
          </a:prstGeom>
        </p:spPr>
        <p:txBody>
          <a:bodyPr/>
          <a:lstStyle>
            <a:lvl1pPr algn="ctr" defTabSz="490727">
              <a:spcBef>
                <a:spcPts val="2600"/>
              </a:spcBef>
              <a:defRPr sz="2900" spc="-88"/>
            </a:lvl1pPr>
            <a:lvl2pPr algn="ctr" defTabSz="490727">
              <a:spcBef>
                <a:spcPts val="2600"/>
              </a:spcBef>
              <a:defRPr sz="2900" spc="-88"/>
            </a:lvl2pPr>
            <a:lvl3pPr algn="ctr" defTabSz="490727">
              <a:spcBef>
                <a:spcPts val="2600"/>
              </a:spcBef>
              <a:defRPr sz="2900" spc="-88"/>
            </a:lvl3pPr>
            <a:lvl4pPr algn="ctr" defTabSz="490727">
              <a:spcBef>
                <a:spcPts val="2600"/>
              </a:spcBef>
              <a:defRPr sz="2900" spc="-88"/>
            </a:lvl4pPr>
            <a:lvl5pPr algn="ctr" defTabSz="490727">
              <a:spcBef>
                <a:spcPts val="2600"/>
              </a:spcBef>
              <a:defRPr sz="2900" spc="-88"/>
            </a:lvl5pPr>
          </a:lstStyle>
          <a:p>
            <a:r>
              <a:t>Feitinformatie</a:t>
            </a:r>
          </a:p>
          <a:p>
            <a:pPr lvl="1"/>
            <a:endParaRPr/>
          </a:p>
          <a:p>
            <a:pPr lvl="2"/>
            <a:endParaRPr/>
          </a:p>
          <a:p>
            <a:pPr lvl="3"/>
            <a:endParaRPr/>
          </a:p>
          <a:p>
            <a:pPr lvl="4"/>
            <a:endParaRPr/>
          </a:p>
        </p:txBody>
      </p:sp>
      <p:sp>
        <p:nvSpPr>
          <p:cNvPr id="119" name="Hoofdtekst - niveau één…"/>
          <p:cNvSpPr txBox="1">
            <a:spLocks noGrp="1"/>
          </p:cNvSpPr>
          <p:nvPr>
            <p:ph type="body" sz="half" idx="21" hasCustomPrompt="1"/>
          </p:nvPr>
        </p:nvSpPr>
        <p:spPr>
          <a:xfrm>
            <a:off x="1295400" y="3587042"/>
            <a:ext cx="21869400" cy="4730170"/>
          </a:xfrm>
          <a:prstGeom prst="rect">
            <a:avLst/>
          </a:prstGeom>
        </p:spPr>
        <p:txBody>
          <a:bodyPr anchor="b"/>
          <a:lstStyle/>
          <a:p>
            <a:pPr lvl="4" indent="1097280" algn="ctr" defTabSz="330200">
              <a:lnSpc>
                <a:spcPct val="70000"/>
              </a:lnSpc>
              <a:defRPr sz="8960" b="1" spc="-200">
                <a:latin typeface="Graphik"/>
                <a:ea typeface="Graphik"/>
                <a:cs typeface="Graphik"/>
                <a:sym typeface="Graphik"/>
              </a:defRPr>
            </a:pPr>
            <a:r>
              <a:t>100%
</a:t>
            </a: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1717680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29" name="Hoofdtekst - niveau één…"/>
          <p:cNvSpPr txBox="1">
            <a:spLocks noGrp="1"/>
          </p:cNvSpPr>
          <p:nvPr>
            <p:ph type="body" sz="quarter" idx="1" hasCustomPrompt="1"/>
          </p:nvPr>
        </p:nvSpPr>
        <p:spPr>
          <a:xfrm>
            <a:off x="2252673" y="10353078"/>
            <a:ext cx="20691416" cy="567946"/>
          </a:xfrm>
          <a:prstGeom prst="rect">
            <a:avLst/>
          </a:prstGeom>
        </p:spPr>
        <p:txBody>
          <a:bodyPr/>
          <a:lstStyle>
            <a:lvl1pPr>
              <a:defRPr sz="2800" spc="-84"/>
            </a:lvl1pPr>
            <a:lvl2pPr>
              <a:defRPr sz="2800" spc="-84"/>
            </a:lvl2pPr>
            <a:lvl3pPr>
              <a:defRPr sz="2800" spc="-84"/>
            </a:lvl3pPr>
            <a:lvl4pPr>
              <a:defRPr sz="2800" spc="-84"/>
            </a:lvl4pPr>
            <a:lvl5pPr>
              <a:defRPr sz="2800" spc="-84"/>
            </a:lvl5pPr>
          </a:lstStyle>
          <a:p>
            <a:r>
              <a:t>Toekenning </a:t>
            </a:r>
          </a:p>
          <a:p>
            <a:pPr lvl="1"/>
            <a:endParaRPr/>
          </a:p>
          <a:p>
            <a:pPr lvl="2"/>
            <a:endParaRPr/>
          </a:p>
          <a:p>
            <a:pPr lvl="3"/>
            <a:endParaRPr/>
          </a:p>
          <a:p>
            <a:pPr lvl="4"/>
            <a:endParaRP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21" hasCustomPrompt="1"/>
          </p:nvPr>
        </p:nvSpPr>
        <p:spPr>
          <a:xfrm>
            <a:off x="1439912" y="4332885"/>
            <a:ext cx="21504176" cy="5497469"/>
          </a:xfrm>
          <a:prstGeom prst="rect">
            <a:avLst/>
          </a:prstGeom>
        </p:spPr>
        <p:txBody>
          <a:bodyPr anchor="b"/>
          <a:lstStyle/>
          <a:p>
            <a:pPr lvl="4" indent="1278159" defTabSz="731341">
              <a:lnSpc>
                <a:spcPct val="70000"/>
              </a:lnSpc>
              <a:defRPr sz="8379" b="1" i="1" spc="-378">
                <a:latin typeface="Graphik"/>
                <a:ea typeface="Graphik"/>
                <a:cs typeface="Graphik"/>
                <a:sym typeface="Graphik"/>
              </a:defRPr>
            </a:pPr>
            <a:r>
              <a:t>“Bijzonder citaat”
</a:t>
            </a:r>
          </a:p>
        </p:txBody>
      </p:sp>
      <p:sp>
        <p:nvSpPr>
          <p:cNvPr id="1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36536569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8"/>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2" y="-525806"/>
            <a:ext cx="12065002" cy="7782612"/>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2" y="6384783"/>
            <a:ext cx="12065002" cy="8048240"/>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87278913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3"/>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530277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1"/>
            <a:ext cx="20573998" cy="13716000"/>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1"/>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450291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0"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41"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6"/>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1" hasCustomPrompt="1"/>
          </p:nvPr>
        </p:nvSpPr>
        <p:spPr>
          <a:xfrm>
            <a:off x="1295400" y="5270500"/>
            <a:ext cx="21869400" cy="7137400"/>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3"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54" name="Hoofdtekst - niveau één…"/>
          <p:cNvSpPr txBox="1">
            <a:spLocks noGrp="1"/>
          </p:cNvSpPr>
          <p:nvPr>
            <p:ph type="body" idx="1" hasCustomPrompt="1"/>
          </p:nvPr>
        </p:nvSpPr>
        <p:spPr>
          <a:xfrm>
            <a:off x="1295400" y="5270500"/>
            <a:ext cx="21869400" cy="7135317"/>
          </a:xfrm>
          <a:prstGeom prst="rect">
            <a:avLst/>
          </a:prstGeom>
        </p:spPr>
        <p:txBody>
          <a:bodyPr numCol="2" spcCol="1093469"/>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1"/>
            <a:ext cx="20561460" cy="13716000"/>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400" y="4092575"/>
            <a:ext cx="11442701" cy="678372"/>
          </a:xfrm>
          <a:prstGeom prst="rect">
            <a:avLst/>
          </a:prstGeom>
        </p:spPr>
        <p:txBody>
          <a:bodyPr/>
          <a:lstStyle>
            <a:lvl1pPr defTabSz="566674">
              <a:defRPr sz="3395" spc="-101"/>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5"/>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85"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86"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7"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98" name="Ondertitel agenda"/>
          <p:cNvSpPr txBox="1">
            <a:spLocks noGrp="1"/>
          </p:cNvSpPr>
          <p:nvPr>
            <p:ph type="body" sz="quarter" idx="22" hasCustomPrompt="1"/>
          </p:nvPr>
        </p:nvSpPr>
        <p:spPr>
          <a:xfrm>
            <a:off x="1295400" y="3543455"/>
            <a:ext cx="21869400" cy="694056"/>
          </a:xfrm>
          <a:prstGeom prst="rect">
            <a:avLst/>
          </a:prstGeom>
        </p:spPr>
        <p:txBody>
          <a:bodyPr/>
          <a:lstStyle/>
          <a:p>
            <a:r>
              <a:t>Ondertitel agenda</a:t>
            </a:r>
          </a:p>
        </p:txBody>
      </p:sp>
      <p:sp>
        <p:nvSpPr>
          <p:cNvPr id="99" name="Hoofdtekst - niveau één…"/>
          <p:cNvSpPr txBox="1">
            <a:spLocks noGrp="1"/>
          </p:cNvSpPr>
          <p:nvPr>
            <p:ph type="body" idx="1" hasCustomPrompt="1"/>
          </p:nvPr>
        </p:nvSpPr>
        <p:spPr>
          <a:xfrm>
            <a:off x="1295400" y="5118100"/>
            <a:ext cx="21869400" cy="7137400"/>
          </a:xfrm>
          <a:prstGeom prst="rect">
            <a:avLst/>
          </a:prstGeom>
        </p:spPr>
        <p:txBody>
          <a:bodyPr/>
          <a:lstStyle>
            <a:lvl1pPr defTabSz="825500">
              <a:spcBef>
                <a:spcPts val="3200"/>
              </a:spcBef>
              <a:defRPr sz="5400" b="1" u="sng" cap="none" spc="-53">
                <a:latin typeface="+mn-lt"/>
                <a:ea typeface="+mn-ea"/>
                <a:cs typeface="+mn-cs"/>
                <a:sym typeface="Graphik"/>
              </a:defRPr>
            </a:lvl1pPr>
            <a:lvl2pPr defTabSz="825500">
              <a:spcBef>
                <a:spcPts val="3200"/>
              </a:spcBef>
              <a:defRPr sz="5400" b="1" u="sng" cap="none" spc="-53">
                <a:latin typeface="+mn-lt"/>
                <a:ea typeface="+mn-ea"/>
                <a:cs typeface="+mn-cs"/>
                <a:sym typeface="Graphik"/>
              </a:defRPr>
            </a:lvl2pPr>
            <a:lvl3pPr defTabSz="825500">
              <a:spcBef>
                <a:spcPts val="3200"/>
              </a:spcBef>
              <a:defRPr sz="5400" b="1" u="sng" cap="none" spc="-53">
                <a:latin typeface="+mn-lt"/>
                <a:ea typeface="+mn-ea"/>
                <a:cs typeface="+mn-cs"/>
                <a:sym typeface="Graphik"/>
              </a:defRPr>
            </a:lvl3pPr>
            <a:lvl4pPr defTabSz="825500">
              <a:spcBef>
                <a:spcPts val="3200"/>
              </a:spcBef>
              <a:defRPr sz="5400" b="1" u="sng" cap="none" spc="-53">
                <a:latin typeface="+mn-lt"/>
                <a:ea typeface="+mn-ea"/>
                <a:cs typeface="+mn-cs"/>
                <a:sym typeface="Graphik"/>
              </a:defRPr>
            </a:lvl4pPr>
            <a:lvl5pPr defTabSz="825500">
              <a:spcBef>
                <a:spcPts val="3200"/>
              </a:spcBef>
              <a:defRPr sz="5400" b="1" u="sng" cap="none" spc="-53">
                <a:latin typeface="+mn-lt"/>
                <a:ea typeface="+mn-ea"/>
                <a:cs typeface="+mn-cs"/>
                <a:sym typeface="Graphik"/>
              </a:defRPr>
            </a:lvl5pPr>
          </a:lstStyle>
          <a:p>
            <a:r>
              <a:t>Agendaonderwerpen</a:t>
            </a:r>
          </a:p>
          <a:p>
            <a:pPr lvl="1"/>
            <a:endParaRPr/>
          </a:p>
          <a:p>
            <a:pPr lvl="2"/>
            <a:endParaRPr/>
          </a:p>
          <a:p>
            <a:pPr lvl="3"/>
            <a:endParaRPr/>
          </a:p>
          <a:p>
            <a:pPr lvl="4"/>
            <a:endParaRP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6" y="12979146"/>
            <a:ext cx="361189" cy="404115"/>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z="1800" spc="0">
                <a:latin typeface="+mn-lt"/>
                <a:ea typeface="+mn-ea"/>
                <a:cs typeface="+mn-cs"/>
                <a:sym typeface="Graphik"/>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2" cy="469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2" cy="1402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5" y="12979146"/>
            <a:ext cx="361189" cy="404115"/>
          </a:xfrm>
          <a:prstGeom prst="rect">
            <a:avLst/>
          </a:prstGeom>
          <a:ln w="12700">
            <a:miter lim="400000"/>
          </a:ln>
        </p:spPr>
        <p:txBody>
          <a:bodyPr wrap="none" lIns="50800" tIns="50800" rIns="50800" bIns="50800" anchor="b">
            <a:spAutoFit/>
          </a:bodyPr>
          <a:lstStyle>
            <a:lvl1pPr defTabSz="3428913">
              <a:lnSpc>
                <a:spcPct val="100000"/>
              </a:lnSpc>
              <a:spcBef>
                <a:spcPts val="0"/>
              </a:spcBef>
              <a:tabLst/>
              <a:defRPr sz="1800" spc="0"/>
            </a:lvl1pPr>
          </a:lstStyle>
          <a:p>
            <a:fld id="{86CB4B4D-7CA3-9044-876B-883B54F8677D}" type="slidenum">
              <a:t>‹nr.›</a:t>
            </a:fld>
            <a:endParaRPr/>
          </a:p>
        </p:txBody>
      </p:sp>
    </p:spTree>
    <p:extLst>
      <p:ext uri="{BB962C8B-B14F-4D97-AF65-F5344CB8AC3E}">
        <p14:creationId xmlns:p14="http://schemas.microsoft.com/office/powerpoint/2010/main" val="10672186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ransition spd="med"/>
  <p:txStyles>
    <p:titleStyle>
      <a:lvl1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1pPr>
      <a:lvl2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2pPr>
      <a:lvl3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3pPr>
      <a:lvl4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4pPr>
      <a:lvl5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5pPr>
      <a:lvl6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6pPr>
      <a:lvl7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7pPr>
      <a:lvl8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8pPr>
      <a:lvl9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mailto:educatie@onzetaal.nl?subject=Waar%20komt%20dat%20woord%20vandaa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onzetaal.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Zeemeermin … zeemeermin?…"/>
          <p:cNvSpPr txBox="1">
            <a:spLocks noGrp="1"/>
          </p:cNvSpPr>
          <p:nvPr>
            <p:ph type="ctrTitle"/>
          </p:nvPr>
        </p:nvSpPr>
        <p:spPr>
          <a:xfrm>
            <a:off x="845284" y="3266948"/>
            <a:ext cx="22571274" cy="3001616"/>
          </a:xfrm>
          <a:prstGeom prst="rect">
            <a:avLst/>
          </a:prstGeom>
        </p:spPr>
        <p:txBody>
          <a:bodyPr>
            <a:normAutofit fontScale="90000"/>
          </a:bodyPr>
          <a:lstStyle/>
          <a:p>
            <a:pPr algn="ctr">
              <a:defRPr sz="12100" spc="0">
                <a:latin typeface="Dover Sans Text"/>
                <a:ea typeface="Dover Sans Text"/>
                <a:cs typeface="Dover Sans Text"/>
                <a:sym typeface="Dover Sans Text"/>
              </a:defRPr>
            </a:pPr>
            <a:r>
              <a:rPr lang="nl-NL" dirty="0"/>
              <a:t>September … september?</a:t>
            </a:r>
            <a:br>
              <a:rPr lang="nl-NL" dirty="0"/>
            </a:br>
            <a:r>
              <a:rPr lang="nl-NL" dirty="0"/>
              <a:t>Sep-tem-</a:t>
            </a:r>
            <a:r>
              <a:rPr lang="nl-NL" dirty="0" err="1"/>
              <a:t>ber</a:t>
            </a:r>
            <a:r>
              <a:rPr lang="nl-NL" dirty="0"/>
              <a:t>?</a:t>
            </a:r>
            <a:endParaRPr dirty="0"/>
          </a:p>
        </p:txBody>
      </p:sp>
      <p:sp>
        <p:nvSpPr>
          <p:cNvPr id="170" name="‘…en de kleine zeemeermin redde de drenkeling door hem op het strand te slepen…’"/>
          <p:cNvSpPr txBox="1"/>
          <p:nvPr/>
        </p:nvSpPr>
        <p:spPr>
          <a:xfrm>
            <a:off x="957764" y="1365846"/>
            <a:ext cx="21869401" cy="140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914400">
              <a:lnSpc>
                <a:spcPct val="100000"/>
              </a:lnSpc>
              <a:spcBef>
                <a:spcPts val="0"/>
              </a:spcBef>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sz="943" spc="0">
                <a:latin typeface="Helvetica"/>
                <a:ea typeface="Helvetica"/>
                <a:cs typeface="Helvetica"/>
                <a:sym typeface="Helvetica"/>
              </a:defRPr>
            </a:pPr>
            <a:endParaRPr dirty="0"/>
          </a:p>
          <a:p>
            <a:pPr algn="l" defTabSz="914400">
              <a:lnSpc>
                <a:spcPct val="100000"/>
              </a:lnSpc>
              <a:spcBef>
                <a:spcPts val="0"/>
              </a:spcBef>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sz="4130" spc="0">
                <a:latin typeface="Antonia H3 Regular"/>
                <a:ea typeface="Antonia H3 Regular"/>
                <a:cs typeface="Antonia H3 Regular"/>
                <a:sym typeface="Antonia H3 Regular"/>
              </a:defRPr>
            </a:pPr>
            <a:r>
              <a:rPr lang="nl-NL" sz="6000" i="1" dirty="0">
                <a:latin typeface="Gill Sans MT" panose="020B0502020104020203" pitchFamily="34" charset="0"/>
              </a:rPr>
              <a:t>‘September is mijn favoriete maand!’ </a:t>
            </a:r>
            <a:endParaRPr sz="6000" i="1" dirty="0">
              <a:latin typeface="Gill Sans MT" panose="020B0502020104020203" pitchFamily="34" charset="0"/>
            </a:endParaRPr>
          </a:p>
        </p:txBody>
      </p:sp>
      <p:pic>
        <p:nvPicPr>
          <p:cNvPr id="175" name="Logo-eenregelig.png" descr="Logo-eenregelig.png"/>
          <p:cNvPicPr>
            <a:picLocks noChangeAspect="1"/>
          </p:cNvPicPr>
          <p:nvPr/>
        </p:nvPicPr>
        <p:blipFill>
          <a:blip r:embed="rId3"/>
          <a:stretch>
            <a:fillRect/>
          </a:stretch>
        </p:blipFill>
        <p:spPr>
          <a:xfrm>
            <a:off x="20625561" y="434348"/>
            <a:ext cx="3370126" cy="911372"/>
          </a:xfrm>
          <a:prstGeom prst="rect">
            <a:avLst/>
          </a:prstGeom>
          <a:ln w="12700">
            <a:miter lim="400000"/>
          </a:ln>
        </p:spPr>
      </p:pic>
      <p:grpSp>
        <p:nvGrpSpPr>
          <p:cNvPr id="10" name="Groep 9">
            <a:extLst>
              <a:ext uri="{FF2B5EF4-FFF2-40B4-BE49-F238E27FC236}">
                <a16:creationId xmlns:a16="http://schemas.microsoft.com/office/drawing/2014/main" id="{9771F8C6-782D-0B7B-8992-873C75259DAF}"/>
              </a:ext>
            </a:extLst>
          </p:cNvPr>
          <p:cNvGrpSpPr/>
          <p:nvPr/>
        </p:nvGrpSpPr>
        <p:grpSpPr>
          <a:xfrm>
            <a:off x="11258550" y="6858001"/>
            <a:ext cx="12481855" cy="7083672"/>
            <a:chOff x="11258550" y="6858001"/>
            <a:chExt cx="12481855" cy="7083672"/>
          </a:xfrm>
        </p:grpSpPr>
        <p:sp>
          <p:nvSpPr>
            <p:cNvPr id="11" name="Vorm">
              <a:extLst>
                <a:ext uri="{FF2B5EF4-FFF2-40B4-BE49-F238E27FC236}">
                  <a16:creationId xmlns:a16="http://schemas.microsoft.com/office/drawing/2014/main" id="{30567B1C-D27B-3CAF-9DB5-F00626473678}"/>
                </a:ext>
              </a:extLst>
            </p:cNvPr>
            <p:cNvSpPr/>
            <p:nvPr/>
          </p:nvSpPr>
          <p:spPr>
            <a:xfrm>
              <a:off x="11258550" y="6858001"/>
              <a:ext cx="12158008" cy="6263560"/>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D5E7E8"/>
            </a:solidFill>
            <a:ln w="12700">
              <a:miter lim="400000"/>
            </a:ln>
          </p:spPr>
          <p:txBody>
            <a:bodyPr lIns="50800" tIns="50800" rIns="50800" bIns="50800" anchor="ctr"/>
            <a:lstStyle/>
            <a:p>
              <a:endParaRPr/>
            </a:p>
          </p:txBody>
        </p:sp>
        <p:sp>
          <p:nvSpPr>
            <p:cNvPr id="12" name="Wat een gek woord eigenlijk! Waar komt dat vandaan?">
              <a:extLst>
                <a:ext uri="{FF2B5EF4-FFF2-40B4-BE49-F238E27FC236}">
                  <a16:creationId xmlns:a16="http://schemas.microsoft.com/office/drawing/2014/main" id="{0FB1EB52-9D83-A4E0-2BB7-5B9AC479EBC9}"/>
                </a:ext>
              </a:extLst>
            </p:cNvPr>
            <p:cNvSpPr txBox="1">
              <a:spLocks/>
            </p:cNvSpPr>
            <p:nvPr/>
          </p:nvSpPr>
          <p:spPr>
            <a:xfrm>
              <a:off x="12308531" y="9242672"/>
              <a:ext cx="10934920" cy="469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a:lstStyle>
            <a:p>
              <a:pPr hangingPunct="1">
                <a:spcBef>
                  <a:spcPts val="3300"/>
                </a:spcBef>
                <a:defRPr sz="5000" b="1" cap="none" spc="0">
                  <a:latin typeface="Dover Sans Text"/>
                  <a:ea typeface="Dover Sans Text"/>
                  <a:cs typeface="Dover Sans Text"/>
                  <a:sym typeface="Dover Sans Text"/>
                </a:defRPr>
              </a:pPr>
              <a:r>
                <a:rPr lang="nl-NL" sz="6000" b="1" cap="none" spc="0" dirty="0">
                  <a:latin typeface="Gill Sans MT" panose="020B0502020104020203" pitchFamily="34" charset="0"/>
                  <a:ea typeface="Dover Sans Text"/>
                  <a:cs typeface="Dover Sans Text"/>
                  <a:sym typeface="Dover Sans Text"/>
                </a:rPr>
                <a:t>Wat een gek woord eigenlijk!</a:t>
              </a:r>
              <a:br>
                <a:rPr lang="nl-NL" sz="6000" b="1" cap="none" spc="0" dirty="0">
                  <a:latin typeface="Gill Sans MT" panose="020B0502020104020203" pitchFamily="34" charset="0"/>
                  <a:ea typeface="Dover Sans Text"/>
                  <a:cs typeface="Dover Sans Text"/>
                  <a:sym typeface="Dover Sans Text"/>
                </a:rPr>
              </a:br>
              <a:r>
                <a:rPr lang="nl-NL" sz="6000" b="1" cap="none" spc="0" dirty="0">
                  <a:latin typeface="Gill Sans MT" panose="020B0502020104020203" pitchFamily="34" charset="0"/>
                  <a:ea typeface="Dover Sans Text"/>
                  <a:cs typeface="Dover Sans Text"/>
                  <a:sym typeface="Dover Sans Text"/>
                </a:rPr>
                <a:t>Waar komt dat vandaan?</a:t>
              </a:r>
            </a:p>
          </p:txBody>
        </p:sp>
        <p:sp>
          <p:nvSpPr>
            <p:cNvPr id="13" name="Cirkel">
              <a:extLst>
                <a:ext uri="{FF2B5EF4-FFF2-40B4-BE49-F238E27FC236}">
                  <a16:creationId xmlns:a16="http://schemas.microsoft.com/office/drawing/2014/main" id="{806A7A70-E442-E94F-D790-42A4B09079C2}"/>
                </a:ext>
              </a:extLst>
            </p:cNvPr>
            <p:cNvSpPr/>
            <p:nvPr/>
          </p:nvSpPr>
          <p:spPr>
            <a:xfrm>
              <a:off x="21723248" y="11379716"/>
              <a:ext cx="758971" cy="758971"/>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sp>
          <p:nvSpPr>
            <p:cNvPr id="14" name="Cirkel">
              <a:extLst>
                <a:ext uri="{FF2B5EF4-FFF2-40B4-BE49-F238E27FC236}">
                  <a16:creationId xmlns:a16="http://schemas.microsoft.com/office/drawing/2014/main" id="{9C6BAF1A-AFD0-D61E-E60B-9F744AABE840}"/>
                </a:ext>
              </a:extLst>
            </p:cNvPr>
            <p:cNvSpPr/>
            <p:nvPr/>
          </p:nvSpPr>
          <p:spPr>
            <a:xfrm>
              <a:off x="22492453" y="11974240"/>
              <a:ext cx="629131" cy="629131"/>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sp>
          <p:nvSpPr>
            <p:cNvPr id="15" name="Cirkel">
              <a:extLst>
                <a:ext uri="{FF2B5EF4-FFF2-40B4-BE49-F238E27FC236}">
                  <a16:creationId xmlns:a16="http://schemas.microsoft.com/office/drawing/2014/main" id="{7535B75B-3532-C467-81B0-49F4E57A84D6}"/>
                </a:ext>
              </a:extLst>
            </p:cNvPr>
            <p:cNvSpPr/>
            <p:nvPr/>
          </p:nvSpPr>
          <p:spPr>
            <a:xfrm>
              <a:off x="23243451" y="12624858"/>
              <a:ext cx="496954" cy="496703"/>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grpSp>
      <p:pic>
        <p:nvPicPr>
          <p:cNvPr id="3" name="Picture 2" descr="Autumn Leaf PNG Image - PurePNG | Free transparent CC0 PNG Image Library">
            <a:extLst>
              <a:ext uri="{FF2B5EF4-FFF2-40B4-BE49-F238E27FC236}">
                <a16:creationId xmlns:a16="http://schemas.microsoft.com/office/drawing/2014/main" id="{4EBD9B1C-8F3A-DF97-B416-7124E05CADF6}"/>
              </a:ext>
            </a:extLst>
          </p:cNvPr>
          <p:cNvPicPr>
            <a:picLocks noChangeAspect="1"/>
          </p:cNvPicPr>
          <p:nvPr/>
        </p:nvPicPr>
        <p:blipFill>
          <a:blip r:embed="rId4"/>
          <a:stretch>
            <a:fillRect/>
          </a:stretch>
        </p:blipFill>
        <p:spPr>
          <a:xfrm>
            <a:off x="833845" y="6229602"/>
            <a:ext cx="7653865" cy="641227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25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Zeemeermin"/>
          <p:cNvSpPr txBox="1">
            <a:spLocks noGrp="1"/>
          </p:cNvSpPr>
          <p:nvPr>
            <p:ph type="title"/>
          </p:nvPr>
        </p:nvSpPr>
        <p:spPr>
          <a:xfrm>
            <a:off x="0" y="231314"/>
            <a:ext cx="24384000" cy="2228811"/>
          </a:xfrm>
          <a:prstGeom prst="rect">
            <a:avLst/>
          </a:prstGeom>
        </p:spPr>
        <p:txBody>
          <a:bodyPr/>
          <a:lstStyle>
            <a:lvl1pPr>
              <a:defRPr sz="12100" spc="0">
                <a:latin typeface="Dover Sans Text"/>
                <a:ea typeface="Dover Sans Text"/>
                <a:cs typeface="Dover Sans Text"/>
                <a:sym typeface="Dover Sans Text"/>
              </a:defRPr>
            </a:lvl1pPr>
          </a:lstStyle>
          <a:p>
            <a:pPr algn="ctr"/>
            <a:r>
              <a:rPr lang="nl-NL" dirty="0">
                <a:latin typeface="Gill Sans MT" panose="020B0502020104020203" pitchFamily="34" charset="0"/>
              </a:rPr>
              <a:t>september</a:t>
            </a:r>
            <a:endParaRPr dirty="0">
              <a:latin typeface="Gill Sans MT" panose="020B0502020104020203" pitchFamily="34" charset="0"/>
            </a:endParaRPr>
          </a:p>
        </p:txBody>
      </p:sp>
      <p:sp>
        <p:nvSpPr>
          <p:cNvPr id="178" name="Zeemeermin is een samenstelling van drie zelfstandig naamwoorden: zee, meer en min. Waarom zit zowel zee als meer in het woord? En wie of wat is die min?…"/>
          <p:cNvSpPr txBox="1">
            <a:spLocks noGrp="1"/>
          </p:cNvSpPr>
          <p:nvPr>
            <p:ph type="body" idx="1"/>
          </p:nvPr>
        </p:nvSpPr>
        <p:spPr>
          <a:xfrm>
            <a:off x="9212263" y="2840182"/>
            <a:ext cx="5959473" cy="4017818"/>
          </a:xfrm>
          <a:prstGeom prst="rect">
            <a:avLst/>
          </a:prstGeom>
        </p:spPr>
        <p:txBody>
          <a:bodyPr lIns="50800" tIns="50800" rIns="50800" bIns="50800" anchor="t">
            <a:normAutofit/>
          </a:bodyPr>
          <a:lstStyle/>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i="1" dirty="0" err="1">
                <a:latin typeface="Gill Sans MT"/>
              </a:rPr>
              <a:t>septem</a:t>
            </a:r>
            <a:r>
              <a:rPr lang="nl-NL" sz="6000" i="1" dirty="0">
                <a:latin typeface="Gill Sans MT"/>
              </a:rPr>
              <a:t>		=</a:t>
            </a:r>
            <a:r>
              <a:rPr lang="nl-NL" sz="6000" dirty="0">
                <a:latin typeface="Gill Sans MT"/>
              </a:rPr>
              <a:t>   ‘zeven’</a:t>
            </a:r>
            <a:endParaRPr lang="nl-NL" sz="6000" i="1" dirty="0">
              <a:latin typeface="Gill Sans MT" panose="020B0502020104020203" pitchFamily="34" charset="0"/>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i="1" dirty="0" err="1">
                <a:latin typeface="Gill Sans MT"/>
              </a:rPr>
              <a:t>octo</a:t>
            </a:r>
            <a:r>
              <a:rPr lang="nl-NL" sz="6000" i="1" dirty="0">
                <a:latin typeface="Gill Sans MT"/>
              </a:rPr>
              <a:t>						</a:t>
            </a:r>
            <a:r>
              <a:rPr lang="nl-NL" sz="6000" dirty="0">
                <a:latin typeface="Gill Sans MT"/>
              </a:rPr>
              <a:t>=   ‘acht’</a:t>
            </a:r>
            <a:endParaRPr lang="nl-NL" sz="6000" dirty="0">
              <a:latin typeface="Gill Sans MT" panose="020B0502020104020203" pitchFamily="34" charset="0"/>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i="1" dirty="0" err="1">
                <a:latin typeface="Gill Sans MT"/>
              </a:rPr>
              <a:t>novem</a:t>
            </a:r>
            <a:r>
              <a:rPr lang="nl-NL" sz="6000" i="1" dirty="0">
                <a:latin typeface="Gill Sans MT"/>
              </a:rPr>
              <a:t> 		</a:t>
            </a:r>
            <a:r>
              <a:rPr lang="nl-NL" sz="6000" dirty="0">
                <a:latin typeface="Gill Sans MT"/>
              </a:rPr>
              <a:t>=   ‘negen’</a:t>
            </a:r>
            <a:endParaRPr lang="nl-NL" sz="6000" dirty="0">
              <a:latin typeface="Gill Sans MT" panose="020B0502020104020203" pitchFamily="34" charset="0"/>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i="1" dirty="0" err="1">
                <a:latin typeface="Gill Sans MT"/>
              </a:rPr>
              <a:t>decem</a:t>
            </a:r>
            <a:r>
              <a:rPr lang="nl-NL" sz="6000" i="1" dirty="0">
                <a:latin typeface="Gill Sans MT"/>
              </a:rPr>
              <a:t>	</a:t>
            </a:r>
            <a:r>
              <a:rPr lang="nl-NL" sz="6000" dirty="0">
                <a:latin typeface="Gill Sans MT"/>
              </a:rPr>
              <a:t>		=   ‘tien’</a:t>
            </a:r>
            <a:endParaRPr lang="nl-NL" sz="6000" dirty="0">
              <a:latin typeface="Gill Sans MT"/>
              <a:cs typeface="Segoe UI"/>
              <a:sym typeface="Dover Sans Text"/>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7700" dirty="0">
              <a:latin typeface="Gill Sans MT" panose="020B0502020104020203" pitchFamily="34" charset="0"/>
            </a:endParaRPr>
          </a:p>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dirty="0">
              <a:latin typeface="Gill Sans MT" panose="020B0502020104020203" pitchFamily="34" charset="0"/>
            </a:endParaRPr>
          </a:p>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dirty="0">
              <a:latin typeface="Gill Sans MT" panose="020B0502020104020203" pitchFamily="34" charset="0"/>
            </a:endParaRPr>
          </a:p>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sz="4000" dirty="0">
              <a:latin typeface="Gill Sans MT" panose="020B0502020104020203" pitchFamily="34" charset="0"/>
            </a:endParaRPr>
          </a:p>
        </p:txBody>
      </p:sp>
      <p:pic>
        <p:nvPicPr>
          <p:cNvPr id="184" name="Logo-eenregelig.png" descr="Logo-eenregelig.png"/>
          <p:cNvPicPr>
            <a:picLocks noChangeAspect="1"/>
          </p:cNvPicPr>
          <p:nvPr/>
        </p:nvPicPr>
        <p:blipFill>
          <a:blip r:embed="rId3"/>
          <a:stretch>
            <a:fillRect/>
          </a:stretch>
        </p:blipFill>
        <p:spPr>
          <a:xfrm>
            <a:off x="20625561" y="434348"/>
            <a:ext cx="3370126" cy="911372"/>
          </a:xfrm>
          <a:prstGeom prst="rect">
            <a:avLst/>
          </a:prstGeom>
          <a:ln w="12700">
            <a:miter lim="400000"/>
          </a:ln>
        </p:spPr>
      </p:pic>
      <p:sp>
        <p:nvSpPr>
          <p:cNvPr id="2" name="Zeemeermin is een samenstelling van drie zelfstandig naamwoorden: zee, meer en min. Waarom zit zowel zee als meer in het woord? En wie of wat is die min?…">
            <a:extLst>
              <a:ext uri="{FF2B5EF4-FFF2-40B4-BE49-F238E27FC236}">
                <a16:creationId xmlns:a16="http://schemas.microsoft.com/office/drawing/2014/main" id="{8F6EB418-DAD5-4644-2B59-6F861FA18B43}"/>
              </a:ext>
            </a:extLst>
          </p:cNvPr>
          <p:cNvSpPr txBox="1">
            <a:spLocks/>
          </p:cNvSpPr>
          <p:nvPr/>
        </p:nvSpPr>
        <p:spPr>
          <a:xfrm>
            <a:off x="1542347" y="8317491"/>
            <a:ext cx="10899035" cy="2228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fontScale="85000" lnSpcReduction="10000"/>
          </a:bodyPr>
          <a:lst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a:lstStyle>
          <a:p>
            <a:pPr marL="857250" indent="-85725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7100" cap="none" spc="0" dirty="0">
                <a:latin typeface="Gill Sans MT" panose="020B0502020104020203" pitchFamily="34" charset="0"/>
                <a:ea typeface="Dover Sans Text"/>
                <a:cs typeface="Dover Sans Text"/>
                <a:sym typeface="Dover Sans Text"/>
              </a:rPr>
              <a:t>Latijnse kalender: 10 maanden</a:t>
            </a:r>
          </a:p>
          <a:p>
            <a:pPr marL="857250" indent="-85725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7100" cap="none" spc="0" dirty="0">
                <a:latin typeface="Gill Sans MT"/>
                <a:ea typeface="Dover Sans Text"/>
                <a:cs typeface="Dover Sans Text"/>
                <a:sym typeface="Dover Sans Text"/>
              </a:rPr>
              <a:t>Maart t/m december</a:t>
            </a:r>
            <a:r>
              <a:rPr lang="nl-NL" sz="6000" i="1" cap="none" spc="0" dirty="0">
                <a:latin typeface="Gill Sans MT"/>
                <a:ea typeface="Dover Sans Text"/>
                <a:cs typeface="Dover Sans Text"/>
                <a:sym typeface="Dover Sans Text"/>
              </a:rPr>
              <a:t>	</a:t>
            </a:r>
            <a:endParaRPr lang="nl-NL" sz="6000" cap="none" spc="0" dirty="0">
              <a:latin typeface="Gill Sans MT"/>
              <a:ea typeface="Dover Sans Text"/>
              <a:cs typeface="Dover Sans Text"/>
              <a:sym typeface="Dover Sans Text"/>
            </a:endParaRPr>
          </a:p>
          <a:p>
            <a:pPr defTabSz="914400" hangingPunct="1">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6000" cap="none" spc="0" dirty="0">
              <a:latin typeface="Gill Sans MT"/>
              <a:ea typeface="Dover Sans Text"/>
              <a:cs typeface="Segoe UI"/>
              <a:sym typeface="Dover Sans Text"/>
            </a:endParaRPr>
          </a:p>
          <a:p>
            <a:pPr defTabSz="914400" hangingPunct="1">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7700" cap="none" spc="0" dirty="0">
              <a:latin typeface="Gill Sans MT" panose="020B0502020104020203" pitchFamily="34" charset="0"/>
              <a:ea typeface="Dover Sans Text"/>
              <a:cs typeface="Dover Sans Text"/>
              <a:sym typeface="Dover Sans Text"/>
            </a:endParaRPr>
          </a:p>
          <a:p>
            <a:pPr marL="571500" indent="-57150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cap="none" spc="0" dirty="0">
              <a:latin typeface="Gill Sans MT" panose="020B0502020104020203" pitchFamily="34" charset="0"/>
              <a:ea typeface="Dover Sans Text"/>
              <a:cs typeface="Dover Sans Text"/>
              <a:sym typeface="Dover Sans Text"/>
            </a:endParaRPr>
          </a:p>
          <a:p>
            <a:pPr marL="571500" indent="-57150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cap="none" spc="0" dirty="0">
              <a:latin typeface="Gill Sans MT" panose="020B0502020104020203" pitchFamily="34" charset="0"/>
              <a:ea typeface="Dover Sans Text"/>
              <a:cs typeface="Dover Sans Text"/>
              <a:sym typeface="Dover Sans Text"/>
            </a:endParaRPr>
          </a:p>
          <a:p>
            <a:pPr marL="571500" indent="-57150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cap="none" spc="0" dirty="0">
              <a:latin typeface="Gill Sans MT" panose="020B0502020104020203" pitchFamily="34" charset="0"/>
              <a:ea typeface="Dover Sans Text"/>
              <a:cs typeface="Dover Sans Text"/>
              <a:sym typeface="Dover Sans Text"/>
            </a:endParaRPr>
          </a:p>
        </p:txBody>
      </p:sp>
      <p:sp>
        <p:nvSpPr>
          <p:cNvPr id="9" name="Zeemeermin is een samenstelling van drie zelfstandig naamwoorden: zee, meer en min. Waarom zit zowel zee als meer in het woord? En wie of wat is die min?…">
            <a:extLst>
              <a:ext uri="{FF2B5EF4-FFF2-40B4-BE49-F238E27FC236}">
                <a16:creationId xmlns:a16="http://schemas.microsoft.com/office/drawing/2014/main" id="{306CAEF1-3514-3869-BFAE-D5FDF2F2A9C1}"/>
              </a:ext>
            </a:extLst>
          </p:cNvPr>
          <p:cNvSpPr txBox="1">
            <a:spLocks/>
          </p:cNvSpPr>
          <p:nvPr/>
        </p:nvSpPr>
        <p:spPr>
          <a:xfrm>
            <a:off x="1542347" y="10835477"/>
            <a:ext cx="21705581" cy="2228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a:lstStyle>
          <a:p>
            <a:pPr marL="857250" indent="-85725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cap="none" spc="0" dirty="0">
                <a:latin typeface="Gill Sans MT" panose="020B0502020104020203" pitchFamily="34" charset="0"/>
                <a:ea typeface="Dover Sans Text"/>
                <a:cs typeface="Dover Sans Text"/>
                <a:sym typeface="Dover Sans Text"/>
              </a:rPr>
              <a:t>Maart: begin van de lente en het oorlogsseizoen</a:t>
            </a:r>
          </a:p>
          <a:p>
            <a:pPr marL="857250" indent="-85725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cap="none" spc="0" dirty="0">
                <a:latin typeface="Gill Sans MT" panose="020B0502020104020203" pitchFamily="34" charset="0"/>
                <a:ea typeface="Dover Sans Text"/>
                <a:cs typeface="Dover Sans Text"/>
                <a:sym typeface="Dover Sans Text"/>
              </a:rPr>
              <a:t>Mars: de god van de oorlog</a:t>
            </a:r>
          </a:p>
          <a:p>
            <a:pPr defTabSz="914400" hangingPunct="1">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6000" cap="none" spc="0" dirty="0">
              <a:latin typeface="Gill Sans MT"/>
              <a:ea typeface="Dover Sans Text"/>
              <a:cs typeface="Segoe UI"/>
              <a:sym typeface="Dover Sans Text"/>
            </a:endParaRPr>
          </a:p>
          <a:p>
            <a:pPr defTabSz="914400" hangingPunct="1">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7700" cap="none" spc="0" dirty="0">
              <a:latin typeface="Gill Sans MT" panose="020B0502020104020203" pitchFamily="34" charset="0"/>
              <a:ea typeface="Dover Sans Text"/>
              <a:cs typeface="Dover Sans Text"/>
              <a:sym typeface="Dover Sans Text"/>
            </a:endParaRPr>
          </a:p>
          <a:p>
            <a:pPr marL="571500" indent="-57150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cap="none" spc="0" dirty="0">
              <a:latin typeface="Gill Sans MT" panose="020B0502020104020203" pitchFamily="34" charset="0"/>
              <a:ea typeface="Dover Sans Text"/>
              <a:cs typeface="Dover Sans Text"/>
              <a:sym typeface="Dover Sans Text"/>
            </a:endParaRPr>
          </a:p>
          <a:p>
            <a:pPr marL="571500" indent="-57150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cap="none" spc="0" dirty="0">
              <a:latin typeface="Gill Sans MT" panose="020B0502020104020203" pitchFamily="34" charset="0"/>
              <a:ea typeface="Dover Sans Text"/>
              <a:cs typeface="Dover Sans Text"/>
              <a:sym typeface="Dover Sans Text"/>
            </a:endParaRPr>
          </a:p>
          <a:p>
            <a:pPr marL="571500" indent="-57150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cap="none" spc="0" dirty="0">
              <a:latin typeface="Gill Sans MT" panose="020B0502020104020203" pitchFamily="34" charset="0"/>
              <a:ea typeface="Dover Sans Text"/>
              <a:cs typeface="Dover Sans Text"/>
              <a:sym typeface="Dover Sans Text"/>
            </a:endParaRPr>
          </a:p>
        </p:txBody>
      </p:sp>
      <p:pic>
        <p:nvPicPr>
          <p:cNvPr id="3" name="Picture 2">
            <a:extLst>
              <a:ext uri="{FF2B5EF4-FFF2-40B4-BE49-F238E27FC236}">
                <a16:creationId xmlns:a16="http://schemas.microsoft.com/office/drawing/2014/main" id="{F8F91CC9-B10C-6589-4BEF-92E42EF02A22}"/>
              </a:ext>
            </a:extLst>
          </p:cNvPr>
          <p:cNvPicPr>
            <a:picLocks noChangeAspect="1"/>
          </p:cNvPicPr>
          <p:nvPr/>
        </p:nvPicPr>
        <p:blipFill>
          <a:blip r:embed="rId4"/>
          <a:stretch>
            <a:fillRect/>
          </a:stretch>
        </p:blipFill>
        <p:spPr>
          <a:xfrm>
            <a:off x="16129325" y="3006586"/>
            <a:ext cx="7923068" cy="7706590"/>
          </a:xfrm>
          <a:prstGeom prst="rect">
            <a:avLst/>
          </a:prstGeom>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sp>
        <p:nvSpPr>
          <p:cNvPr id="186"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87"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8"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9"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0" name="Zou de uitdrukking ‘min of meer’ dan ook iets met een meermin te maken hebben?"/>
          <p:cNvSpPr txBox="1"/>
          <p:nvPr/>
        </p:nvSpPr>
        <p:spPr>
          <a:xfrm>
            <a:off x="2611159" y="6800491"/>
            <a:ext cx="9832673" cy="8049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lvl="0"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lang="nl-NL" sz="6000" spc="0" dirty="0">
                <a:latin typeface="Gill Sans MT" panose="020B0502020104020203" pitchFamily="34" charset="0"/>
                <a:sym typeface="Dover Sans Text"/>
              </a:rPr>
              <a:t>Vinden alle maanden in onze kalender hun oorsprong in het Latijn?</a:t>
            </a:r>
            <a:endParaRPr kumimoji="0" lang="nl-NL"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191"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pic>
        <p:nvPicPr>
          <p:cNvPr id="3" name="Picture 2" descr="Calendar PNG Images &amp; PSDs for Download | PixelSquid - S12059393A">
            <a:extLst>
              <a:ext uri="{FF2B5EF4-FFF2-40B4-BE49-F238E27FC236}">
                <a16:creationId xmlns:a16="http://schemas.microsoft.com/office/drawing/2014/main" id="{8889D7F6-53DA-C362-282C-76E350155DAA}"/>
              </a:ext>
            </a:extLst>
          </p:cNvPr>
          <p:cNvPicPr>
            <a:picLocks noChangeAspect="1"/>
          </p:cNvPicPr>
          <p:nvPr/>
        </p:nvPicPr>
        <p:blipFill>
          <a:blip r:embed="rId4"/>
          <a:stretch>
            <a:fillRect/>
          </a:stretch>
        </p:blipFill>
        <p:spPr>
          <a:xfrm>
            <a:off x="14508765" y="2464262"/>
            <a:ext cx="7838385" cy="7760054"/>
          </a:xfrm>
          <a:prstGeom prst="rect">
            <a:avLst/>
          </a:prstGeom>
          <a:ln>
            <a:noFill/>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94" name="Cirkel"/>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5" name="Cirkel"/>
          <p:cNvSpPr/>
          <p:nvPr/>
        </p:nvSpPr>
        <p:spPr>
          <a:xfrm>
            <a:off x="13735076" y="11503696"/>
            <a:ext cx="804739" cy="804739"/>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6" name="Cirkel"/>
          <p:cNvSpPr/>
          <p:nvPr/>
        </p:nvSpPr>
        <p:spPr>
          <a:xfrm>
            <a:off x="14508765" y="12466046"/>
            <a:ext cx="496957" cy="496703"/>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7" name="Nee, min is hier een verkorting van minder. En meer betekent hier een grotere hoeveelheid."/>
          <p:cNvSpPr txBox="1"/>
          <p:nvPr/>
        </p:nvSpPr>
        <p:spPr>
          <a:xfrm>
            <a:off x="2509502" y="6754937"/>
            <a:ext cx="9672568" cy="48062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kumimoji="0" lang="nl-NL"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Ja! Al onze maanden komen uit de Romeinse kalender en die namen zijn grotendeels hetzelfde gebleven.</a:t>
            </a:r>
          </a:p>
        </p:txBody>
      </p:sp>
      <p:pic>
        <p:nvPicPr>
          <p:cNvPr id="198"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
        <p:nvSpPr>
          <p:cNvPr id="199" name="Antwoord"/>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pic>
        <p:nvPicPr>
          <p:cNvPr id="3" name="Picture 2" descr="Calendar PNG Images &amp; PSDs for Download | PixelSquid - S12059393A">
            <a:extLst>
              <a:ext uri="{FF2B5EF4-FFF2-40B4-BE49-F238E27FC236}">
                <a16:creationId xmlns:a16="http://schemas.microsoft.com/office/drawing/2014/main" id="{B59C84D9-98F9-2D62-C71E-A50E79028CB1}"/>
              </a:ext>
            </a:extLst>
          </p:cNvPr>
          <p:cNvPicPr>
            <a:picLocks noChangeAspect="1"/>
          </p:cNvPicPr>
          <p:nvPr/>
        </p:nvPicPr>
        <p:blipFill>
          <a:blip r:embed="rId4"/>
          <a:stretch>
            <a:fillRect/>
          </a:stretch>
        </p:blipFill>
        <p:spPr>
          <a:xfrm>
            <a:off x="14508765" y="2464262"/>
            <a:ext cx="7838385" cy="7760054"/>
          </a:xfrm>
          <a:prstGeom prst="rect">
            <a:avLst/>
          </a:prstGeom>
          <a:ln>
            <a:no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03"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4"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5"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6" name="Is een zeemeermin in andere talen ook een mens en dus zowel een man als een vrouw?"/>
          <p:cNvSpPr txBox="1"/>
          <p:nvPr/>
        </p:nvSpPr>
        <p:spPr>
          <a:xfrm>
            <a:off x="2593058" y="7028886"/>
            <a:ext cx="10148976" cy="7403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lang="nl-NL"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Welke andere Nederlandse woorden kun je bedenken die een Latijns telwoord bevatten?</a:t>
            </a:r>
            <a:endParaRPr kumimoji="0" lang="nl-NL"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207"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
        <p:nvSpPr>
          <p:cNvPr id="208"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sp>
        <p:nvSpPr>
          <p:cNvPr id="9" name="In het Engels heet een zeemeermin een mermaid (mer komt van mare wat Latijn is voor zee en maid betekent hier ongetrouwd meisje). In het Duits heet het een meerjungfrau (jungfrau betekent hier ook een ongetrouwd meisje). Maar in het Frans is het een sirè">
            <a:extLst>
              <a:ext uri="{FF2B5EF4-FFF2-40B4-BE49-F238E27FC236}">
                <a16:creationId xmlns:a16="http://schemas.microsoft.com/office/drawing/2014/main" id="{B7FA096A-0A70-536F-BDCB-566CDD617AC7}"/>
              </a:ext>
            </a:extLst>
          </p:cNvPr>
          <p:cNvSpPr txBox="1"/>
          <p:nvPr/>
        </p:nvSpPr>
        <p:spPr>
          <a:xfrm>
            <a:off x="13678085" y="3121234"/>
            <a:ext cx="8500882" cy="2635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R="0" lvl="0"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4800" spc="0" dirty="0">
                <a:latin typeface="Gill Sans MT" panose="020B0502020104020203" pitchFamily="34" charset="0"/>
                <a:sym typeface="Dover Sans Text"/>
              </a:rPr>
              <a:t>Tip: de Latijnse telwoorden zijn: </a:t>
            </a:r>
          </a:p>
          <a:p>
            <a:pPr marR="0" lvl="0"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4800" i="1" spc="0" dirty="0">
                <a:latin typeface="Gill Sans MT" panose="020B0502020104020203" pitchFamily="34" charset="0"/>
                <a:sym typeface="Dover Sans Text"/>
              </a:rPr>
              <a:t>unus, duo, tres, </a:t>
            </a:r>
            <a:r>
              <a:rPr lang="nl-NL" sz="4800" i="1" spc="0" dirty="0" err="1">
                <a:latin typeface="Gill Sans MT" panose="020B0502020104020203" pitchFamily="34" charset="0"/>
                <a:sym typeface="Dover Sans Text"/>
              </a:rPr>
              <a:t>quattor</a:t>
            </a:r>
            <a:r>
              <a:rPr lang="nl-NL" sz="4800" i="1" spc="0" dirty="0">
                <a:latin typeface="Gill Sans MT" panose="020B0502020104020203" pitchFamily="34" charset="0"/>
                <a:sym typeface="Dover Sans Text"/>
              </a:rPr>
              <a:t>, </a:t>
            </a:r>
            <a:r>
              <a:rPr lang="nl-NL" sz="4800" i="1" spc="0" dirty="0" err="1">
                <a:latin typeface="Gill Sans MT" panose="020B0502020104020203" pitchFamily="34" charset="0"/>
                <a:sym typeface="Dover Sans Text"/>
              </a:rPr>
              <a:t>quinque</a:t>
            </a:r>
            <a:r>
              <a:rPr lang="nl-NL" sz="4800" i="1" spc="0" dirty="0">
                <a:latin typeface="Gill Sans MT" panose="020B0502020104020203" pitchFamily="34" charset="0"/>
                <a:sym typeface="Dover Sans Text"/>
              </a:rPr>
              <a:t>, </a:t>
            </a:r>
            <a:r>
              <a:rPr lang="nl-NL" sz="4800" i="1" spc="0" dirty="0" err="1">
                <a:latin typeface="Gill Sans MT" panose="020B0502020104020203" pitchFamily="34" charset="0"/>
                <a:sym typeface="Dover Sans Text"/>
              </a:rPr>
              <a:t>sex</a:t>
            </a:r>
            <a:r>
              <a:rPr lang="nl-NL" sz="4800" i="1" spc="0" dirty="0">
                <a:latin typeface="Gill Sans MT" panose="020B0502020104020203" pitchFamily="34" charset="0"/>
                <a:sym typeface="Dover Sans Text"/>
              </a:rPr>
              <a:t>, </a:t>
            </a:r>
            <a:r>
              <a:rPr lang="nl-NL" sz="4800" i="1" spc="0" dirty="0" err="1">
                <a:latin typeface="Gill Sans MT" panose="020B0502020104020203" pitchFamily="34" charset="0"/>
                <a:sym typeface="Dover Sans Text"/>
              </a:rPr>
              <a:t>septem</a:t>
            </a:r>
            <a:r>
              <a:rPr lang="nl-NL" sz="4800" i="1" spc="0" dirty="0">
                <a:latin typeface="Gill Sans MT" panose="020B0502020104020203" pitchFamily="34" charset="0"/>
                <a:sym typeface="Dover Sans Text"/>
              </a:rPr>
              <a:t>, </a:t>
            </a:r>
            <a:r>
              <a:rPr lang="nl-NL" sz="4800" i="1" spc="0" dirty="0" err="1">
                <a:latin typeface="Gill Sans MT" panose="020B0502020104020203" pitchFamily="34" charset="0"/>
                <a:sym typeface="Dover Sans Text"/>
              </a:rPr>
              <a:t>octo</a:t>
            </a:r>
            <a:r>
              <a:rPr lang="nl-NL" sz="4800" i="1" spc="0" dirty="0">
                <a:latin typeface="Gill Sans MT" panose="020B0502020104020203" pitchFamily="34" charset="0"/>
                <a:sym typeface="Dover Sans Text"/>
              </a:rPr>
              <a:t>, </a:t>
            </a:r>
            <a:r>
              <a:rPr lang="nl-NL" sz="4800" i="1" spc="0" dirty="0" err="1">
                <a:latin typeface="Gill Sans MT" panose="020B0502020104020203" pitchFamily="34" charset="0"/>
                <a:sym typeface="Dover Sans Text"/>
              </a:rPr>
              <a:t>novem</a:t>
            </a:r>
            <a:r>
              <a:rPr lang="nl-NL" sz="4800" i="1" spc="0" dirty="0">
                <a:latin typeface="Gill Sans MT" panose="020B0502020104020203" pitchFamily="34" charset="0"/>
                <a:sym typeface="Dover Sans Text"/>
              </a:rPr>
              <a:t>, </a:t>
            </a:r>
            <a:r>
              <a:rPr lang="nl-NL" sz="4800" i="1" spc="0" dirty="0" err="1">
                <a:latin typeface="Gill Sans MT" panose="020B0502020104020203" pitchFamily="34" charset="0"/>
                <a:sym typeface="Dover Sans Text"/>
              </a:rPr>
              <a:t>decem</a:t>
            </a:r>
            <a:endParaRPr lang="nl-NL" sz="4800" i="1" spc="0" dirty="0">
              <a:latin typeface="Gill Sans MT" panose="020B0502020104020203" pitchFamily="34" charset="0"/>
              <a:sym typeface="Dover Sans Text"/>
            </a:endParaRPr>
          </a:p>
        </p:txBody>
      </p:sp>
      <p:sp>
        <p:nvSpPr>
          <p:cNvPr id="10" name="Accolades 9">
            <a:extLst>
              <a:ext uri="{FF2B5EF4-FFF2-40B4-BE49-F238E27FC236}">
                <a16:creationId xmlns:a16="http://schemas.microsoft.com/office/drawing/2014/main" id="{A9039A92-E5CD-DFC8-B12E-0ED9EA81EA42}"/>
              </a:ext>
            </a:extLst>
          </p:cNvPr>
          <p:cNvSpPr/>
          <p:nvPr/>
        </p:nvSpPr>
        <p:spPr>
          <a:xfrm>
            <a:off x="12639834" y="2044443"/>
            <a:ext cx="10577384" cy="4650278"/>
          </a:xfrm>
          <a:prstGeom prst="bracePair">
            <a:avLst>
              <a:gd name="adj" fmla="val 21666"/>
            </a:avLst>
          </a:prstGeom>
          <a:noFill/>
          <a:ln w="76200" cap="flat">
            <a:solidFill>
              <a:srgbClr val="D5E7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Antwoord"/>
          <p:cNvSpPr txBox="1">
            <a:spLocks noGrp="1"/>
          </p:cNvSpPr>
          <p:nvPr>
            <p:ph type="title"/>
          </p:nvPr>
        </p:nvSpPr>
        <p:spPr>
          <a:xfrm>
            <a:off x="1257300" y="1680837"/>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sp>
        <p:nvSpPr>
          <p:cNvPr id="211" name="Vorm"/>
          <p:cNvSpPr/>
          <p:nvPr/>
        </p:nvSpPr>
        <p:spPr>
          <a:xfrm>
            <a:off x="105307" y="4007551"/>
            <a:ext cx="16616203" cy="885371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12" name="Cirkel"/>
          <p:cNvSpPr/>
          <p:nvPr/>
        </p:nvSpPr>
        <p:spPr>
          <a:xfrm>
            <a:off x="14508765" y="1031986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3" name="Cirkel"/>
          <p:cNvSpPr/>
          <p:nvPr/>
        </p:nvSpPr>
        <p:spPr>
          <a:xfrm>
            <a:off x="15408401" y="11808174"/>
            <a:ext cx="804739" cy="804739"/>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4" name="Cirkel"/>
          <p:cNvSpPr/>
          <p:nvPr/>
        </p:nvSpPr>
        <p:spPr>
          <a:xfrm>
            <a:off x="16473032" y="12612913"/>
            <a:ext cx="496957" cy="496703"/>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6" name="In het Engels heet een zeemeermin een mermaid (mer komt van mare wat Latijn is voor zee en maid betekent hier ongetrouwd meisje). In het Duits heet het een meerjungfrau (jungfrau betekent hier ook een ongetrouwd meisje). Maar in het Frans is het een sirè"/>
          <p:cNvSpPr txBox="1"/>
          <p:nvPr/>
        </p:nvSpPr>
        <p:spPr>
          <a:xfrm>
            <a:off x="2849128" y="5303450"/>
            <a:ext cx="13214714" cy="65047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Autofit/>
          </a:bodyPr>
          <a:lstStyle/>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spc="0">
                <a:latin typeface="Gill Sans MT"/>
                <a:sym typeface="Dover Sans Text"/>
              </a:rPr>
              <a:t>Bijvoorbeeld:</a:t>
            </a:r>
          </a:p>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i="1" spc="0" dirty="0">
                <a:latin typeface="Gill Sans MT" panose="020B0502020104020203" pitchFamily="34" charset="0"/>
                <a:sym typeface="Dover Sans Text"/>
              </a:rPr>
              <a:t>uniek</a:t>
            </a:r>
            <a:r>
              <a:rPr lang="nl-NL" sz="6000" spc="0" dirty="0">
                <a:latin typeface="Gill Sans MT" panose="020B0502020104020203" pitchFamily="34" charset="0"/>
                <a:sym typeface="Dover Sans Text"/>
              </a:rPr>
              <a:t>: iets waar er maar één van is </a:t>
            </a:r>
          </a:p>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i="1" spc="0" dirty="0">
                <a:latin typeface="Gill Sans MT" panose="020B0502020104020203" pitchFamily="34" charset="0"/>
                <a:sym typeface="Dover Sans Text"/>
              </a:rPr>
              <a:t>duet</a:t>
            </a:r>
            <a:r>
              <a:rPr lang="nl-NL" sz="6000" spc="0" dirty="0">
                <a:latin typeface="Gill Sans MT" panose="020B0502020104020203" pitchFamily="34" charset="0"/>
                <a:sym typeface="Dover Sans Text"/>
              </a:rPr>
              <a:t>: lied voor twee zangers</a:t>
            </a:r>
          </a:p>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i="1" spc="0" dirty="0">
                <a:latin typeface="Gill Sans MT" panose="020B0502020104020203" pitchFamily="34" charset="0"/>
                <a:sym typeface="Dover Sans Text"/>
              </a:rPr>
              <a:t>trio</a:t>
            </a:r>
            <a:r>
              <a:rPr lang="nl-NL" sz="6000" spc="0" dirty="0">
                <a:latin typeface="Gill Sans MT" panose="020B0502020104020203" pitchFamily="34" charset="0"/>
                <a:sym typeface="Dover Sans Text"/>
              </a:rPr>
              <a:t>: groepje van drie</a:t>
            </a:r>
          </a:p>
          <a:p>
            <a:pPr algn="l" defTabSz="914400">
              <a:lnSpc>
                <a:spcPct val="100000"/>
              </a:lnSpc>
              <a:spcBef>
                <a:spcPts val="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i="1" spc="0" dirty="0">
                <a:latin typeface="Gill Sans MT" panose="020B0502020104020203" pitchFamily="34" charset="0"/>
                <a:sym typeface="Dover Sans Text"/>
              </a:rPr>
              <a:t>kwartet</a:t>
            </a:r>
            <a:r>
              <a:rPr lang="nl-NL" sz="6000" spc="0" dirty="0">
                <a:latin typeface="Gill Sans MT" panose="020B0502020104020203" pitchFamily="34" charset="0"/>
                <a:sym typeface="Dover Sans Text"/>
              </a:rPr>
              <a:t>: groep van 4</a:t>
            </a:r>
          </a:p>
          <a:p>
            <a:pPr algn="l" defTabSz="914400">
              <a:lnSpc>
                <a:spcPct val="100000"/>
              </a:lnSpc>
              <a:spcBef>
                <a:spcPts val="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i="1" spc="0" dirty="0">
                <a:latin typeface="Gill Sans MT" panose="020B0502020104020203" pitchFamily="34" charset="0"/>
                <a:sym typeface="Dover Sans Text"/>
              </a:rPr>
              <a:t>octaaf</a:t>
            </a:r>
            <a:r>
              <a:rPr lang="nl-NL" sz="6000" spc="0" dirty="0">
                <a:latin typeface="Gill Sans MT" panose="020B0502020104020203" pitchFamily="34" charset="0"/>
                <a:sym typeface="Dover Sans Text"/>
              </a:rPr>
              <a:t>: een interval van acht tonen</a:t>
            </a:r>
          </a:p>
          <a:p>
            <a:pPr algn="l" defTabSz="914400">
              <a:lnSpc>
                <a:spcPct val="100000"/>
              </a:lnSpc>
              <a:spcBef>
                <a:spcPts val="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i="1" spc="0" dirty="0">
                <a:latin typeface="Gill Sans MT" panose="020B0502020104020203" pitchFamily="34" charset="0"/>
                <a:sym typeface="Dover Sans Text"/>
              </a:rPr>
              <a:t>decennium</a:t>
            </a:r>
            <a:r>
              <a:rPr lang="nl-NL" sz="6000" spc="0" dirty="0">
                <a:latin typeface="Gill Sans MT" panose="020B0502020104020203" pitchFamily="34" charset="0"/>
                <a:sym typeface="Dover Sans Text"/>
              </a:rPr>
              <a:t>: een periode van 10 jaar</a:t>
            </a:r>
            <a:endParaRPr lang="nl-NL" sz="6000" dirty="0">
              <a:latin typeface="Gill Sans MT" panose="020B0502020104020203" pitchFamily="34" charset="0"/>
            </a:endParaRPr>
          </a:p>
          <a:p>
            <a:pPr algn="l" defTabSz="914400">
              <a:lnSpc>
                <a:spcPct val="100000"/>
              </a:lnSpc>
              <a:spcBef>
                <a:spcPts val="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br>
              <a:rPr lang="nl-NL" sz="4000" spc="0" dirty="0">
                <a:latin typeface="Gill Sans MT" panose="020B0502020104020203" pitchFamily="34" charset="0"/>
              </a:rPr>
            </a:br>
            <a:endParaRPr lang="nl-NL" sz="4000" spc="0" dirty="0">
              <a:latin typeface="Gill Sans MT" panose="020B0502020104020203" pitchFamily="34" charset="0"/>
              <a:sym typeface="Dover Sans Text"/>
            </a:endParaRPr>
          </a:p>
        </p:txBody>
      </p:sp>
      <p:pic>
        <p:nvPicPr>
          <p:cNvPr id="217"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EC659-48AD-02B3-9A79-670CBDC1C714}"/>
            </a:ext>
          </a:extLst>
        </p:cNvPr>
        <p:cNvGrpSpPr/>
        <p:nvPr/>
      </p:nvGrpSpPr>
      <p:grpSpPr>
        <a:xfrm>
          <a:off x="0" y="0"/>
          <a:ext cx="0" cy="0"/>
          <a:chOff x="0" y="0"/>
          <a:chExt cx="0" cy="0"/>
        </a:xfrm>
      </p:grpSpPr>
      <p:sp>
        <p:nvSpPr>
          <p:cNvPr id="185" name="VraAG">
            <a:extLst>
              <a:ext uri="{FF2B5EF4-FFF2-40B4-BE49-F238E27FC236}">
                <a16:creationId xmlns:a16="http://schemas.microsoft.com/office/drawing/2014/main" id="{E1D473C0-D0C2-2441-6CD7-A7CFB491AA43}"/>
              </a:ext>
            </a:extLst>
          </p:cNvPr>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sp>
        <p:nvSpPr>
          <p:cNvPr id="186" name="Vorm">
            <a:extLst>
              <a:ext uri="{FF2B5EF4-FFF2-40B4-BE49-F238E27FC236}">
                <a16:creationId xmlns:a16="http://schemas.microsoft.com/office/drawing/2014/main" id="{52848E8D-32C5-153A-4224-C2EFA214F7F8}"/>
              </a:ext>
            </a:extLst>
          </p:cNvPr>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87" name="Cirkel">
            <a:extLst>
              <a:ext uri="{FF2B5EF4-FFF2-40B4-BE49-F238E27FC236}">
                <a16:creationId xmlns:a16="http://schemas.microsoft.com/office/drawing/2014/main" id="{CFEAD43B-0BCC-D8DA-CFEA-8777E9D75BAB}"/>
              </a:ext>
            </a:extLst>
          </p:cNvPr>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8" name="Cirkel">
            <a:extLst>
              <a:ext uri="{FF2B5EF4-FFF2-40B4-BE49-F238E27FC236}">
                <a16:creationId xmlns:a16="http://schemas.microsoft.com/office/drawing/2014/main" id="{0ABB3855-DDCF-39BA-D85D-D65198CBF2C2}"/>
              </a:ext>
            </a:extLst>
          </p:cNvPr>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9" name="Cirkel">
            <a:extLst>
              <a:ext uri="{FF2B5EF4-FFF2-40B4-BE49-F238E27FC236}">
                <a16:creationId xmlns:a16="http://schemas.microsoft.com/office/drawing/2014/main" id="{78A104A1-342C-92C3-FB51-41E8577F66A1}"/>
              </a:ext>
            </a:extLst>
          </p:cNvPr>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0" name="Zou de uitdrukking ‘min of meer’ dan ook iets met een meermin te maken hebben?">
            <a:extLst>
              <a:ext uri="{FF2B5EF4-FFF2-40B4-BE49-F238E27FC236}">
                <a16:creationId xmlns:a16="http://schemas.microsoft.com/office/drawing/2014/main" id="{D29F6638-08E4-7604-E5C3-D4856DB1BBD1}"/>
              </a:ext>
            </a:extLst>
          </p:cNvPr>
          <p:cNvSpPr txBox="1"/>
          <p:nvPr/>
        </p:nvSpPr>
        <p:spPr>
          <a:xfrm>
            <a:off x="2438631" y="7049891"/>
            <a:ext cx="10580295" cy="332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lang="nl-NL" sz="600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Welke maanden danken hun naam aan een Romeinse keizer?</a:t>
            </a:r>
            <a:endParaRPr kumimoji="0" lang="nl-NL"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191" name="Logo-eenregelig.png" descr="Logo-eenregelig.png">
            <a:extLst>
              <a:ext uri="{FF2B5EF4-FFF2-40B4-BE49-F238E27FC236}">
                <a16:creationId xmlns:a16="http://schemas.microsoft.com/office/drawing/2014/main" id="{D55359A4-C434-1F89-2C41-A06B567F1A47}"/>
              </a:ext>
            </a:extLst>
          </p:cNvPr>
          <p:cNvPicPr>
            <a:picLocks noChangeAspect="1"/>
          </p:cNvPicPr>
          <p:nvPr/>
        </p:nvPicPr>
        <p:blipFill>
          <a:blip r:embed="rId3"/>
          <a:stretch>
            <a:fillRect/>
          </a:stretch>
        </p:blipFill>
        <p:spPr>
          <a:xfrm>
            <a:off x="20625561" y="434348"/>
            <a:ext cx="3370127" cy="911372"/>
          </a:xfrm>
          <a:prstGeom prst="rect">
            <a:avLst/>
          </a:prstGeom>
          <a:ln w="12700">
            <a:miter lim="400000"/>
          </a:ln>
        </p:spPr>
      </p:pic>
      <p:pic>
        <p:nvPicPr>
          <p:cNvPr id="3" name="Picture 2">
            <a:extLst>
              <a:ext uri="{FF2B5EF4-FFF2-40B4-BE49-F238E27FC236}">
                <a16:creationId xmlns:a16="http://schemas.microsoft.com/office/drawing/2014/main" id="{E95DCAB2-5313-D3C0-1F19-152154C09709}"/>
              </a:ext>
            </a:extLst>
          </p:cNvPr>
          <p:cNvPicPr>
            <a:picLocks noChangeAspect="1"/>
          </p:cNvPicPr>
          <p:nvPr/>
        </p:nvPicPr>
        <p:blipFill>
          <a:blip r:embed="rId4"/>
          <a:stretch>
            <a:fillRect/>
          </a:stretch>
        </p:blipFill>
        <p:spPr>
          <a:xfrm>
            <a:off x="16129325" y="3006586"/>
            <a:ext cx="7923068" cy="7706590"/>
          </a:xfrm>
          <a:prstGeom prst="rect">
            <a:avLst/>
          </a:prstGeom>
          <a:ln>
            <a:noFill/>
          </a:ln>
        </p:spPr>
      </p:pic>
    </p:spTree>
    <p:extLst>
      <p:ext uri="{BB962C8B-B14F-4D97-AF65-F5344CB8AC3E}">
        <p14:creationId xmlns:p14="http://schemas.microsoft.com/office/powerpoint/2010/main" val="19821951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736CE-29EA-0C28-A998-8F15C588DFD2}"/>
            </a:ext>
          </a:extLst>
        </p:cNvPr>
        <p:cNvGrpSpPr/>
        <p:nvPr/>
      </p:nvGrpSpPr>
      <p:grpSpPr>
        <a:xfrm>
          <a:off x="0" y="0"/>
          <a:ext cx="0" cy="0"/>
          <a:chOff x="0" y="0"/>
          <a:chExt cx="0" cy="0"/>
        </a:xfrm>
      </p:grpSpPr>
      <p:sp>
        <p:nvSpPr>
          <p:cNvPr id="210" name="Antwoord">
            <a:extLst>
              <a:ext uri="{FF2B5EF4-FFF2-40B4-BE49-F238E27FC236}">
                <a16:creationId xmlns:a16="http://schemas.microsoft.com/office/drawing/2014/main" id="{493D6DA4-335A-7BF6-6049-6AD8AC871E41}"/>
              </a:ext>
            </a:extLst>
          </p:cNvPr>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sp>
        <p:nvSpPr>
          <p:cNvPr id="211" name="Vorm">
            <a:extLst>
              <a:ext uri="{FF2B5EF4-FFF2-40B4-BE49-F238E27FC236}">
                <a16:creationId xmlns:a16="http://schemas.microsoft.com/office/drawing/2014/main" id="{28B4DBEE-CCE8-8BBF-B11E-D3585280D6D3}"/>
              </a:ext>
            </a:extLst>
          </p:cNvPr>
          <p:cNvSpPr/>
          <p:nvPr/>
        </p:nvSpPr>
        <p:spPr>
          <a:xfrm>
            <a:off x="432311" y="5107322"/>
            <a:ext cx="1410750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12" name="Cirkel">
            <a:extLst>
              <a:ext uri="{FF2B5EF4-FFF2-40B4-BE49-F238E27FC236}">
                <a16:creationId xmlns:a16="http://schemas.microsoft.com/office/drawing/2014/main" id="{7A454518-59CD-081B-E4CF-53686009BF7F}"/>
              </a:ext>
            </a:extLst>
          </p:cNvPr>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3" name="Cirkel">
            <a:extLst>
              <a:ext uri="{FF2B5EF4-FFF2-40B4-BE49-F238E27FC236}">
                <a16:creationId xmlns:a16="http://schemas.microsoft.com/office/drawing/2014/main" id="{DFE951BC-233D-4070-CE96-D795B6BA2F40}"/>
              </a:ext>
            </a:extLst>
          </p:cNvPr>
          <p:cNvSpPr/>
          <p:nvPr/>
        </p:nvSpPr>
        <p:spPr>
          <a:xfrm>
            <a:off x="13735076" y="11503696"/>
            <a:ext cx="804739" cy="804739"/>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4" name="Cirkel">
            <a:extLst>
              <a:ext uri="{FF2B5EF4-FFF2-40B4-BE49-F238E27FC236}">
                <a16:creationId xmlns:a16="http://schemas.microsoft.com/office/drawing/2014/main" id="{9E39DA00-CDDC-2EB9-0858-7E5157AF5EA5}"/>
              </a:ext>
            </a:extLst>
          </p:cNvPr>
          <p:cNvSpPr/>
          <p:nvPr/>
        </p:nvSpPr>
        <p:spPr>
          <a:xfrm>
            <a:off x="14508765" y="12466046"/>
            <a:ext cx="496957" cy="496703"/>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6" name="In het Engels heet een zeemeermin een mermaid (mer komt van mare wat Latijn is voor zee en maid betekent hier ongetrouwd meisje). In het Duits heet het een meerjungfrau (jungfrau betekent hier ook een ongetrouwd meisje). Maar in het Frans is het een sirè">
            <a:extLst>
              <a:ext uri="{FF2B5EF4-FFF2-40B4-BE49-F238E27FC236}">
                <a16:creationId xmlns:a16="http://schemas.microsoft.com/office/drawing/2014/main" id="{2D9DB0AA-A03D-AEA2-9D76-CC93139677ED}"/>
              </a:ext>
            </a:extLst>
          </p:cNvPr>
          <p:cNvSpPr txBox="1"/>
          <p:nvPr/>
        </p:nvSpPr>
        <p:spPr>
          <a:xfrm>
            <a:off x="2557595" y="7198711"/>
            <a:ext cx="11259367" cy="2769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i="1" spc="0" dirty="0">
                <a:latin typeface="Gill Sans MT"/>
                <a:sym typeface="Dover Sans Text"/>
              </a:rPr>
              <a:t>Juli</a:t>
            </a:r>
            <a:r>
              <a:rPr lang="nl-NL" sz="6000" spc="0" dirty="0">
                <a:latin typeface="Gill Sans MT"/>
                <a:sym typeface="Dover Sans Text"/>
              </a:rPr>
              <a:t> is genoemd naar Julius Caesar en </a:t>
            </a:r>
            <a:r>
              <a:rPr lang="nl-NL" sz="6000" i="1" spc="0" dirty="0">
                <a:latin typeface="Gill Sans MT"/>
                <a:sym typeface="Dover Sans Text"/>
              </a:rPr>
              <a:t>augustus</a:t>
            </a:r>
            <a:r>
              <a:rPr lang="nl-NL" sz="6000" spc="0" dirty="0">
                <a:latin typeface="Gill Sans MT"/>
                <a:sym typeface="Dover Sans Text"/>
              </a:rPr>
              <a:t> naar keizer Augustus.</a:t>
            </a:r>
            <a:endParaRPr kumimoji="0" lang="nl-NL" sz="6000" b="0" i="0" u="none" strike="noStrike" kern="0" cap="none" spc="0" normalizeH="0" baseline="0" noProof="0" dirty="0">
              <a:ln>
                <a:noFill/>
              </a:ln>
              <a:solidFill>
                <a:srgbClr val="000000"/>
              </a:solidFill>
              <a:effectLst/>
              <a:uLnTx/>
              <a:uFillTx/>
              <a:latin typeface="Gill Sans MT"/>
              <a:sym typeface="Dover Sans Text"/>
            </a:endParaRPr>
          </a:p>
        </p:txBody>
      </p:sp>
      <p:pic>
        <p:nvPicPr>
          <p:cNvPr id="217" name="Logo-eenregelig.png" descr="Logo-eenregelig.png">
            <a:extLst>
              <a:ext uri="{FF2B5EF4-FFF2-40B4-BE49-F238E27FC236}">
                <a16:creationId xmlns:a16="http://schemas.microsoft.com/office/drawing/2014/main" id="{0AB1885F-E51D-1112-63BB-C2C0B650DE66}"/>
              </a:ext>
            </a:extLst>
          </p:cNvPr>
          <p:cNvPicPr>
            <a:picLocks noChangeAspect="1"/>
          </p:cNvPicPr>
          <p:nvPr/>
        </p:nvPicPr>
        <p:blipFill>
          <a:blip r:embed="rId3"/>
          <a:stretch>
            <a:fillRect/>
          </a:stretch>
        </p:blipFill>
        <p:spPr>
          <a:xfrm>
            <a:off x="20625561" y="434348"/>
            <a:ext cx="3370127" cy="911372"/>
          </a:xfrm>
          <a:prstGeom prst="rect">
            <a:avLst/>
          </a:prstGeom>
          <a:ln w="12700">
            <a:miter lim="400000"/>
          </a:ln>
        </p:spPr>
      </p:pic>
      <p:pic>
        <p:nvPicPr>
          <p:cNvPr id="3" name="Picture 2">
            <a:extLst>
              <a:ext uri="{FF2B5EF4-FFF2-40B4-BE49-F238E27FC236}">
                <a16:creationId xmlns:a16="http://schemas.microsoft.com/office/drawing/2014/main" id="{D3BED01A-113B-472D-84AD-2DB31D3F4EC6}"/>
              </a:ext>
            </a:extLst>
          </p:cNvPr>
          <p:cNvPicPr>
            <a:picLocks noChangeAspect="1"/>
          </p:cNvPicPr>
          <p:nvPr/>
        </p:nvPicPr>
        <p:blipFill>
          <a:blip r:embed="rId4"/>
          <a:stretch>
            <a:fillRect/>
          </a:stretch>
        </p:blipFill>
        <p:spPr>
          <a:xfrm>
            <a:off x="16129325" y="3006586"/>
            <a:ext cx="7923068" cy="7706590"/>
          </a:xfrm>
          <a:prstGeom prst="rect">
            <a:avLst/>
          </a:prstGeom>
          <a:ln>
            <a:noFill/>
          </a:ln>
        </p:spPr>
      </p:pic>
    </p:spTree>
    <p:extLst>
      <p:ext uri="{BB962C8B-B14F-4D97-AF65-F5344CB8AC3E}">
        <p14:creationId xmlns:p14="http://schemas.microsoft.com/office/powerpoint/2010/main" val="14856115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Klik hier om samen een woord in te sturen"/>
          <p:cNvSpPr txBox="1"/>
          <p:nvPr/>
        </p:nvSpPr>
        <p:spPr>
          <a:xfrm>
            <a:off x="1452379" y="10302946"/>
            <a:ext cx="15843656" cy="3280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u="sng" spc="0">
                <a:latin typeface="Dover Sans Text"/>
                <a:ea typeface="Dover Sans Text"/>
                <a:cs typeface="Dover Sans Text"/>
                <a:sym typeface="Dover Sans Text"/>
                <a:hlinkClick r:id="" action="ppaction://noaction"/>
              </a:defRPr>
            </a:lvl1p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u="none"/>
            </a:pPr>
            <a:r>
              <a:rPr kumimoji="0" sz="6000" b="0" i="0" u="none" strike="noStrike" kern="0" cap="none" spc="0" normalizeH="0" baseline="0" noProof="0" dirty="0">
                <a:ln>
                  <a:noFill/>
                </a:ln>
                <a:solidFill>
                  <a:srgbClr val="0000FF"/>
                </a:solidFill>
                <a:effectLst/>
                <a:uLnTx/>
                <a:uFillTx/>
                <a:latin typeface="Gill Sans MT"/>
                <a:sym typeface="Dover Sans Text"/>
                <a:hlinkClick r:id="rId3">
                  <a:extLst>
                    <a:ext uri="{A12FA001-AC4F-418D-AE19-62706E023703}">
                      <ahyp:hlinkClr xmlns:ahyp="http://schemas.microsoft.com/office/drawing/2018/hyperlinkcolor" val="tx"/>
                    </a:ext>
                  </a:extLst>
                </a:hlinkClick>
              </a:rPr>
              <a:t>Klik hier om </a:t>
            </a:r>
            <a:r>
              <a:rPr kumimoji="0" lang="nl-NL" sz="6000" b="0" i="0" u="none" strike="noStrike" kern="0" cap="none" spc="0" normalizeH="0" baseline="0" noProof="0" dirty="0">
                <a:ln>
                  <a:noFill/>
                </a:ln>
                <a:solidFill>
                  <a:srgbClr val="0000FF"/>
                </a:solidFill>
                <a:effectLst/>
                <a:uLnTx/>
                <a:uFillTx/>
                <a:latin typeface="Gill Sans MT"/>
                <a:sym typeface="Dover Sans Text"/>
                <a:hlinkClick r:id="rId3">
                  <a:extLst>
                    <a:ext uri="{A12FA001-AC4F-418D-AE19-62706E023703}">
                      <ahyp:hlinkClr xmlns:ahyp="http://schemas.microsoft.com/office/drawing/2018/hyperlinkcolor" val="tx"/>
                    </a:ext>
                  </a:extLst>
                </a:hlinkClick>
              </a:rPr>
              <a:t>als klas</a:t>
            </a:r>
            <a:r>
              <a:rPr kumimoji="0" sz="6000" b="0" i="0" u="none" strike="noStrike" kern="0" cap="none" spc="0" normalizeH="0" baseline="0" noProof="0" dirty="0">
                <a:ln>
                  <a:noFill/>
                </a:ln>
                <a:solidFill>
                  <a:srgbClr val="0000FF"/>
                </a:solidFill>
                <a:effectLst/>
                <a:uLnTx/>
                <a:uFillTx/>
                <a:latin typeface="Gill Sans MT"/>
                <a:sym typeface="Dover Sans Text"/>
                <a:hlinkClick r:id="rId3">
                  <a:extLst>
                    <a:ext uri="{A12FA001-AC4F-418D-AE19-62706E023703}">
                      <ahyp:hlinkClr xmlns:ahyp="http://schemas.microsoft.com/office/drawing/2018/hyperlinkcolor" val="tx"/>
                    </a:ext>
                  </a:extLst>
                </a:hlinkClick>
              </a:rPr>
              <a:t> een woord in te sturen</a:t>
            </a:r>
            <a:r>
              <a:rPr kumimoji="0" lang="nl-NL" sz="6000" b="0" i="0" u="none" strike="noStrike" kern="0" cap="none" spc="0" normalizeH="0" baseline="0" noProof="0" dirty="0">
                <a:ln>
                  <a:noFill/>
                </a:ln>
                <a:solidFill>
                  <a:srgbClr val="0000FF"/>
                </a:solidFill>
                <a:effectLst/>
                <a:uLnTx/>
                <a:uFillTx/>
                <a:latin typeface="Gill Sans MT"/>
                <a:sym typeface="Dover Sans Text"/>
                <a:hlinkClick r:id="rId3">
                  <a:extLst>
                    <a:ext uri="{A12FA001-AC4F-418D-AE19-62706E023703}">
                      <ahyp:hlinkClr xmlns:ahyp="http://schemas.microsoft.com/office/drawing/2018/hyperlinkcolor" val="tx"/>
                    </a:ext>
                  </a:extLst>
                </a:hlinkClick>
              </a:rPr>
              <a:t>. Je krijgt dan persoonlijk antwoord van een van onze taaladviseurs</a:t>
            </a:r>
            <a:r>
              <a:rPr lang="nl-NL" sz="6000" b="0" u="none" dirty="0">
                <a:solidFill>
                  <a:srgbClr val="0000FF"/>
                </a:solidFill>
                <a:latin typeface="Gill Sans MT"/>
              </a:rPr>
              <a:t>.</a:t>
            </a:r>
            <a:endParaRPr kumimoji="0"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hlinkClick r:id="rId4">
                <a:extLst>
                  <a:ext uri="{A12FA001-AC4F-418D-AE19-62706E023703}">
                    <ahyp:hlinkClr xmlns:ahyp="http://schemas.microsoft.com/office/drawing/2018/hyperlinkcolor" val="tx"/>
                  </a:ext>
                </a:extLst>
              </a:hlinkClick>
            </a:endParaRPr>
          </a:p>
        </p:txBody>
      </p:sp>
      <p:sp>
        <p:nvSpPr>
          <p:cNvPr id="205" name="Cirkel"/>
          <p:cNvSpPr/>
          <p:nvPr/>
        </p:nvSpPr>
        <p:spPr>
          <a:xfrm>
            <a:off x="17724364" y="7481789"/>
            <a:ext cx="5077161" cy="5077160"/>
          </a:xfrm>
          <a:prstGeom prst="ellipse">
            <a:avLst/>
          </a:prstGeom>
          <a:solidFill>
            <a:srgbClr val="D1E8E8"/>
          </a:solidFill>
          <a:ln w="12700">
            <a:miter lim="400000"/>
          </a:ln>
        </p:spPr>
        <p:txBody>
          <a:bodyPr lIns="50800" tIns="50800" rIns="50800" bIns="50800" anchor="ctr"/>
          <a:lstStyle/>
          <a:p>
            <a:pPr marL="0" marR="0" lvl="0" indent="0" algn="ctr" defTabSz="821531"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dirty="0">
              <a:ln>
                <a:noFill/>
              </a:ln>
              <a:solidFill>
                <a:srgbClr val="FFFFFF"/>
              </a:solidFill>
              <a:effectLst/>
              <a:uLnTx/>
              <a:uFillTx/>
              <a:latin typeface="Graphik Semibold"/>
              <a:sym typeface="Graphik Semibold"/>
            </a:endParaRPr>
          </a:p>
        </p:txBody>
      </p:sp>
      <p:sp>
        <p:nvSpPr>
          <p:cNvPr id="206" name="Onze Taal  zoek het voor…"/>
          <p:cNvSpPr txBox="1"/>
          <p:nvPr/>
        </p:nvSpPr>
        <p:spPr>
          <a:xfrm>
            <a:off x="13716612" y="8722578"/>
            <a:ext cx="13092664" cy="2595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ctr"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0">
                <a:latin typeface="Antonia H3 Regular"/>
                <a:ea typeface="Antonia H3 Regular"/>
                <a:cs typeface="Antonia H3 Regular"/>
                <a:sym typeface="Antonia H3 Regular"/>
              </a:defRPr>
            </a:pPr>
            <a: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Onze Taal </a:t>
            </a:r>
            <a:b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br>
            <a: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zoekt het voor </a:t>
            </a:r>
          </a:p>
          <a:p>
            <a:pPr marL="0" marR="0" lvl="0" indent="0" algn="ctr"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0">
                <a:latin typeface="Antonia H3 Regular"/>
                <a:ea typeface="Antonia H3 Regular"/>
                <a:cs typeface="Antonia H3 Regular"/>
                <a:sym typeface="Antonia H3 Regular"/>
              </a:defRPr>
            </a:pPr>
            <a: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jullie uit!</a:t>
            </a:r>
          </a:p>
        </p:txBody>
      </p:sp>
      <p:sp>
        <p:nvSpPr>
          <p:cNvPr id="207" name="Zoeken"/>
          <p:cNvSpPr/>
          <p:nvPr/>
        </p:nvSpPr>
        <p:spPr>
          <a:xfrm>
            <a:off x="17483985" y="7218252"/>
            <a:ext cx="6928432" cy="8120489"/>
          </a:xfrm>
          <a:custGeom>
            <a:avLst/>
            <a:gdLst/>
            <a:ahLst/>
            <a:cxnLst>
              <a:cxn ang="0">
                <a:pos x="wd2" y="hd2"/>
              </a:cxn>
              <a:cxn ang="5400000">
                <a:pos x="wd2" y="hd2"/>
              </a:cxn>
              <a:cxn ang="10800000">
                <a:pos x="wd2" y="hd2"/>
              </a:cxn>
              <a:cxn ang="16200000">
                <a:pos x="wd2" y="hd2"/>
              </a:cxn>
            </a:cxnLst>
            <a:rect l="0" t="0"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57150">
            <a:solidFill>
              <a:srgbClr val="FDF396"/>
            </a:solidFill>
            <a:miter lim="400000"/>
          </a:ln>
        </p:spPr>
        <p:txBody>
          <a:bodyPr lIns="50800" tIns="50800" rIns="50800" bIns="50800" anchor="ctr"/>
          <a:lstStyle/>
          <a:p>
            <a:pPr marL="0" marR="0" lvl="0" indent="0" algn="ctr" defTabSz="821531"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4" name="Tekstvak 3">
            <a:extLst>
              <a:ext uri="{FF2B5EF4-FFF2-40B4-BE49-F238E27FC236}">
                <a16:creationId xmlns:a16="http://schemas.microsoft.com/office/drawing/2014/main" id="{D5822218-4340-69FC-63E3-D2D2ABC75BC4}"/>
              </a:ext>
            </a:extLst>
          </p:cNvPr>
          <p:cNvSpPr txBox="1"/>
          <p:nvPr/>
        </p:nvSpPr>
        <p:spPr>
          <a:xfrm>
            <a:off x="1452379" y="3071101"/>
            <a:ext cx="13541188" cy="3799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lvl="0" indent="0" algn="ctr" defTabSz="821531" rtl="0" eaLnBrk="1" fontAlgn="auto" latinLnBrk="0" hangingPunct="0">
              <a:lnSpc>
                <a:spcPct val="80000"/>
              </a:lnSpc>
              <a:spcBef>
                <a:spcPts val="400"/>
              </a:spcBef>
              <a:spcAft>
                <a:spcPts val="0"/>
              </a:spcAft>
              <a:buClrTx/>
              <a:buSzTx/>
              <a:buFontTx/>
              <a:buNone/>
              <a:tabLst>
                <a:tab pos="812800" algn="l"/>
              </a:tabLst>
              <a:defRPr/>
            </a:pPr>
            <a:r>
              <a:rPr kumimoji="0" lang="nl-NL" sz="6000" b="0" i="0" u="none" strike="noStrike" kern="0" cap="none" spc="-26" normalizeH="0" baseline="0" noProof="0" dirty="0">
                <a:ln>
                  <a:noFill/>
                </a:ln>
                <a:solidFill>
                  <a:srgbClr val="000000"/>
                </a:solidFill>
                <a:effectLst/>
                <a:uLnTx/>
                <a:uFillTx/>
                <a:latin typeface="Gill Sans MT"/>
                <a:sym typeface="Graphik Compact Regular"/>
              </a:rPr>
              <a:t>Uitzoeken waar woorden vandaan komen noemen we </a:t>
            </a:r>
            <a:r>
              <a:rPr kumimoji="0" lang="nl-NL" sz="6000" b="0" i="1" u="none" strike="noStrike" kern="0" cap="none" spc="-26" normalizeH="0" baseline="0" noProof="0" dirty="0">
                <a:ln>
                  <a:noFill/>
                </a:ln>
                <a:solidFill>
                  <a:srgbClr val="000000"/>
                </a:solidFill>
                <a:effectLst/>
                <a:uLnTx/>
                <a:uFillTx/>
                <a:latin typeface="Gill Sans MT"/>
                <a:sym typeface="Graphik Compact Regular"/>
              </a:rPr>
              <a:t>etymologie</a:t>
            </a:r>
            <a:r>
              <a:rPr kumimoji="0" lang="nl-NL" sz="6000" b="0" i="0" u="none" strike="noStrike" kern="0" cap="none" spc="-26" normalizeH="0" baseline="0" noProof="0" dirty="0">
                <a:ln>
                  <a:noFill/>
                </a:ln>
                <a:solidFill>
                  <a:srgbClr val="000000"/>
                </a:solidFill>
                <a:effectLst/>
                <a:uLnTx/>
                <a:uFillTx/>
                <a:latin typeface="Gill Sans MT"/>
                <a:sym typeface="Graphik Compact Regular"/>
              </a:rPr>
              <a:t>. </a:t>
            </a:r>
            <a:br>
              <a:rPr lang="nl-NL" sz="6000" b="0" i="0" u="none" strike="noStrike" kern="0" cap="none" spc="-26" normalizeH="0" baseline="0" noProof="0" dirty="0">
                <a:ln>
                  <a:noFill/>
                </a:ln>
                <a:effectLst/>
                <a:uLnTx/>
                <a:uFillTx/>
                <a:latin typeface="Gill Sans MT" panose="020B0502020104020203" pitchFamily="34" charset="0"/>
              </a:rPr>
            </a:br>
            <a:br>
              <a:rPr lang="nl-NL" sz="6000" b="0" i="0" u="none" strike="noStrike" kern="0" cap="none" spc="-26" normalizeH="0" baseline="0" noProof="0" dirty="0">
                <a:ln>
                  <a:noFill/>
                </a:ln>
                <a:effectLst/>
                <a:uLnTx/>
                <a:uFillTx/>
                <a:latin typeface="Gill Sans MT" panose="020B0502020104020203" pitchFamily="34" charset="0"/>
              </a:rPr>
            </a:br>
            <a:r>
              <a:rPr kumimoji="0" lang="nl-NL" sz="6000" b="0" i="0" u="none" strike="noStrike" kern="0" cap="none" spc="-26" normalizeH="0" baseline="0" noProof="0" dirty="0">
                <a:ln>
                  <a:noFill/>
                </a:ln>
                <a:solidFill>
                  <a:srgbClr val="000000"/>
                </a:solidFill>
                <a:effectLst/>
                <a:uLnTx/>
                <a:uFillTx/>
                <a:latin typeface="Gill Sans MT"/>
                <a:sym typeface="Graphik Compact Regular"/>
              </a:rPr>
              <a:t>Van welk woord zouden jullie de etymologie willen weten</a:t>
            </a:r>
            <a:r>
              <a:rPr lang="nl-NL" sz="6000" dirty="0">
                <a:latin typeface="Gill Sans MT"/>
              </a:rPr>
              <a:t>?</a:t>
            </a:r>
            <a:r>
              <a:rPr kumimoji="0" lang="nl-NL" sz="6000" b="0" i="0" u="none" strike="noStrike" kern="0" cap="none" spc="-26" normalizeH="0" baseline="0" noProof="0" dirty="0">
                <a:ln>
                  <a:noFill/>
                </a:ln>
                <a:solidFill>
                  <a:srgbClr val="000000"/>
                </a:solidFill>
                <a:effectLst/>
                <a:uLnTx/>
                <a:uFillTx/>
                <a:latin typeface="Gill Sans MT"/>
                <a:sym typeface="Graphik Compact Regular"/>
              </a:rPr>
              <a:t> </a:t>
            </a:r>
            <a:endParaRPr lang="nl-NL" sz="6000" b="0" i="0" u="none" strike="noStrike" kern="0" cap="none" spc="-26" normalizeH="0" baseline="0" noProof="0" dirty="0">
              <a:ln>
                <a:noFill/>
              </a:ln>
              <a:solidFill>
                <a:srgbClr val="000000"/>
              </a:solidFill>
              <a:effectLst/>
              <a:uLnTx/>
              <a:uFillTx/>
              <a:latin typeface="Gill Sans MT"/>
            </a:endParaRPr>
          </a:p>
        </p:txBody>
      </p:sp>
      <p:pic>
        <p:nvPicPr>
          <p:cNvPr id="2" name="Logo-eenregelig.png" descr="Logo-eenregelig.png">
            <a:extLst>
              <a:ext uri="{FF2B5EF4-FFF2-40B4-BE49-F238E27FC236}">
                <a16:creationId xmlns:a16="http://schemas.microsoft.com/office/drawing/2014/main" id="{966BA99A-FF55-4EE8-E281-605941C4E6E5}"/>
              </a:ext>
            </a:extLst>
          </p:cNvPr>
          <p:cNvPicPr>
            <a:picLocks noChangeAspect="1"/>
          </p:cNvPicPr>
          <p:nvPr/>
        </p:nvPicPr>
        <p:blipFill>
          <a:blip r:embed="rId5"/>
          <a:stretch>
            <a:fillRect/>
          </a:stretch>
        </p:blipFill>
        <p:spPr>
          <a:xfrm>
            <a:off x="20625561" y="434348"/>
            <a:ext cx="3370127" cy="911372"/>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500" fill="hold"/>
                                        <p:tgtEl>
                                          <p:spTgt spid="207"/>
                                        </p:tgtEl>
                                        <p:attrNameLst>
                                          <p:attrName>ppt_w</p:attrName>
                                        </p:attrNameLst>
                                      </p:cBhvr>
                                      <p:tavLst>
                                        <p:tav tm="0">
                                          <p:val>
                                            <p:fltVal val="0"/>
                                          </p:val>
                                        </p:tav>
                                        <p:tav tm="100000">
                                          <p:val>
                                            <p:strVal val="#ppt_w"/>
                                          </p:val>
                                        </p:tav>
                                      </p:tavLst>
                                    </p:anim>
                                    <p:anim calcmode="lin" valueType="num">
                                      <p:cBhvr>
                                        <p:cTn id="8" dur="500" fill="hold"/>
                                        <p:tgtEl>
                                          <p:spTgt spid="207"/>
                                        </p:tgtEl>
                                        <p:attrNameLst>
                                          <p:attrName>ppt_h</p:attrName>
                                        </p:attrNameLst>
                                      </p:cBhvr>
                                      <p:tavLst>
                                        <p:tav tm="0">
                                          <p:val>
                                            <p:fltVal val="0"/>
                                          </p:val>
                                        </p:tav>
                                        <p:tav tm="100000">
                                          <p:val>
                                            <p:strVal val="#ppt_h"/>
                                          </p:val>
                                        </p:tav>
                                      </p:tavLst>
                                    </p:anim>
                                    <p:animEffect transition="in" filter="fade">
                                      <p:cBhvr>
                                        <p:cTn id="9" dur="500"/>
                                        <p:tgtEl>
                                          <p:spTgt spid="20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5"/>
                                        </p:tgtEl>
                                        <p:attrNameLst>
                                          <p:attrName>style.visibility</p:attrName>
                                        </p:attrNameLst>
                                      </p:cBhvr>
                                      <p:to>
                                        <p:strVal val="visible"/>
                                      </p:to>
                                    </p:set>
                                    <p:anim calcmode="lin" valueType="num">
                                      <p:cBhvr>
                                        <p:cTn id="12" dur="500" fill="hold"/>
                                        <p:tgtEl>
                                          <p:spTgt spid="205"/>
                                        </p:tgtEl>
                                        <p:attrNameLst>
                                          <p:attrName>ppt_w</p:attrName>
                                        </p:attrNameLst>
                                      </p:cBhvr>
                                      <p:tavLst>
                                        <p:tav tm="0">
                                          <p:val>
                                            <p:fltVal val="0"/>
                                          </p:val>
                                        </p:tav>
                                        <p:tav tm="100000">
                                          <p:val>
                                            <p:strVal val="#ppt_w"/>
                                          </p:val>
                                        </p:tav>
                                      </p:tavLst>
                                    </p:anim>
                                    <p:anim calcmode="lin" valueType="num">
                                      <p:cBhvr>
                                        <p:cTn id="13" dur="500" fill="hold"/>
                                        <p:tgtEl>
                                          <p:spTgt spid="205"/>
                                        </p:tgtEl>
                                        <p:attrNameLst>
                                          <p:attrName>ppt_h</p:attrName>
                                        </p:attrNameLst>
                                      </p:cBhvr>
                                      <p:tavLst>
                                        <p:tav tm="0">
                                          <p:val>
                                            <p:fltVal val="0"/>
                                          </p:val>
                                        </p:tav>
                                        <p:tav tm="100000">
                                          <p:val>
                                            <p:strVal val="#ppt_h"/>
                                          </p:val>
                                        </p:tav>
                                      </p:tavLst>
                                    </p:anim>
                                    <p:animEffect transition="in" filter="fade">
                                      <p:cBhvr>
                                        <p:cTn id="14" dur="500"/>
                                        <p:tgtEl>
                                          <p:spTgt spid="20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p:cTn id="17" dur="500" fill="hold"/>
                                        <p:tgtEl>
                                          <p:spTgt spid="206"/>
                                        </p:tgtEl>
                                        <p:attrNameLst>
                                          <p:attrName>ppt_w</p:attrName>
                                        </p:attrNameLst>
                                      </p:cBhvr>
                                      <p:tavLst>
                                        <p:tav tm="0">
                                          <p:val>
                                            <p:fltVal val="0"/>
                                          </p:val>
                                        </p:tav>
                                        <p:tav tm="100000">
                                          <p:val>
                                            <p:strVal val="#ppt_w"/>
                                          </p:val>
                                        </p:tav>
                                      </p:tavLst>
                                    </p:anim>
                                    <p:anim calcmode="lin" valueType="num">
                                      <p:cBhvr>
                                        <p:cTn id="18" dur="500" fill="hold"/>
                                        <p:tgtEl>
                                          <p:spTgt spid="206"/>
                                        </p:tgtEl>
                                        <p:attrNameLst>
                                          <p:attrName>ppt_h</p:attrName>
                                        </p:attrNameLst>
                                      </p:cBhvr>
                                      <p:tavLst>
                                        <p:tav tm="0">
                                          <p:val>
                                            <p:fltVal val="0"/>
                                          </p:val>
                                        </p:tav>
                                        <p:tav tm="100000">
                                          <p:val>
                                            <p:strVal val="#ppt_h"/>
                                          </p:val>
                                        </p:tav>
                                      </p:tavLst>
                                    </p:anim>
                                    <p:animEffect transition="in" filter="fade">
                                      <p:cBhvr>
                                        <p:cTn id="19" dur="500"/>
                                        <p:tgtEl>
                                          <p:spTgt spid="20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5" grpId="0" animBg="1"/>
      <p:bldP spid="206" grpId="0" animBg="1"/>
      <p:bldP spid="207" grpId="0" animBg="1"/>
    </p:bldLst>
  </p:timing>
</p:sld>
</file>

<file path=ppt/theme/theme1.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Showcase">
  <a:themeElements>
    <a:clrScheme name="27_Showcase">
      <a:dk1>
        <a:srgbClr val="000000"/>
      </a:dk1>
      <a:lt1>
        <a:srgbClr val="FFFFFF"/>
      </a:lt1>
      <a:dk2>
        <a:srgbClr val="A7A7A7"/>
      </a:dk2>
      <a:lt2>
        <a:srgbClr val="535353"/>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Helvetica"/>
        <a:ea typeface="Helvetica"/>
        <a:cs typeface="Helvetica"/>
      </a:majorFont>
      <a:minorFont>
        <a:latin typeface="Helvetica Neue"/>
        <a:ea typeface="Helvetica Neue"/>
        <a:cs typeface="Helvetica Neue"/>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517</TotalTime>
  <Words>548</Words>
  <Application>Microsoft Office PowerPoint</Application>
  <PresentationFormat>Aangepast</PresentationFormat>
  <Paragraphs>61</Paragraphs>
  <Slides>9</Slides>
  <Notes>9</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9</vt:i4>
      </vt:variant>
    </vt:vector>
  </HeadingPairs>
  <TitlesOfParts>
    <vt:vector size="19" baseType="lpstr">
      <vt:lpstr>Arial</vt:lpstr>
      <vt:lpstr>Dover Sans Text</vt:lpstr>
      <vt:lpstr>Gill Sans MT</vt:lpstr>
      <vt:lpstr>Graphik</vt:lpstr>
      <vt:lpstr>Graphik Compact Regular</vt:lpstr>
      <vt:lpstr>Graphik Medium</vt:lpstr>
      <vt:lpstr>Graphik Semibold</vt:lpstr>
      <vt:lpstr>Helvetica Neue</vt:lpstr>
      <vt:lpstr>27_Showcase</vt:lpstr>
      <vt:lpstr>28_Showcase</vt:lpstr>
      <vt:lpstr>September … september? Sep-tem-ber?</vt:lpstr>
      <vt:lpstr>september</vt:lpstr>
      <vt:lpstr>VraAG</vt:lpstr>
      <vt:lpstr>Antwoord</vt:lpstr>
      <vt:lpstr>VraAG</vt:lpstr>
      <vt:lpstr>Antwoord</vt:lpstr>
      <vt:lpstr>VraAG</vt:lpstr>
      <vt:lpstr>Antwoord</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Louk Röell</dc:creator>
  <cp:lastModifiedBy>Louk Röell</cp:lastModifiedBy>
  <cp:revision>165</cp:revision>
  <dcterms:modified xsi:type="dcterms:W3CDTF">2025-05-22T12:09:52Z</dcterms:modified>
</cp:coreProperties>
</file>