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4" r:id="rId2"/>
  </p:sldMasterIdLst>
  <p:notesMasterIdLst>
    <p:notesMasterId r:id="rId10"/>
  </p:notesMasterIdLst>
  <p:sldIdLst>
    <p:sldId id="256" r:id="rId3"/>
    <p:sldId id="257" r:id="rId4"/>
    <p:sldId id="265" r:id="rId5"/>
    <p:sldId id="259" r:id="rId6"/>
    <p:sldId id="271" r:id="rId7"/>
    <p:sldId id="272" r:id="rId8"/>
    <p:sldId id="270" r:id="rId9"/>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1pPr>
    <a:lvl2pPr marL="0" marR="0" indent="4572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2pPr>
    <a:lvl3pPr marL="0" marR="0" indent="9144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3pPr>
    <a:lvl4pPr marL="0" marR="0" indent="13716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4pPr>
    <a:lvl5pPr marL="0" marR="0" indent="18288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5pPr>
    <a:lvl6pPr marL="0" marR="0" indent="22860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6pPr>
    <a:lvl7pPr marL="0" marR="0" indent="27432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7pPr>
    <a:lvl8pPr marL="0" marR="0" indent="32004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8pPr>
    <a:lvl9pPr marL="0" marR="0" indent="365760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17332F-AB16-C6E1-E071-A0578319236D}" name="Roos de Bruyn" initials="RB" userId="S::roos@onzetaal.nl::6056debc-6b08-4ad7-a6a9-b6b851362383" providerId="AD"/>
  <p188:author id="{C52D136E-A58F-F110-7AC2-7DBCF1C0D8D8}" name="Fieneke Jochemsen" initials="FJ" userId="S::fieneke@onzetaal.nl::a61282b3-e22a-48c5-bf77-1bb40189cd67" providerId="AD"/>
  <p188:author id="{0EE820EB-E62B-76E6-CF55-F6E1872031AE}" name="Louk Röell" initials="LR" userId="S::louk@onzetaal.nl::fcefd4d8-3f59-4040-97ab-b762cea6601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DA3"/>
    <a:srgbClr val="BD92DE"/>
    <a:srgbClr val="FDF396"/>
    <a:srgbClr val="D5E7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2FF0AB-D1A9-40AA-9E58-4B01CBD73D08}" v="153" dt="2025-10-16T12:39:46.057"/>
    <p1510:client id="{36F537DC-B3D5-4EEA-B28A-EE4FFD66DDB3}" v="708" dt="2025-10-16T11:19:35.517"/>
    <p1510:client id="{582FEBA5-BB47-0CE4-692D-D46F3070E8D7}" v="81" dt="2025-10-16T12:32:03.21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solid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EFA07"/>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254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254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chemeClr val="accent4">
              <a:hueOff val="3712597"/>
              <a:satOff val="-23099"/>
              <a:lumOff val="5802"/>
            </a:schemeClr>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5E5E5E"/>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9BCEF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E5E5E"/>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5E5E5E"/>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2871FF"/>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FFFF"/>
          </a:solid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D1F6"/>
          </a:solidFill>
        </a:fill>
      </a:tcStyle>
    </a:firstCol>
    <a:la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E7FE9"/>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D5D5D5"/>
          </a:solidFill>
        </a:fill>
      </a:tcStyle>
    </a:wholeTbl>
    <a:band2H>
      <a:tcTxStyle/>
      <a:tcStyle>
        <a:tcBdr/>
        <a:fill>
          <a:solidFill>
            <a:srgbClr val="EAEAEA"/>
          </a:solidFill>
        </a:fill>
      </a:tcStyle>
    </a:band2H>
    <a:firstCol>
      <a:tcTxStyle b="on" i="off">
        <a:font>
          <a:latin typeface="Graphik Semibold"/>
          <a:ea typeface="Graphik Semibold"/>
          <a:cs typeface="Graphik Semibold"/>
        </a:font>
        <a:srgbClr val="FFFFFF"/>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929292"/>
          </a:solidFill>
        </a:fill>
      </a:tcStyle>
    </a:firstCol>
    <a:la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D5D5D5"/>
          </a:solidFill>
        </a:fill>
      </a:tcStyle>
    </a:lastRow>
    <a:firstRow>
      <a:tcTxStyle b="on" i="off">
        <a:font>
          <a:latin typeface="Graphik Semibold"/>
          <a:ea typeface="Graphik Semibold"/>
          <a:cs typeface="Graphik Semibold"/>
        </a:font>
        <a:srgbClr val="FFFFFF"/>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92929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9" d="100"/>
          <a:sy n="39" d="100"/>
        </p:scale>
        <p:origin x="883"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te Adriaansen" userId="b57a3f83-33b0-41d1-a980-9298cdd71239" providerId="ADAL" clId="{36F537DC-B3D5-4EEA-B28A-EE4FFD66DDB3}"/>
    <pc:docChg chg="undo custSel addSld delSld modSld sldOrd">
      <pc:chgData name="Jente Adriaansen" userId="b57a3f83-33b0-41d1-a980-9298cdd71239" providerId="ADAL" clId="{36F537DC-B3D5-4EEA-B28A-EE4FFD66DDB3}" dt="2025-10-16T11:19:35.517" v="742" actId="208"/>
      <pc:docMkLst>
        <pc:docMk/>
      </pc:docMkLst>
      <pc:sldChg chg="modNotesTx">
        <pc:chgData name="Jente Adriaansen" userId="b57a3f83-33b0-41d1-a980-9298cdd71239" providerId="ADAL" clId="{36F537DC-B3D5-4EEA-B28A-EE4FFD66DDB3}" dt="2025-10-14T13:21:31.412" v="31" actId="6549"/>
        <pc:sldMkLst>
          <pc:docMk/>
          <pc:sldMk cId="0" sldId="259"/>
        </pc:sldMkLst>
      </pc:sldChg>
      <pc:sldChg chg="delSp del mod">
        <pc:chgData name="Jente Adriaansen" userId="b57a3f83-33b0-41d1-a980-9298cdd71239" providerId="ADAL" clId="{36F537DC-B3D5-4EEA-B28A-EE4FFD66DDB3}" dt="2025-10-16T08:29:30.763" v="33" actId="47"/>
        <pc:sldMkLst>
          <pc:docMk/>
          <pc:sldMk cId="0" sldId="266"/>
        </pc:sldMkLst>
        <pc:spChg chg="del">
          <ac:chgData name="Jente Adriaansen" userId="b57a3f83-33b0-41d1-a980-9298cdd71239" providerId="ADAL" clId="{36F537DC-B3D5-4EEA-B28A-EE4FFD66DDB3}" dt="2025-10-16T08:29:28.509" v="32" actId="478"/>
          <ac:spMkLst>
            <pc:docMk/>
            <pc:sldMk cId="0" sldId="266"/>
            <ac:spMk id="2" creationId="{2EAD79A4-2F34-7A78-164C-B7DA1214B3F8}"/>
          </ac:spMkLst>
        </pc:spChg>
      </pc:sldChg>
      <pc:sldChg chg="addSp delSp modSp add mod ord modNotesTx">
        <pc:chgData name="Jente Adriaansen" userId="b57a3f83-33b0-41d1-a980-9298cdd71239" providerId="ADAL" clId="{36F537DC-B3D5-4EEA-B28A-EE4FFD66DDB3}" dt="2025-10-16T11:19:35.517" v="742" actId="208"/>
        <pc:sldMkLst>
          <pc:docMk/>
          <pc:sldMk cId="754624365" sldId="271"/>
        </pc:sldMkLst>
        <pc:spChg chg="mod">
          <ac:chgData name="Jente Adriaansen" userId="b57a3f83-33b0-41d1-a980-9298cdd71239" providerId="ADAL" clId="{36F537DC-B3D5-4EEA-B28A-EE4FFD66DDB3}" dt="2025-10-16T11:19:35.517" v="742" actId="208"/>
          <ac:spMkLst>
            <pc:docMk/>
            <pc:sldMk cId="754624365" sldId="271"/>
            <ac:spMk id="186" creationId="{E81A6A5B-AF5D-EE0E-C46F-11286C91BC95}"/>
          </ac:spMkLst>
        </pc:spChg>
        <pc:spChg chg="mod">
          <ac:chgData name="Jente Adriaansen" userId="b57a3f83-33b0-41d1-a980-9298cdd71239" providerId="ADAL" clId="{36F537DC-B3D5-4EEA-B28A-EE4FFD66DDB3}" dt="2025-10-16T11:19:35.517" v="742" actId="208"/>
          <ac:spMkLst>
            <pc:docMk/>
            <pc:sldMk cId="754624365" sldId="271"/>
            <ac:spMk id="187" creationId="{F049EF3B-AB47-1913-128D-999FFB36158B}"/>
          </ac:spMkLst>
        </pc:spChg>
        <pc:spChg chg="mod">
          <ac:chgData name="Jente Adriaansen" userId="b57a3f83-33b0-41d1-a980-9298cdd71239" providerId="ADAL" clId="{36F537DC-B3D5-4EEA-B28A-EE4FFD66DDB3}" dt="2025-10-16T11:19:35.517" v="742" actId="208"/>
          <ac:spMkLst>
            <pc:docMk/>
            <pc:sldMk cId="754624365" sldId="271"/>
            <ac:spMk id="188" creationId="{DCA0F856-20AD-8C32-0A43-19B1175A0D04}"/>
          </ac:spMkLst>
        </pc:spChg>
        <pc:spChg chg="mod">
          <ac:chgData name="Jente Adriaansen" userId="b57a3f83-33b0-41d1-a980-9298cdd71239" providerId="ADAL" clId="{36F537DC-B3D5-4EEA-B28A-EE4FFD66DDB3}" dt="2025-10-16T11:19:35.517" v="742" actId="208"/>
          <ac:spMkLst>
            <pc:docMk/>
            <pc:sldMk cId="754624365" sldId="271"/>
            <ac:spMk id="189" creationId="{6C16F60F-5EEA-AAA4-7A1D-A1F284F35DAB}"/>
          </ac:spMkLst>
        </pc:spChg>
        <pc:spChg chg="mod">
          <ac:chgData name="Jente Adriaansen" userId="b57a3f83-33b0-41d1-a980-9298cdd71239" providerId="ADAL" clId="{36F537DC-B3D5-4EEA-B28A-EE4FFD66DDB3}" dt="2025-10-16T11:16:41.096" v="625" actId="14100"/>
          <ac:spMkLst>
            <pc:docMk/>
            <pc:sldMk cId="754624365" sldId="271"/>
            <ac:spMk id="190" creationId="{506E652D-DC7B-9E58-B511-28D4D16F0929}"/>
          </ac:spMkLst>
        </pc:spChg>
        <pc:picChg chg="del">
          <ac:chgData name="Jente Adriaansen" userId="b57a3f83-33b0-41d1-a980-9298cdd71239" providerId="ADAL" clId="{36F537DC-B3D5-4EEA-B28A-EE4FFD66DDB3}" dt="2025-10-16T10:33:40.117" v="41" actId="478"/>
          <ac:picMkLst>
            <pc:docMk/>
            <pc:sldMk cId="754624365" sldId="271"/>
            <ac:picMk id="3" creationId="{2E5F48F0-1199-450A-7A7D-E4E99DA8AF94}"/>
          </ac:picMkLst>
        </pc:picChg>
        <pc:picChg chg="add mod ord">
          <ac:chgData name="Jente Adriaansen" userId="b57a3f83-33b0-41d1-a980-9298cdd71239" providerId="ADAL" clId="{36F537DC-B3D5-4EEA-B28A-EE4FFD66DDB3}" dt="2025-10-16T11:19:18.290" v="741" actId="688"/>
          <ac:picMkLst>
            <pc:docMk/>
            <pc:sldMk cId="754624365" sldId="271"/>
            <ac:picMk id="4" creationId="{F724A53E-07A4-13CF-5A94-C05AE38345D4}"/>
          </ac:picMkLst>
        </pc:picChg>
      </pc:sldChg>
      <pc:sldChg chg="del">
        <pc:chgData name="Jente Adriaansen" userId="b57a3f83-33b0-41d1-a980-9298cdd71239" providerId="ADAL" clId="{36F537DC-B3D5-4EEA-B28A-EE4FFD66DDB3}" dt="2025-10-16T08:29:33.890" v="34" actId="47"/>
        <pc:sldMkLst>
          <pc:docMk/>
          <pc:sldMk cId="2456622141" sldId="271"/>
        </pc:sldMkLst>
      </pc:sldChg>
      <pc:sldChg chg="addSp delSp modSp add mod ord modNotesTx">
        <pc:chgData name="Jente Adriaansen" userId="b57a3f83-33b0-41d1-a980-9298cdd71239" providerId="ADAL" clId="{36F537DC-B3D5-4EEA-B28A-EE4FFD66DDB3}" dt="2025-10-16T11:18:20.155" v="731" actId="20577"/>
        <pc:sldMkLst>
          <pc:docMk/>
          <pc:sldMk cId="434760865" sldId="272"/>
        </pc:sldMkLst>
        <pc:spChg chg="mod">
          <ac:chgData name="Jente Adriaansen" userId="b57a3f83-33b0-41d1-a980-9298cdd71239" providerId="ADAL" clId="{36F537DC-B3D5-4EEA-B28A-EE4FFD66DDB3}" dt="2025-10-16T10:52:52.414" v="545" actId="208"/>
          <ac:spMkLst>
            <pc:docMk/>
            <pc:sldMk cId="434760865" sldId="272"/>
            <ac:spMk id="193" creationId="{41258848-5483-91F9-6B1A-256DBE055000}"/>
          </ac:spMkLst>
        </pc:spChg>
        <pc:spChg chg="mod">
          <ac:chgData name="Jente Adriaansen" userId="b57a3f83-33b0-41d1-a980-9298cdd71239" providerId="ADAL" clId="{36F537DC-B3D5-4EEA-B28A-EE4FFD66DDB3}" dt="2025-10-16T10:52:52.414" v="545" actId="208"/>
          <ac:spMkLst>
            <pc:docMk/>
            <pc:sldMk cId="434760865" sldId="272"/>
            <ac:spMk id="194" creationId="{CAA2DD5D-91CC-D4A9-2511-BA0C9F0A4617}"/>
          </ac:spMkLst>
        </pc:spChg>
        <pc:spChg chg="mod">
          <ac:chgData name="Jente Adriaansen" userId="b57a3f83-33b0-41d1-a980-9298cdd71239" providerId="ADAL" clId="{36F537DC-B3D5-4EEA-B28A-EE4FFD66DDB3}" dt="2025-10-16T10:52:52.414" v="545" actId="208"/>
          <ac:spMkLst>
            <pc:docMk/>
            <pc:sldMk cId="434760865" sldId="272"/>
            <ac:spMk id="195" creationId="{7BF97E7D-C154-D920-5875-3BEE478B6C5B}"/>
          </ac:spMkLst>
        </pc:spChg>
        <pc:spChg chg="mod">
          <ac:chgData name="Jente Adriaansen" userId="b57a3f83-33b0-41d1-a980-9298cdd71239" providerId="ADAL" clId="{36F537DC-B3D5-4EEA-B28A-EE4FFD66DDB3}" dt="2025-10-16T10:52:52.414" v="545" actId="208"/>
          <ac:spMkLst>
            <pc:docMk/>
            <pc:sldMk cId="434760865" sldId="272"/>
            <ac:spMk id="196" creationId="{6794D75C-A77E-8ABF-F91D-408CC404D60B}"/>
          </ac:spMkLst>
        </pc:spChg>
        <pc:spChg chg="mod">
          <ac:chgData name="Jente Adriaansen" userId="b57a3f83-33b0-41d1-a980-9298cdd71239" providerId="ADAL" clId="{36F537DC-B3D5-4EEA-B28A-EE4FFD66DDB3}" dt="2025-10-16T11:18:03.389" v="721" actId="1076"/>
          <ac:spMkLst>
            <pc:docMk/>
            <pc:sldMk cId="434760865" sldId="272"/>
            <ac:spMk id="197" creationId="{CABDB523-E61B-3416-BCD1-921B0B667C2C}"/>
          </ac:spMkLst>
        </pc:spChg>
        <pc:picChg chg="del">
          <ac:chgData name="Jente Adriaansen" userId="b57a3f83-33b0-41d1-a980-9298cdd71239" providerId="ADAL" clId="{36F537DC-B3D5-4EEA-B28A-EE4FFD66DDB3}" dt="2025-10-16T10:33:42.383" v="42" actId="478"/>
          <ac:picMkLst>
            <pc:docMk/>
            <pc:sldMk cId="434760865" sldId="272"/>
            <ac:picMk id="3" creationId="{E72A4B7A-2667-DBD8-06BD-DFA7DB0F0918}"/>
          </ac:picMkLst>
        </pc:picChg>
        <pc:picChg chg="add mod ord">
          <ac:chgData name="Jente Adriaansen" userId="b57a3f83-33b0-41d1-a980-9298cdd71239" providerId="ADAL" clId="{36F537DC-B3D5-4EEA-B28A-EE4FFD66DDB3}" dt="2025-10-16T10:52:22.764" v="542" actId="1035"/>
          <ac:picMkLst>
            <pc:docMk/>
            <pc:sldMk cId="434760865" sldId="272"/>
            <ac:picMk id="4" creationId="{D692C4BE-EFCF-0754-19A9-3820F71B3B78}"/>
          </ac:picMkLst>
        </pc:picChg>
      </pc:sldChg>
    </pc:docChg>
  </pc:docChgLst>
  <pc:docChgLst>
    <pc:chgData name="Jente Adriaansen" userId="b57a3f83-33b0-41d1-a980-9298cdd71239" providerId="ADAL" clId="{167CC71B-0D5F-49BF-8AC1-46071846DA6B}"/>
    <pc:docChg chg="custSel modSld">
      <pc:chgData name="Jente Adriaansen" userId="b57a3f83-33b0-41d1-a980-9298cdd71239" providerId="ADAL" clId="{167CC71B-0D5F-49BF-8AC1-46071846DA6B}" dt="2025-10-14T10:00:27.629" v="784" actId="20577"/>
      <pc:docMkLst>
        <pc:docMk/>
      </pc:docMkLst>
      <pc:sldChg chg="addSp delSp modSp mod">
        <pc:chgData name="Jente Adriaansen" userId="b57a3f83-33b0-41d1-a980-9298cdd71239" providerId="ADAL" clId="{167CC71B-0D5F-49BF-8AC1-46071846DA6B}" dt="2025-10-14T10:00:27.629" v="784" actId="20577"/>
        <pc:sldMkLst>
          <pc:docMk/>
          <pc:sldMk cId="0" sldId="256"/>
        </pc:sldMkLst>
        <pc:spChg chg="mod">
          <ac:chgData name="Jente Adriaansen" userId="b57a3f83-33b0-41d1-a980-9298cdd71239" providerId="ADAL" clId="{167CC71B-0D5F-49BF-8AC1-46071846DA6B}" dt="2025-10-14T09:34:13.641" v="86" actId="6549"/>
          <ac:spMkLst>
            <pc:docMk/>
            <pc:sldMk cId="0" sldId="256"/>
            <ac:spMk id="167" creationId="{00000000-0000-0000-0000-000000000000}"/>
          </ac:spMkLst>
        </pc:spChg>
        <pc:spChg chg="mod">
          <ac:chgData name="Jente Adriaansen" userId="b57a3f83-33b0-41d1-a980-9298cdd71239" providerId="ADAL" clId="{167CC71B-0D5F-49BF-8AC1-46071846DA6B}" dt="2025-10-14T10:00:27.629" v="784" actId="20577"/>
          <ac:spMkLst>
            <pc:docMk/>
            <pc:sldMk cId="0" sldId="256"/>
            <ac:spMk id="170" creationId="{00000000-0000-0000-0000-000000000000}"/>
          </ac:spMkLst>
        </pc:spChg>
      </pc:sldChg>
      <pc:sldChg chg="addSp delSp modSp mod modAnim modNotesTx">
        <pc:chgData name="Jente Adriaansen" userId="b57a3f83-33b0-41d1-a980-9298cdd71239" providerId="ADAL" clId="{167CC71B-0D5F-49BF-8AC1-46071846DA6B}" dt="2025-10-14T09:59:35.419" v="752" actId="20577"/>
        <pc:sldMkLst>
          <pc:docMk/>
          <pc:sldMk cId="0" sldId="257"/>
        </pc:sldMkLst>
        <pc:spChg chg="mod">
          <ac:chgData name="Jente Adriaansen" userId="b57a3f83-33b0-41d1-a980-9298cdd71239" providerId="ADAL" clId="{167CC71B-0D5F-49BF-8AC1-46071846DA6B}" dt="2025-10-14T09:52:40.365" v="469" actId="20577"/>
          <ac:spMkLst>
            <pc:docMk/>
            <pc:sldMk cId="0" sldId="257"/>
            <ac:spMk id="2" creationId="{8F6EB418-DAD5-4644-2B59-6F861FA18B43}"/>
          </ac:spMkLst>
        </pc:spChg>
        <pc:spChg chg="mod">
          <ac:chgData name="Jente Adriaansen" userId="b57a3f83-33b0-41d1-a980-9298cdd71239" providerId="ADAL" clId="{167CC71B-0D5F-49BF-8AC1-46071846DA6B}" dt="2025-10-14T09:36:25.549" v="211" actId="20577"/>
          <ac:spMkLst>
            <pc:docMk/>
            <pc:sldMk cId="0" sldId="257"/>
            <ac:spMk id="177" creationId="{00000000-0000-0000-0000-000000000000}"/>
          </ac:spMkLst>
        </pc:spChg>
      </pc:sldChg>
      <pc:sldChg chg="delSp mod">
        <pc:chgData name="Jente Adriaansen" userId="b57a3f83-33b0-41d1-a980-9298cdd71239" providerId="ADAL" clId="{167CC71B-0D5F-49BF-8AC1-46071846DA6B}" dt="2025-10-14T09:34:23.938" v="91" actId="478"/>
        <pc:sldMkLst>
          <pc:docMk/>
          <pc:sldMk cId="0" sldId="259"/>
        </pc:sldMkLst>
      </pc:sldChg>
      <pc:sldChg chg="delSp modSp mod modNotesTx">
        <pc:chgData name="Jente Adriaansen" userId="b57a3f83-33b0-41d1-a980-9298cdd71239" providerId="ADAL" clId="{167CC71B-0D5F-49BF-8AC1-46071846DA6B}" dt="2025-10-14T09:42:41.339" v="362" actId="20577"/>
        <pc:sldMkLst>
          <pc:docMk/>
          <pc:sldMk cId="0" sldId="265"/>
        </pc:sldMkLst>
        <pc:spChg chg="mod">
          <ac:chgData name="Jente Adriaansen" userId="b57a3f83-33b0-41d1-a980-9298cdd71239" providerId="ADAL" clId="{167CC71B-0D5F-49BF-8AC1-46071846DA6B}" dt="2025-10-14T09:42:19.085" v="304" actId="20577"/>
          <ac:spMkLst>
            <pc:docMk/>
            <pc:sldMk cId="0" sldId="265"/>
            <ac:spMk id="190" creationId="{00000000-0000-0000-0000-000000000000}"/>
          </ac:spMkLst>
        </pc:spChg>
      </pc:sldChg>
      <pc:sldChg chg="delSp mod">
        <pc:chgData name="Jente Adriaansen" userId="b57a3f83-33b0-41d1-a980-9298cdd71239" providerId="ADAL" clId="{167CC71B-0D5F-49BF-8AC1-46071846DA6B}" dt="2025-10-14T09:34:33.836" v="94" actId="478"/>
        <pc:sldMkLst>
          <pc:docMk/>
          <pc:sldMk cId="0" sldId="266"/>
        </pc:sldMkLst>
      </pc:sldChg>
      <pc:sldChg chg="delSp modSp mod">
        <pc:chgData name="Jente Adriaansen" userId="b57a3f83-33b0-41d1-a980-9298cdd71239" providerId="ADAL" clId="{167CC71B-0D5F-49BF-8AC1-46071846DA6B}" dt="2025-10-14T09:42:23.303" v="314" actId="20577"/>
        <pc:sldMkLst>
          <pc:docMk/>
          <pc:sldMk cId="2456622141" sldId="271"/>
        </pc:sldMkLst>
      </pc:sldChg>
      <pc:sldChg chg="delSp mod">
        <pc:chgData name="Jente Adriaansen" userId="b57a3f83-33b0-41d1-a980-9298cdd71239" providerId="ADAL" clId="{167CC71B-0D5F-49BF-8AC1-46071846DA6B}" dt="2025-10-14T09:34:31.505" v="93" actId="478"/>
        <pc:sldMkLst>
          <pc:docMk/>
          <pc:sldMk cId="983669708" sldId="272"/>
        </pc:sldMkLst>
      </pc:sldChg>
      <pc:sldChg chg="delSp mod">
        <pc:chgData name="Jente Adriaansen" userId="b57a3f83-33b0-41d1-a980-9298cdd71239" providerId="ADAL" clId="{167CC71B-0D5F-49BF-8AC1-46071846DA6B}" dt="2025-10-14T09:34:36.653" v="95" actId="478"/>
        <pc:sldMkLst>
          <pc:docMk/>
          <pc:sldMk cId="2195038705" sldId="273"/>
        </pc:sldMkLst>
      </pc:sldChg>
    </pc:docChg>
  </pc:docChgLst>
  <pc:docChgLst>
    <pc:chgData name="Jente Adriaansen" userId="b57a3f83-33b0-41d1-a980-9298cdd71239" providerId="ADAL" clId="{FF29C2F3-124C-43B5-A1AD-0B80C2098E0B}"/>
    <pc:docChg chg="undo custSel delSld modSld sldOrd">
      <pc:chgData name="Jente Adriaansen" userId="b57a3f83-33b0-41d1-a980-9298cdd71239" providerId="ADAL" clId="{FF29C2F3-124C-43B5-A1AD-0B80C2098E0B}" dt="2025-10-14T13:10:26.544" v="4538" actId="20577"/>
      <pc:docMkLst>
        <pc:docMk/>
      </pc:docMkLst>
      <pc:sldChg chg="addSp delSp modSp mod modAnim">
        <pc:chgData name="Jente Adriaansen" userId="b57a3f83-33b0-41d1-a980-9298cdd71239" providerId="ADAL" clId="{FF29C2F3-124C-43B5-A1AD-0B80C2098E0B}" dt="2025-10-14T13:10:26.544" v="4538" actId="20577"/>
        <pc:sldMkLst>
          <pc:docMk/>
          <pc:sldMk cId="0" sldId="256"/>
        </pc:sldMkLst>
        <pc:spChg chg="mod">
          <ac:chgData name="Jente Adriaansen" userId="b57a3f83-33b0-41d1-a980-9298cdd71239" providerId="ADAL" clId="{FF29C2F3-124C-43B5-A1AD-0B80C2098E0B}" dt="2025-10-14T12:35:50.248" v="2243" actId="6549"/>
          <ac:spMkLst>
            <pc:docMk/>
            <pc:sldMk cId="0" sldId="256"/>
            <ac:spMk id="167" creationId="{00000000-0000-0000-0000-000000000000}"/>
          </ac:spMkLst>
        </pc:spChg>
        <pc:spChg chg="mod">
          <ac:chgData name="Jente Adriaansen" userId="b57a3f83-33b0-41d1-a980-9298cdd71239" providerId="ADAL" clId="{FF29C2F3-124C-43B5-A1AD-0B80C2098E0B}" dt="2025-10-14T13:10:26.544" v="4538" actId="20577"/>
          <ac:spMkLst>
            <pc:docMk/>
            <pc:sldMk cId="0" sldId="256"/>
            <ac:spMk id="170" creationId="{00000000-0000-0000-0000-000000000000}"/>
          </ac:spMkLst>
        </pc:spChg>
        <pc:picChg chg="add mod ord modCrop">
          <ac:chgData name="Jente Adriaansen" userId="b57a3f83-33b0-41d1-a980-9298cdd71239" providerId="ADAL" clId="{FF29C2F3-124C-43B5-A1AD-0B80C2098E0B}" dt="2025-10-14T12:12:18.198" v="407" actId="688"/>
          <ac:picMkLst>
            <pc:docMk/>
            <pc:sldMk cId="0" sldId="256"/>
            <ac:picMk id="4" creationId="{2B8ACD8F-E2B7-6819-86A2-87DBAB5934BB}"/>
          </ac:picMkLst>
        </pc:picChg>
        <pc:picChg chg="add mod">
          <ac:chgData name="Jente Adriaansen" userId="b57a3f83-33b0-41d1-a980-9298cdd71239" providerId="ADAL" clId="{FF29C2F3-124C-43B5-A1AD-0B80C2098E0B}" dt="2025-10-14T12:12:18.198" v="407" actId="688"/>
          <ac:picMkLst>
            <pc:docMk/>
            <pc:sldMk cId="0" sldId="256"/>
            <ac:picMk id="16" creationId="{C2710C21-E21B-0474-D5BD-05AF522E8909}"/>
          </ac:picMkLst>
        </pc:picChg>
        <pc:picChg chg="add mod ord">
          <ac:chgData name="Jente Adriaansen" userId="b57a3f83-33b0-41d1-a980-9298cdd71239" providerId="ADAL" clId="{FF29C2F3-124C-43B5-A1AD-0B80C2098E0B}" dt="2025-10-14T12:13:45.353" v="425" actId="1038"/>
          <ac:picMkLst>
            <pc:docMk/>
            <pc:sldMk cId="0" sldId="256"/>
            <ac:picMk id="18" creationId="{775D0ECC-58FD-1584-B860-3E43B961436D}"/>
          </ac:picMkLst>
        </pc:picChg>
      </pc:sldChg>
      <pc:sldChg chg="addSp delSp modSp mod modAnim modNotesTx">
        <pc:chgData name="Jente Adriaansen" userId="b57a3f83-33b0-41d1-a980-9298cdd71239" providerId="ADAL" clId="{FF29C2F3-124C-43B5-A1AD-0B80C2098E0B}" dt="2025-10-14T13:01:55.310" v="3748" actId="1076"/>
        <pc:sldMkLst>
          <pc:docMk/>
          <pc:sldMk cId="0" sldId="257"/>
        </pc:sldMkLst>
        <pc:spChg chg="mod">
          <ac:chgData name="Jente Adriaansen" userId="b57a3f83-33b0-41d1-a980-9298cdd71239" providerId="ADAL" clId="{FF29C2F3-124C-43B5-A1AD-0B80C2098E0B}" dt="2025-10-14T13:01:55.310" v="3748" actId="1076"/>
          <ac:spMkLst>
            <pc:docMk/>
            <pc:sldMk cId="0" sldId="257"/>
            <ac:spMk id="2" creationId="{8F6EB418-DAD5-4644-2B59-6F861FA18B43}"/>
          </ac:spMkLst>
        </pc:spChg>
        <pc:spChg chg="mod">
          <ac:chgData name="Jente Adriaansen" userId="b57a3f83-33b0-41d1-a980-9298cdd71239" providerId="ADAL" clId="{FF29C2F3-124C-43B5-A1AD-0B80C2098E0B}" dt="2025-10-14T12:36:30.235" v="2301" actId="6549"/>
          <ac:spMkLst>
            <pc:docMk/>
            <pc:sldMk cId="0" sldId="257"/>
            <ac:spMk id="177" creationId="{00000000-0000-0000-0000-000000000000}"/>
          </ac:spMkLst>
        </pc:spChg>
        <pc:picChg chg="add mod ord modCrop">
          <ac:chgData name="Jente Adriaansen" userId="b57a3f83-33b0-41d1-a980-9298cdd71239" providerId="ADAL" clId="{FF29C2F3-124C-43B5-A1AD-0B80C2098E0B}" dt="2025-10-14T12:21:50.477" v="472" actId="171"/>
          <ac:picMkLst>
            <pc:docMk/>
            <pc:sldMk cId="0" sldId="257"/>
            <ac:picMk id="6" creationId="{67B5E402-918D-4C21-29E0-FD2829D49E68}"/>
          </ac:picMkLst>
        </pc:picChg>
      </pc:sldChg>
      <pc:sldChg chg="addSp modSp mod modNotesTx">
        <pc:chgData name="Jente Adriaansen" userId="b57a3f83-33b0-41d1-a980-9298cdd71239" providerId="ADAL" clId="{FF29C2F3-124C-43B5-A1AD-0B80C2098E0B}" dt="2025-10-14T13:09:51.889" v="4505" actId="1076"/>
        <pc:sldMkLst>
          <pc:docMk/>
          <pc:sldMk cId="0" sldId="259"/>
        </pc:sldMkLst>
        <pc:spChg chg="mod">
          <ac:chgData name="Jente Adriaansen" userId="b57a3f83-33b0-41d1-a980-9298cdd71239" providerId="ADAL" clId="{FF29C2F3-124C-43B5-A1AD-0B80C2098E0B}" dt="2025-10-14T13:09:40.628" v="4502" actId="1076"/>
          <ac:spMkLst>
            <pc:docMk/>
            <pc:sldMk cId="0" sldId="259"/>
            <ac:spMk id="193" creationId="{00000000-0000-0000-0000-000000000000}"/>
          </ac:spMkLst>
        </pc:spChg>
        <pc:spChg chg="mod">
          <ac:chgData name="Jente Adriaansen" userId="b57a3f83-33b0-41d1-a980-9298cdd71239" providerId="ADAL" clId="{FF29C2F3-124C-43B5-A1AD-0B80C2098E0B}" dt="2025-10-14T13:09:51.889" v="4505" actId="1076"/>
          <ac:spMkLst>
            <pc:docMk/>
            <pc:sldMk cId="0" sldId="259"/>
            <ac:spMk id="197" creationId="{00000000-0000-0000-0000-000000000000}"/>
          </ac:spMkLst>
        </pc:spChg>
        <pc:picChg chg="add mod ord">
          <ac:chgData name="Jente Adriaansen" userId="b57a3f83-33b0-41d1-a980-9298cdd71239" providerId="ADAL" clId="{FF29C2F3-124C-43B5-A1AD-0B80C2098E0B}" dt="2025-10-14T13:09:25.674" v="4498" actId="167"/>
          <ac:picMkLst>
            <pc:docMk/>
            <pc:sldMk cId="0" sldId="259"/>
            <ac:picMk id="3" creationId="{3821EE23-328B-168B-55C4-17C00F0F15E0}"/>
          </ac:picMkLst>
        </pc:picChg>
      </pc:sldChg>
      <pc:sldChg chg="addSp modSp mod modNotesTx">
        <pc:chgData name="Jente Adriaansen" userId="b57a3f83-33b0-41d1-a980-9298cdd71239" providerId="ADAL" clId="{FF29C2F3-124C-43B5-A1AD-0B80C2098E0B}" dt="2025-10-14T13:02:44.940" v="3813" actId="6549"/>
        <pc:sldMkLst>
          <pc:docMk/>
          <pc:sldMk cId="0" sldId="265"/>
        </pc:sldMkLst>
        <pc:spChg chg="mod">
          <ac:chgData name="Jente Adriaansen" userId="b57a3f83-33b0-41d1-a980-9298cdd71239" providerId="ADAL" clId="{FF29C2F3-124C-43B5-A1AD-0B80C2098E0B}" dt="2025-10-14T12:23:47.982" v="491" actId="1037"/>
          <ac:spMkLst>
            <pc:docMk/>
            <pc:sldMk cId="0" sldId="265"/>
            <ac:spMk id="186" creationId="{00000000-0000-0000-0000-000000000000}"/>
          </ac:spMkLst>
        </pc:spChg>
        <pc:spChg chg="mod">
          <ac:chgData name="Jente Adriaansen" userId="b57a3f83-33b0-41d1-a980-9298cdd71239" providerId="ADAL" clId="{FF29C2F3-124C-43B5-A1AD-0B80C2098E0B}" dt="2025-10-14T12:23:47.982" v="491" actId="1037"/>
          <ac:spMkLst>
            <pc:docMk/>
            <pc:sldMk cId="0" sldId="265"/>
            <ac:spMk id="187" creationId="{00000000-0000-0000-0000-000000000000}"/>
          </ac:spMkLst>
        </pc:spChg>
        <pc:spChg chg="mod">
          <ac:chgData name="Jente Adriaansen" userId="b57a3f83-33b0-41d1-a980-9298cdd71239" providerId="ADAL" clId="{FF29C2F3-124C-43B5-A1AD-0B80C2098E0B}" dt="2025-10-14T12:23:47.982" v="491" actId="1037"/>
          <ac:spMkLst>
            <pc:docMk/>
            <pc:sldMk cId="0" sldId="265"/>
            <ac:spMk id="188" creationId="{00000000-0000-0000-0000-000000000000}"/>
          </ac:spMkLst>
        </pc:spChg>
        <pc:spChg chg="mod">
          <ac:chgData name="Jente Adriaansen" userId="b57a3f83-33b0-41d1-a980-9298cdd71239" providerId="ADAL" clId="{FF29C2F3-124C-43B5-A1AD-0B80C2098E0B}" dt="2025-10-14T12:23:47.982" v="491" actId="1037"/>
          <ac:spMkLst>
            <pc:docMk/>
            <pc:sldMk cId="0" sldId="265"/>
            <ac:spMk id="189" creationId="{00000000-0000-0000-0000-000000000000}"/>
          </ac:spMkLst>
        </pc:spChg>
        <pc:spChg chg="mod">
          <ac:chgData name="Jente Adriaansen" userId="b57a3f83-33b0-41d1-a980-9298cdd71239" providerId="ADAL" clId="{FF29C2F3-124C-43B5-A1AD-0B80C2098E0B}" dt="2025-10-14T13:02:44.940" v="3813" actId="6549"/>
          <ac:spMkLst>
            <pc:docMk/>
            <pc:sldMk cId="0" sldId="265"/>
            <ac:spMk id="190" creationId="{00000000-0000-0000-0000-000000000000}"/>
          </ac:spMkLst>
        </pc:spChg>
        <pc:picChg chg="add mod">
          <ac:chgData name="Jente Adriaansen" userId="b57a3f83-33b0-41d1-a980-9298cdd71239" providerId="ADAL" clId="{FF29C2F3-124C-43B5-A1AD-0B80C2098E0B}" dt="2025-10-14T12:23:51.639" v="496" actId="1036"/>
          <ac:picMkLst>
            <pc:docMk/>
            <pc:sldMk cId="0" sldId="265"/>
            <ac:picMk id="3" creationId="{9074A026-5619-A5EB-604F-EDE88A5A01E7}"/>
          </ac:picMkLst>
        </pc:picChg>
      </pc:sldChg>
      <pc:sldChg chg="addSp delSp modSp mod ord modNotesTx">
        <pc:chgData name="Jente Adriaansen" userId="b57a3f83-33b0-41d1-a980-9298cdd71239" providerId="ADAL" clId="{FF29C2F3-124C-43B5-A1AD-0B80C2098E0B}" dt="2025-10-14T13:00:07.558" v="3636" actId="1076"/>
        <pc:sldMkLst>
          <pc:docMk/>
          <pc:sldMk cId="0" sldId="266"/>
        </pc:sldMkLst>
      </pc:sldChg>
      <pc:sldChg chg="addSp delSp modSp mod ord">
        <pc:chgData name="Jente Adriaansen" userId="b57a3f83-33b0-41d1-a980-9298cdd71239" providerId="ADAL" clId="{FF29C2F3-124C-43B5-A1AD-0B80C2098E0B}" dt="2025-10-14T12:52:46.302" v="3276" actId="171"/>
        <pc:sldMkLst>
          <pc:docMk/>
          <pc:sldMk cId="2456622141" sldId="271"/>
        </pc:sldMkLst>
      </pc:sldChg>
      <pc:sldChg chg="del">
        <pc:chgData name="Jente Adriaansen" userId="b57a3f83-33b0-41d1-a980-9298cdd71239" providerId="ADAL" clId="{FF29C2F3-124C-43B5-A1AD-0B80C2098E0B}" dt="2025-10-14T12:28:03.921" v="800" actId="47"/>
        <pc:sldMkLst>
          <pc:docMk/>
          <pc:sldMk cId="983669708" sldId="272"/>
        </pc:sldMkLst>
      </pc:sldChg>
      <pc:sldChg chg="del">
        <pc:chgData name="Jente Adriaansen" userId="b57a3f83-33b0-41d1-a980-9298cdd71239" providerId="ADAL" clId="{FF29C2F3-124C-43B5-A1AD-0B80C2098E0B}" dt="2025-10-14T12:28:05.707" v="801" actId="47"/>
        <pc:sldMkLst>
          <pc:docMk/>
          <pc:sldMk cId="2195038705" sldId="273"/>
        </pc:sldMkLst>
      </pc:sldChg>
    </pc:docChg>
  </pc:docChgLst>
  <pc:docChgLst>
    <pc:chgData name="Fieneke Jochemsen" userId="S::fieneke@onzetaal.nl::a61282b3-e22a-48c5-bf77-1bb40189cd67" providerId="AD" clId="Web-{55852C45-344D-63E9-EE29-C54FE33016A3}"/>
    <pc:docChg chg="mod modSld">
      <pc:chgData name="Fieneke Jochemsen" userId="S::fieneke@onzetaal.nl::a61282b3-e22a-48c5-bf77-1bb40189cd67" providerId="AD" clId="Web-{55852C45-344D-63E9-EE29-C54FE33016A3}" dt="2025-10-15T13:05:54.540" v="128"/>
      <pc:docMkLst>
        <pc:docMk/>
      </pc:docMkLst>
      <pc:sldChg chg="modSp">
        <pc:chgData name="Fieneke Jochemsen" userId="S::fieneke@onzetaal.nl::a61282b3-e22a-48c5-bf77-1bb40189cd67" providerId="AD" clId="Web-{55852C45-344D-63E9-EE29-C54FE33016A3}" dt="2025-10-15T12:22:05.547" v="3" actId="1076"/>
        <pc:sldMkLst>
          <pc:docMk/>
          <pc:sldMk cId="0" sldId="256"/>
        </pc:sldMkLst>
        <pc:spChg chg="mod">
          <ac:chgData name="Fieneke Jochemsen" userId="S::fieneke@onzetaal.nl::a61282b3-e22a-48c5-bf77-1bb40189cd67" providerId="AD" clId="Web-{55852C45-344D-63E9-EE29-C54FE33016A3}" dt="2025-10-15T12:21:47.468" v="1" actId="14100"/>
          <ac:spMkLst>
            <pc:docMk/>
            <pc:sldMk cId="0" sldId="256"/>
            <ac:spMk id="170" creationId="{00000000-0000-0000-0000-000000000000}"/>
          </ac:spMkLst>
        </pc:spChg>
        <pc:picChg chg="mod ord">
          <ac:chgData name="Fieneke Jochemsen" userId="S::fieneke@onzetaal.nl::a61282b3-e22a-48c5-bf77-1bb40189cd67" providerId="AD" clId="Web-{55852C45-344D-63E9-EE29-C54FE33016A3}" dt="2025-10-15T12:22:05.547" v="3" actId="1076"/>
          <ac:picMkLst>
            <pc:docMk/>
            <pc:sldMk cId="0" sldId="256"/>
            <ac:picMk id="18" creationId="{775D0ECC-58FD-1584-B860-3E43B961436D}"/>
          </ac:picMkLst>
        </pc:picChg>
      </pc:sldChg>
      <pc:sldChg chg="modSp modNotes">
        <pc:chgData name="Fieneke Jochemsen" userId="S::fieneke@onzetaal.nl::a61282b3-e22a-48c5-bf77-1bb40189cd67" providerId="AD" clId="Web-{55852C45-344D-63E9-EE29-C54FE33016A3}" dt="2025-10-15T12:24:22.143" v="20"/>
        <pc:sldMkLst>
          <pc:docMk/>
          <pc:sldMk cId="0" sldId="257"/>
        </pc:sldMkLst>
        <pc:spChg chg="mod">
          <ac:chgData name="Fieneke Jochemsen" userId="S::fieneke@onzetaal.nl::a61282b3-e22a-48c5-bf77-1bb40189cd67" providerId="AD" clId="Web-{55852C45-344D-63E9-EE29-C54FE33016A3}" dt="2025-10-15T12:23:54.331" v="15" actId="20577"/>
          <ac:spMkLst>
            <pc:docMk/>
            <pc:sldMk cId="0" sldId="257"/>
            <ac:spMk id="2" creationId="{8F6EB418-DAD5-4644-2B59-6F861FA18B43}"/>
          </ac:spMkLst>
        </pc:spChg>
      </pc:sldChg>
      <pc:sldChg chg="modNotes">
        <pc:chgData name="Fieneke Jochemsen" userId="S::fieneke@onzetaal.nl::a61282b3-e22a-48c5-bf77-1bb40189cd67" providerId="AD" clId="Web-{55852C45-344D-63E9-EE29-C54FE33016A3}" dt="2025-10-15T13:05:54.540" v="128"/>
        <pc:sldMkLst>
          <pc:docMk/>
          <pc:sldMk cId="0" sldId="259"/>
        </pc:sldMkLst>
      </pc:sldChg>
      <pc:sldChg chg="modSp">
        <pc:chgData name="Fieneke Jochemsen" userId="S::fieneke@onzetaal.nl::a61282b3-e22a-48c5-bf77-1bb40189cd67" providerId="AD" clId="Web-{55852C45-344D-63E9-EE29-C54FE33016A3}" dt="2025-10-15T12:57:01.392" v="74" actId="20577"/>
        <pc:sldMkLst>
          <pc:docMk/>
          <pc:sldMk cId="0" sldId="265"/>
        </pc:sldMkLst>
        <pc:spChg chg="mod">
          <ac:chgData name="Fieneke Jochemsen" userId="S::fieneke@onzetaal.nl::a61282b3-e22a-48c5-bf77-1bb40189cd67" providerId="AD" clId="Web-{55852C45-344D-63E9-EE29-C54FE33016A3}" dt="2025-10-15T12:57:01.392" v="74" actId="20577"/>
          <ac:spMkLst>
            <pc:docMk/>
            <pc:sldMk cId="0" sldId="265"/>
            <ac:spMk id="190" creationId="{00000000-0000-0000-0000-000000000000}"/>
          </ac:spMkLst>
        </pc:spChg>
      </pc:sldChg>
      <pc:sldChg chg="modNotes">
        <pc:chgData name="Fieneke Jochemsen" userId="S::fieneke@onzetaal.nl::a61282b3-e22a-48c5-bf77-1bb40189cd67" providerId="AD" clId="Web-{55852C45-344D-63E9-EE29-C54FE33016A3}" dt="2025-10-15T12:26:01.621" v="71"/>
        <pc:sldMkLst>
          <pc:docMk/>
          <pc:sldMk cId="0" sldId="266"/>
        </pc:sldMkLst>
      </pc:sldChg>
    </pc:docChg>
  </pc:docChgLst>
  <pc:docChgLst>
    <pc:chgData name="Gastgebruiker" userId="S::urn:spo:tenantanon#35018c61-f5ab-4ec8-9635-96e388e4ff74::" providerId="AD" clId="Web-{582FEBA5-BB47-0CE4-692D-D46F3070E8D7}"/>
    <pc:docChg chg="modSld">
      <pc:chgData name="Gastgebruiker" userId="S::urn:spo:tenantanon#35018c61-f5ab-4ec8-9635-96e388e4ff74::" providerId="AD" clId="Web-{582FEBA5-BB47-0CE4-692D-D46F3070E8D7}" dt="2025-10-16T12:32:03.217" v="80" actId="20577"/>
      <pc:docMkLst>
        <pc:docMk/>
      </pc:docMkLst>
      <pc:sldChg chg="modSp">
        <pc:chgData name="Gastgebruiker" userId="S::urn:spo:tenantanon#35018c61-f5ab-4ec8-9635-96e388e4ff74::" providerId="AD" clId="Web-{582FEBA5-BB47-0CE4-692D-D46F3070E8D7}" dt="2025-10-16T12:32:03.217" v="80" actId="20577"/>
        <pc:sldMkLst>
          <pc:docMk/>
          <pc:sldMk cId="434760865" sldId="272"/>
        </pc:sldMkLst>
        <pc:spChg chg="mod">
          <ac:chgData name="Gastgebruiker" userId="S::urn:spo:tenantanon#35018c61-f5ab-4ec8-9635-96e388e4ff74::" providerId="AD" clId="Web-{582FEBA5-BB47-0CE4-692D-D46F3070E8D7}" dt="2025-10-16T12:32:03.217" v="80" actId="20577"/>
          <ac:spMkLst>
            <pc:docMk/>
            <pc:sldMk cId="434760865" sldId="272"/>
            <ac:spMk id="197" creationId="{CABDB523-E61B-3416-BCD1-921B0B667C2C}"/>
          </ac:spMkLst>
        </pc:spChg>
      </pc:sldChg>
    </pc:docChg>
  </pc:docChgLst>
  <pc:docChgLst>
    <pc:chgData name="Louk Röell" userId="fcefd4d8-3f59-4040-97ab-b762cea6601f" providerId="ADAL" clId="{512ADEB1-3D6C-4C0F-B55B-006BFA1E892C}"/>
    <pc:docChg chg="custSel modSld">
      <pc:chgData name="Louk Röell" userId="fcefd4d8-3f59-4040-97ab-b762cea6601f" providerId="ADAL" clId="{512ADEB1-3D6C-4C0F-B55B-006BFA1E892C}" dt="2025-10-16T13:37:57.650" v="154" actId="115"/>
      <pc:docMkLst>
        <pc:docMk/>
      </pc:docMkLst>
      <pc:sldChg chg="modAnim">
        <pc:chgData name="Louk Röell" userId="fcefd4d8-3f59-4040-97ab-b762cea6601f" providerId="ADAL" clId="{512ADEB1-3D6C-4C0F-B55B-006BFA1E892C}" dt="2025-10-16T10:05:57.672" v="1"/>
        <pc:sldMkLst>
          <pc:docMk/>
          <pc:sldMk cId="0" sldId="257"/>
        </pc:sldMkLst>
      </pc:sldChg>
      <pc:sldChg chg="modSp mod">
        <pc:chgData name="Louk Röell" userId="fcefd4d8-3f59-4040-97ab-b762cea6601f" providerId="ADAL" clId="{512ADEB1-3D6C-4C0F-B55B-006BFA1E892C}" dt="2025-10-16T12:39:46.057" v="152" actId="20577"/>
        <pc:sldMkLst>
          <pc:docMk/>
          <pc:sldMk cId="0" sldId="265"/>
        </pc:sldMkLst>
        <pc:spChg chg="mod">
          <ac:chgData name="Louk Röell" userId="fcefd4d8-3f59-4040-97ab-b762cea6601f" providerId="ADAL" clId="{512ADEB1-3D6C-4C0F-B55B-006BFA1E892C}" dt="2025-10-16T12:39:46.057" v="152" actId="20577"/>
          <ac:spMkLst>
            <pc:docMk/>
            <pc:sldMk cId="0" sldId="265"/>
            <ac:spMk id="190" creationId="{00000000-0000-0000-0000-000000000000}"/>
          </ac:spMkLst>
        </pc:spChg>
      </pc:sldChg>
      <pc:sldChg chg="modSp mod">
        <pc:chgData name="Louk Röell" userId="fcefd4d8-3f59-4040-97ab-b762cea6601f" providerId="ADAL" clId="{512ADEB1-3D6C-4C0F-B55B-006BFA1E892C}" dt="2025-10-16T13:37:57.650" v="154" actId="115"/>
        <pc:sldMkLst>
          <pc:docMk/>
          <pc:sldMk cId="754624365" sldId="271"/>
        </pc:sldMkLst>
        <pc:spChg chg="mod">
          <ac:chgData name="Louk Röell" userId="fcefd4d8-3f59-4040-97ab-b762cea6601f" providerId="ADAL" clId="{512ADEB1-3D6C-4C0F-B55B-006BFA1E892C}" dt="2025-10-16T13:37:57.650" v="154" actId="115"/>
          <ac:spMkLst>
            <pc:docMk/>
            <pc:sldMk cId="754624365" sldId="271"/>
            <ac:spMk id="190" creationId="{506E652D-DC7B-9E58-B511-28D4D16F0929}"/>
          </ac:spMkLst>
        </pc:spChg>
      </pc:sldChg>
      <pc:sldChg chg="modSp mod modNotesTx">
        <pc:chgData name="Louk Röell" userId="fcefd4d8-3f59-4040-97ab-b762cea6601f" providerId="ADAL" clId="{512ADEB1-3D6C-4C0F-B55B-006BFA1E892C}" dt="2025-10-16T12:38:41.687" v="126" actId="114"/>
        <pc:sldMkLst>
          <pc:docMk/>
          <pc:sldMk cId="434760865" sldId="272"/>
        </pc:sldMkLst>
        <pc:spChg chg="mod">
          <ac:chgData name="Louk Röell" userId="fcefd4d8-3f59-4040-97ab-b762cea6601f" providerId="ADAL" clId="{512ADEB1-3D6C-4C0F-B55B-006BFA1E892C}" dt="2025-10-16T12:38:41.687" v="126" actId="114"/>
          <ac:spMkLst>
            <pc:docMk/>
            <pc:sldMk cId="434760865" sldId="272"/>
            <ac:spMk id="197" creationId="{CABDB523-E61B-3416-BCD1-921B0B667C2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4" name="Shape 164"/>
          <p:cNvSpPr>
            <a:spLocks noGrp="1" noRot="1" noChangeAspect="1"/>
          </p:cNvSpPr>
          <p:nvPr>
            <p:ph type="sldImg"/>
          </p:nvPr>
        </p:nvSpPr>
        <p:spPr>
          <a:xfrm>
            <a:off x="1143000" y="685800"/>
            <a:ext cx="4572000" cy="3429000"/>
          </a:xfrm>
          <a:prstGeom prst="rect">
            <a:avLst/>
          </a:prstGeom>
        </p:spPr>
        <p:txBody>
          <a:bodyPr/>
          <a:lstStyle/>
          <a:p>
            <a:endParaRPr/>
          </a:p>
        </p:txBody>
      </p:sp>
      <p:sp>
        <p:nvSpPr>
          <p:cNvPr id="165" name="Shape 16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a:p>
        </p:txBody>
      </p:sp>
    </p:spTree>
    <p:extLst>
      <p:ext uri="{BB962C8B-B14F-4D97-AF65-F5344CB8AC3E}">
        <p14:creationId xmlns:p14="http://schemas.microsoft.com/office/powerpoint/2010/main" val="4206725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pPr algn="l"/>
            <a:r>
              <a:rPr lang="nl-NL" i="1"/>
              <a:t>Schilderen </a:t>
            </a:r>
            <a:r>
              <a:rPr lang="nl-NL"/>
              <a:t>komt van het woord </a:t>
            </a:r>
            <a:r>
              <a:rPr lang="nl-NL" i="1"/>
              <a:t>schild</a:t>
            </a:r>
            <a:r>
              <a:rPr lang="nl-NL"/>
              <a:t>. Maar wat heeft schilderen met schilden</a:t>
            </a:r>
            <a:r>
              <a:rPr lang="nl-NL" i="1"/>
              <a:t> </a:t>
            </a:r>
            <a:r>
              <a:rPr lang="nl-NL"/>
              <a:t>te maken? </a:t>
            </a:r>
            <a:r>
              <a:rPr lang="en-US"/>
              <a:t> </a:t>
            </a:r>
            <a:endParaRPr lang="nl-NL"/>
          </a:p>
          <a:p>
            <a:pPr algn="l"/>
            <a:r>
              <a:rPr lang="nl-NL"/>
              <a:t>Vroeger gebruikten ridders een schild om zich te beschermen in een gevecht. Omdat ridders veel bescherming droegen, kon je vaak niet zien wie er onder al die bescherming zat. Je wilt in een gevecht natuurlijk wel weten of iemand je vriend of vijand is. Daarom werd er bedacht om versieringen op de schilden van ridders te maken, zodat je makkelijker kon herkennen wie </a:t>
            </a:r>
            <a:r>
              <a:rPr lang="nl-NL" err="1"/>
              <a:t>wie</a:t>
            </a:r>
            <a:r>
              <a:rPr lang="nl-NL"/>
              <a:t> was. De mensen die deze versieringen op de schilden aanbrachten, werden </a:t>
            </a:r>
            <a:r>
              <a:rPr lang="nl-NL" i="1" err="1"/>
              <a:t>scildere</a:t>
            </a:r>
            <a:r>
              <a:rPr lang="nl-NL"/>
              <a:t> genoemd. </a:t>
            </a:r>
            <a:r>
              <a:rPr lang="en-US"/>
              <a:t> </a:t>
            </a:r>
          </a:p>
          <a:p>
            <a:pPr algn="l"/>
            <a:r>
              <a:rPr lang="nl-NL"/>
              <a:t>Later gingen de schilders ook andere dingen, zoals muren en plafonds, versieren. Ons woord schilderen komt dus helemaal uit de riddertijd. </a:t>
            </a:r>
            <a:r>
              <a:rPr lang="en-US"/>
              <a:t> </a:t>
            </a:r>
            <a:endParaRPr lang="nl-NL"/>
          </a:p>
        </p:txBody>
      </p:sp>
    </p:spTree>
    <p:extLst>
      <p:ext uri="{BB962C8B-B14F-4D97-AF65-F5344CB8AC3E}">
        <p14:creationId xmlns:p14="http://schemas.microsoft.com/office/powerpoint/2010/main" val="4115126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a:p>
        </p:txBody>
      </p:sp>
    </p:spTree>
    <p:extLst>
      <p:ext uri="{BB962C8B-B14F-4D97-AF65-F5344CB8AC3E}">
        <p14:creationId xmlns:p14="http://schemas.microsoft.com/office/powerpoint/2010/main" val="1959693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pPr algn="l"/>
            <a:r>
              <a:rPr lang="nl-NL" i="1" kern="100"/>
              <a:t>Iets in je schild voeren</a:t>
            </a:r>
            <a:r>
              <a:rPr lang="nl-NL" kern="100"/>
              <a:t> betekent ‘een geheim plan hebben’. </a:t>
            </a:r>
            <a:endParaRPr lang="nl-NL"/>
          </a:p>
          <a:p>
            <a:pPr algn="l"/>
            <a:r>
              <a:rPr lang="nl-NL" kern="100"/>
              <a:t>Ook deze uitdrukking komt uit de riddertijd, maar toen verwees ze nog naar de afbeelding die een ridder op zijn schild droeg, zoals een wapen van familie die hij diende. Daaraan kon je iemand juist herkennen, dus er was weinig stiekems aan. </a:t>
            </a:r>
            <a:r>
              <a:rPr lang="nl-NL" i="1" kern="100"/>
              <a:t>Iets in je schild voeren</a:t>
            </a:r>
            <a:r>
              <a:rPr lang="nl-NL" kern="100"/>
              <a:t> betekende dan ook eerder iets als: ‘met veel toewijding voor iemand werken of iemand dienen, iets nastreven’.</a:t>
            </a:r>
            <a:endParaRPr lang="nl-NL"/>
          </a:p>
          <a:p>
            <a:pPr algn="l"/>
            <a:r>
              <a:rPr lang="nl-NL" kern="100"/>
              <a:t> </a:t>
            </a:r>
            <a:endParaRPr lang="nl-NL"/>
          </a:p>
          <a:p>
            <a:pPr algn="l"/>
            <a:r>
              <a:rPr lang="nl-NL" kern="100"/>
              <a:t>Toen de riddercultuur verdween, gingen mensen de uitdrukking anders begrijpen. Het kreeg toen de moderne betekenis ‘een geheim plan hebben’. Eigenlijk heel gek dus, als je bedenkt waar de uitdrukking vandaan komt. </a:t>
            </a:r>
            <a:r>
              <a:rPr lang="en-US" kern="100"/>
              <a:t> </a:t>
            </a:r>
            <a:endParaRPr lang="nl-NL"/>
          </a:p>
          <a:p>
            <a:pPr algn="l"/>
            <a:endParaRPr lang="nl-NL" kern="100"/>
          </a:p>
        </p:txBody>
      </p:sp>
    </p:spTree>
    <p:extLst>
      <p:ext uri="{BB962C8B-B14F-4D97-AF65-F5344CB8AC3E}">
        <p14:creationId xmlns:p14="http://schemas.microsoft.com/office/powerpoint/2010/main" val="2792776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38A9A-1AAB-2233-F83F-1BD25F5A093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E002F6F-D169-94B8-73CA-E5DA71BFA474}"/>
              </a:ext>
            </a:extLst>
          </p:cNvPr>
          <p:cNvSpPr>
            <a:spLocks noGrp="1" noRot="1" noChangeAspect="1"/>
          </p:cNvSpPr>
          <p:nvPr>
            <p:ph type="sldImg"/>
          </p:nvPr>
        </p:nvSpPr>
        <p:spPr>
          <a:xfrm>
            <a:off x="381000" y="685800"/>
            <a:ext cx="6096000" cy="3429000"/>
          </a:xfrm>
        </p:spPr>
      </p:sp>
      <p:sp>
        <p:nvSpPr>
          <p:cNvPr id="3" name="Tijdelijke aanduiding voor notities 2">
            <a:extLst>
              <a:ext uri="{FF2B5EF4-FFF2-40B4-BE49-F238E27FC236}">
                <a16:creationId xmlns:a16="http://schemas.microsoft.com/office/drawing/2014/main" id="{56CF6986-EF69-6B7C-A9F8-5CE426C74EC2}"/>
              </a:ext>
            </a:extLst>
          </p:cNvPr>
          <p:cNvSpPr>
            <a:spLocks noGrp="1"/>
          </p:cNvSpPr>
          <p:nvPr>
            <p:ph type="body" idx="1"/>
          </p:nvPr>
        </p:nvSpPr>
        <p:spPr/>
        <p:txBody>
          <a:bodyPr/>
          <a:lstStyle/>
          <a:p>
            <a:endParaRPr lang="nl-NL"/>
          </a:p>
        </p:txBody>
      </p:sp>
    </p:spTree>
    <p:extLst>
      <p:ext uri="{BB962C8B-B14F-4D97-AF65-F5344CB8AC3E}">
        <p14:creationId xmlns:p14="http://schemas.microsoft.com/office/powerpoint/2010/main" val="68424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353DE-3D7C-74E1-EFD3-73B02B923AF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B7540C1-B454-5141-C1FD-ABAC43BE4169}"/>
              </a:ext>
            </a:extLst>
          </p:cNvPr>
          <p:cNvSpPr>
            <a:spLocks noGrp="1" noRot="1" noChangeAspect="1"/>
          </p:cNvSpPr>
          <p:nvPr>
            <p:ph type="sldImg"/>
          </p:nvPr>
        </p:nvSpPr>
        <p:spPr>
          <a:xfrm>
            <a:off x="381000" y="685800"/>
            <a:ext cx="6096000" cy="3429000"/>
          </a:xfrm>
        </p:spPr>
      </p:sp>
      <p:sp>
        <p:nvSpPr>
          <p:cNvPr id="3" name="Tijdelijke aanduiding voor notities 2">
            <a:extLst>
              <a:ext uri="{FF2B5EF4-FFF2-40B4-BE49-F238E27FC236}">
                <a16:creationId xmlns:a16="http://schemas.microsoft.com/office/drawing/2014/main" id="{94204409-1733-8CC1-3EA0-E23D803EE3F5}"/>
              </a:ext>
            </a:extLst>
          </p:cNvPr>
          <p:cNvSpPr>
            <a:spLocks noGrp="1"/>
          </p:cNvSpPr>
          <p:nvPr>
            <p:ph type="body" idx="1"/>
          </p:nvPr>
        </p:nvSpPr>
        <p:spPr/>
        <p:txBody>
          <a:bodyPr/>
          <a:lstStyle/>
          <a:p>
            <a:pPr algn="l"/>
            <a:r>
              <a:rPr lang="nl-NL"/>
              <a:t>Nee! In 1485 is het woord ‘schilderen’ voor het eerst gevonden op schrift. Het woord is dus zo’n 500-600 jaar oud. Maar de mens schildert natuurlijk al véél langer. De oudste grotschilderingen die kennen zijn zo'n 50.000 jaar oud. </a:t>
            </a:r>
          </a:p>
        </p:txBody>
      </p:sp>
    </p:spTree>
    <p:extLst>
      <p:ext uri="{BB962C8B-B14F-4D97-AF65-F5344CB8AC3E}">
        <p14:creationId xmlns:p14="http://schemas.microsoft.com/office/powerpoint/2010/main" val="1523469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381000" y="685800"/>
            <a:ext cx="6096000" cy="3429000"/>
          </a:xfrm>
        </p:spPr>
      </p:sp>
      <p:sp>
        <p:nvSpPr>
          <p:cNvPr id="3" name="Tijdelijke aanduiding voor notities 2"/>
          <p:cNvSpPr>
            <a:spLocks noGrp="1"/>
          </p:cNvSpPr>
          <p:nvPr>
            <p:ph type="body" idx="1"/>
          </p:nvPr>
        </p:nvSpPr>
        <p:spPr/>
        <p:txBody>
          <a:bodyPr/>
          <a:lstStyle/>
          <a:p>
            <a:endParaRPr lang="nl-NL"/>
          </a:p>
        </p:txBody>
      </p:sp>
    </p:spTree>
    <p:extLst>
      <p:ext uri="{BB962C8B-B14F-4D97-AF65-F5344CB8AC3E}">
        <p14:creationId xmlns:p14="http://schemas.microsoft.com/office/powerpoint/2010/main" val="2979710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
    <p:spTree>
      <p:nvGrpSpPr>
        <p:cNvPr id="1" name=""/>
        <p:cNvGrpSpPr/>
        <p:nvPr/>
      </p:nvGrpSpPr>
      <p:grpSpPr>
        <a:xfrm>
          <a:off x="0" y="0"/>
          <a:ext cx="0" cy="0"/>
          <a:chOff x="0" y="0"/>
          <a:chExt cx="0" cy="0"/>
        </a:xfrm>
      </p:grpSpPr>
      <p:sp>
        <p:nvSpPr>
          <p:cNvPr id="11" name="Naam presentatie"/>
          <p:cNvSpPr txBox="1">
            <a:spLocks noGrp="1"/>
          </p:cNvSpPr>
          <p:nvPr>
            <p:ph type="title" hasCustomPrompt="1"/>
          </p:nvPr>
        </p:nvSpPr>
        <p:spPr>
          <a:prstGeom prst="rect">
            <a:avLst/>
          </a:prstGeom>
        </p:spPr>
        <p:txBody>
          <a:bodyPr/>
          <a:lstStyle/>
          <a:p>
            <a:r>
              <a:t>Naam presentatie</a:t>
            </a:r>
          </a:p>
        </p:txBody>
      </p:sp>
      <p:sp>
        <p:nvSpPr>
          <p:cNvPr id="12" name="Hoofdtekst - niveau één…"/>
          <p:cNvSpPr txBox="1">
            <a:spLocks noGrp="1"/>
          </p:cNvSpPr>
          <p:nvPr>
            <p:ph type="body" sz="quarter" idx="1" hasCustomPrompt="1"/>
          </p:nvPr>
        </p:nvSpPr>
        <p:spPr>
          <a:prstGeom prst="rect">
            <a:avLst/>
          </a:prstGeom>
        </p:spPr>
        <p:txBody>
          <a:bodyPr/>
          <a:lstStyle/>
          <a:p>
            <a:r>
              <a:t>Ondertitel presentatie </a:t>
            </a:r>
          </a:p>
          <a:p>
            <a:pPr lvl="1"/>
            <a:endParaRPr/>
          </a:p>
          <a:p>
            <a:pPr lvl="2"/>
            <a:endParaRPr/>
          </a:p>
          <a:p>
            <a:pPr lvl="3"/>
            <a:endParaRPr/>
          </a:p>
          <a:p>
            <a:pPr lvl="4"/>
            <a:endParaRPr/>
          </a:p>
        </p:txBody>
      </p:sp>
      <p:sp>
        <p:nvSpPr>
          <p:cNvPr id="1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Uiting">
    <p:spTree>
      <p:nvGrpSpPr>
        <p:cNvPr id="1" name=""/>
        <p:cNvGrpSpPr/>
        <p:nvPr/>
      </p:nvGrpSpPr>
      <p:grpSpPr>
        <a:xfrm>
          <a:off x="0" y="0"/>
          <a:ext cx="0" cy="0"/>
          <a:chOff x="0" y="0"/>
          <a:chExt cx="0" cy="0"/>
        </a:xfrm>
      </p:grpSpPr>
      <p:sp>
        <p:nvSpPr>
          <p:cNvPr id="110" name="Hoofdtekst - niveau één…"/>
          <p:cNvSpPr txBox="1">
            <a:spLocks noGrp="1"/>
          </p:cNvSpPr>
          <p:nvPr>
            <p:ph type="body" sz="half" idx="1" hasCustomPrompt="1"/>
          </p:nvPr>
        </p:nvSpPr>
        <p:spPr>
          <a:xfrm>
            <a:off x="1298277" y="4927600"/>
            <a:ext cx="21863646" cy="3853767"/>
          </a:xfrm>
          <a:prstGeom prst="rect">
            <a:avLst/>
          </a:prstGeom>
        </p:spPr>
        <p:txBody>
          <a:bodyPr anchor="ctr"/>
          <a:lstStyle>
            <a:lvl1pPr algn="ctr" defTabSz="1160859">
              <a:defRPr sz="10200" b="1" spc="-408">
                <a:latin typeface="+mn-lt"/>
                <a:ea typeface="+mn-ea"/>
                <a:cs typeface="+mn-cs"/>
                <a:sym typeface="Graphik"/>
              </a:defRPr>
            </a:lvl1pPr>
            <a:lvl2pPr algn="ctr" defTabSz="1160859">
              <a:defRPr sz="10200" b="1" spc="-408">
                <a:latin typeface="+mn-lt"/>
                <a:ea typeface="+mn-ea"/>
                <a:cs typeface="+mn-cs"/>
                <a:sym typeface="Graphik"/>
              </a:defRPr>
            </a:lvl2pPr>
            <a:lvl3pPr algn="ctr" defTabSz="1160859">
              <a:defRPr sz="10200" b="1" spc="-408">
                <a:latin typeface="+mn-lt"/>
                <a:ea typeface="+mn-ea"/>
                <a:cs typeface="+mn-cs"/>
                <a:sym typeface="Graphik"/>
              </a:defRPr>
            </a:lvl3pPr>
            <a:lvl4pPr algn="ctr" defTabSz="1160859">
              <a:defRPr sz="10200" b="1" spc="-408">
                <a:latin typeface="+mn-lt"/>
                <a:ea typeface="+mn-ea"/>
                <a:cs typeface="+mn-cs"/>
                <a:sym typeface="Graphik"/>
              </a:defRPr>
            </a:lvl4pPr>
            <a:lvl5pPr algn="ctr" defTabSz="1160859">
              <a:defRPr sz="10200" b="1" spc="-408">
                <a:latin typeface="+mn-lt"/>
                <a:ea typeface="+mn-ea"/>
                <a:cs typeface="+mn-cs"/>
                <a:sym typeface="Graphik"/>
              </a:defRPr>
            </a:lvl5pPr>
          </a:lstStyle>
          <a:p>
            <a:r>
              <a:t>Uiting</a:t>
            </a:r>
          </a:p>
          <a:p>
            <a:pPr lvl="1"/>
            <a:endParaRPr/>
          </a:p>
          <a:p>
            <a:pPr lvl="2"/>
            <a:endParaRPr/>
          </a:p>
          <a:p>
            <a:pPr lvl="3"/>
            <a:endParaRPr/>
          </a:p>
          <a:p>
            <a:pPr lvl="4"/>
            <a:endParaRPr/>
          </a:p>
        </p:txBody>
      </p:sp>
      <p:sp>
        <p:nvSpPr>
          <p:cNvPr id="111"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Groot feit">
    <p:spTree>
      <p:nvGrpSpPr>
        <p:cNvPr id="1" name=""/>
        <p:cNvGrpSpPr/>
        <p:nvPr/>
      </p:nvGrpSpPr>
      <p:grpSpPr>
        <a:xfrm>
          <a:off x="0" y="0"/>
          <a:ext cx="0" cy="0"/>
          <a:chOff x="0" y="0"/>
          <a:chExt cx="0" cy="0"/>
        </a:xfrm>
      </p:grpSpPr>
      <p:sp>
        <p:nvSpPr>
          <p:cNvPr id="118" name="Feitinformatie"/>
          <p:cNvSpPr txBox="1">
            <a:spLocks noGrp="1"/>
          </p:cNvSpPr>
          <p:nvPr>
            <p:ph type="body" sz="quarter" idx="21" hasCustomPrompt="1"/>
          </p:nvPr>
        </p:nvSpPr>
        <p:spPr>
          <a:xfrm>
            <a:off x="1295400" y="8117284"/>
            <a:ext cx="21869400" cy="592456"/>
          </a:xfrm>
          <a:prstGeom prst="rect">
            <a:avLst/>
          </a:prstGeom>
        </p:spPr>
        <p:txBody>
          <a:bodyPr/>
          <a:lstStyle>
            <a:lvl1pPr algn="ctr" defTabSz="490727">
              <a:spcBef>
                <a:spcPts val="2600"/>
              </a:spcBef>
              <a:defRPr sz="2940" spc="-88"/>
            </a:lvl1pPr>
          </a:lstStyle>
          <a:p>
            <a:r>
              <a:t>Feitinformatie</a:t>
            </a:r>
          </a:p>
        </p:txBody>
      </p:sp>
      <p:sp>
        <p:nvSpPr>
          <p:cNvPr id="119" name="Hoofdtekst - niveau één…"/>
          <p:cNvSpPr txBox="1">
            <a:spLocks noGrp="1"/>
          </p:cNvSpPr>
          <p:nvPr>
            <p:ph type="body" sz="half" idx="1" hasCustomPrompt="1"/>
          </p:nvPr>
        </p:nvSpPr>
        <p:spPr>
          <a:xfrm>
            <a:off x="1295400" y="3587043"/>
            <a:ext cx="21869400" cy="4730168"/>
          </a:xfrm>
          <a:prstGeom prst="rect">
            <a:avLst/>
          </a:prstGeom>
        </p:spPr>
        <p:txBody>
          <a:bodyPr anchor="b"/>
          <a:lstStyle>
            <a:lvl1pPr algn="ctr" defTabSz="825500">
              <a:lnSpc>
                <a:spcPct val="70000"/>
              </a:lnSpc>
              <a:defRPr sz="22400" b="1" spc="-448">
                <a:latin typeface="+mn-lt"/>
                <a:ea typeface="+mn-ea"/>
                <a:cs typeface="+mn-cs"/>
                <a:sym typeface="Graphik"/>
              </a:defRPr>
            </a:lvl1pPr>
            <a:lvl2pPr algn="ctr" defTabSz="825500">
              <a:lnSpc>
                <a:spcPct val="70000"/>
              </a:lnSpc>
              <a:defRPr sz="22400" b="1" spc="-448">
                <a:latin typeface="+mn-lt"/>
                <a:ea typeface="+mn-ea"/>
                <a:cs typeface="+mn-cs"/>
                <a:sym typeface="Graphik"/>
              </a:defRPr>
            </a:lvl2pPr>
            <a:lvl3pPr algn="ctr" defTabSz="825500">
              <a:lnSpc>
                <a:spcPct val="70000"/>
              </a:lnSpc>
              <a:defRPr sz="22400" b="1" spc="-448">
                <a:latin typeface="+mn-lt"/>
                <a:ea typeface="+mn-ea"/>
                <a:cs typeface="+mn-cs"/>
                <a:sym typeface="Graphik"/>
              </a:defRPr>
            </a:lvl3pPr>
            <a:lvl4pPr algn="ctr" defTabSz="825500">
              <a:lnSpc>
                <a:spcPct val="70000"/>
              </a:lnSpc>
              <a:defRPr sz="22400" b="1" spc="-448">
                <a:latin typeface="+mn-lt"/>
                <a:ea typeface="+mn-ea"/>
                <a:cs typeface="+mn-cs"/>
                <a:sym typeface="Graphik"/>
              </a:defRPr>
            </a:lvl4pPr>
            <a:lvl5pPr algn="ctr" defTabSz="825500">
              <a:lnSpc>
                <a:spcPct val="70000"/>
              </a:lnSpc>
              <a:defRPr sz="22400" b="1" spc="-448">
                <a:latin typeface="+mn-lt"/>
                <a:ea typeface="+mn-ea"/>
                <a:cs typeface="+mn-cs"/>
                <a:sym typeface="Graphik"/>
              </a:defRPr>
            </a:lvl5pPr>
          </a:lstStyle>
          <a:p>
            <a:r>
              <a:t>100%</a:t>
            </a:r>
          </a:p>
          <a:p>
            <a:pPr lvl="1"/>
            <a:endParaRPr/>
          </a:p>
          <a:p>
            <a:pPr lvl="2"/>
            <a:endParaRPr/>
          </a:p>
          <a:p>
            <a:pPr lvl="3"/>
            <a:endParaRPr/>
          </a:p>
          <a:p>
            <a:pPr lvl="4"/>
            <a:endParaRPr/>
          </a:p>
        </p:txBody>
      </p:sp>
      <p:sp>
        <p:nvSpPr>
          <p:cNvPr id="12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2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22"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Citaat">
    <p:spTree>
      <p:nvGrpSpPr>
        <p:cNvPr id="1" name=""/>
        <p:cNvGrpSpPr/>
        <p:nvPr/>
      </p:nvGrpSpPr>
      <p:grpSpPr>
        <a:xfrm>
          <a:off x="0" y="0"/>
          <a:ext cx="0" cy="0"/>
          <a:chOff x="0" y="0"/>
          <a:chExt cx="0" cy="0"/>
        </a:xfrm>
      </p:grpSpPr>
      <p:sp>
        <p:nvSpPr>
          <p:cNvPr id="129" name="Toekenning"/>
          <p:cNvSpPr txBox="1">
            <a:spLocks noGrp="1"/>
          </p:cNvSpPr>
          <p:nvPr>
            <p:ph type="body" sz="quarter" idx="21" hasCustomPrompt="1"/>
          </p:nvPr>
        </p:nvSpPr>
        <p:spPr>
          <a:xfrm>
            <a:off x="2252674" y="10353079"/>
            <a:ext cx="20691414" cy="567945"/>
          </a:xfrm>
          <a:prstGeom prst="rect">
            <a:avLst/>
          </a:prstGeom>
        </p:spPr>
        <p:txBody>
          <a:bodyPr/>
          <a:lstStyle>
            <a:lvl1pPr defTabSz="584200">
              <a:defRPr sz="2800" spc="-84"/>
            </a:lvl1pPr>
          </a:lstStyle>
          <a:p>
            <a:r>
              <a:t>Toekenning </a:t>
            </a:r>
          </a:p>
        </p:txBody>
      </p:sp>
      <p:sp>
        <p:nvSpPr>
          <p:cNvPr id="13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3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32" name="Hoofdtekst - niveau één…"/>
          <p:cNvSpPr txBox="1">
            <a:spLocks noGrp="1"/>
          </p:cNvSpPr>
          <p:nvPr>
            <p:ph type="body" sz="half" idx="1" hasCustomPrompt="1"/>
          </p:nvPr>
        </p:nvSpPr>
        <p:spPr>
          <a:xfrm>
            <a:off x="1439912" y="4332885"/>
            <a:ext cx="21504176" cy="5497468"/>
          </a:xfrm>
          <a:prstGeom prst="rect">
            <a:avLst/>
          </a:prstGeom>
        </p:spPr>
        <p:txBody>
          <a:bodyPr anchor="b"/>
          <a:lstStyle>
            <a:lvl1pPr marL="714375" indent="-714375" defTabSz="1160859">
              <a:lnSpc>
                <a:spcPct val="70000"/>
              </a:lnSpc>
              <a:defRPr sz="13300" b="1" i="1" spc="-532">
                <a:latin typeface="+mn-lt"/>
                <a:ea typeface="+mn-ea"/>
                <a:cs typeface="+mn-cs"/>
                <a:sym typeface="Graphik"/>
              </a:defRPr>
            </a:lvl1pPr>
            <a:lvl2pPr marL="714375" indent="-257175" defTabSz="1160859">
              <a:lnSpc>
                <a:spcPct val="70000"/>
              </a:lnSpc>
              <a:defRPr sz="13300" b="1" i="1" spc="-532">
                <a:latin typeface="+mn-lt"/>
                <a:ea typeface="+mn-ea"/>
                <a:cs typeface="+mn-cs"/>
                <a:sym typeface="Graphik"/>
              </a:defRPr>
            </a:lvl2pPr>
            <a:lvl3pPr marL="714375" indent="200025" defTabSz="1160859">
              <a:lnSpc>
                <a:spcPct val="70000"/>
              </a:lnSpc>
              <a:defRPr sz="13300" b="1" i="1" spc="-532">
                <a:latin typeface="+mn-lt"/>
                <a:ea typeface="+mn-ea"/>
                <a:cs typeface="+mn-cs"/>
                <a:sym typeface="Graphik"/>
              </a:defRPr>
            </a:lvl3pPr>
            <a:lvl4pPr marL="714375" indent="657225" defTabSz="1160859">
              <a:lnSpc>
                <a:spcPct val="70000"/>
              </a:lnSpc>
              <a:defRPr sz="13300" b="1" i="1" spc="-532">
                <a:latin typeface="+mn-lt"/>
                <a:ea typeface="+mn-ea"/>
                <a:cs typeface="+mn-cs"/>
                <a:sym typeface="Graphik"/>
              </a:defRPr>
            </a:lvl4pPr>
            <a:lvl5pPr marL="714375" indent="1114425" defTabSz="1160859">
              <a:lnSpc>
                <a:spcPct val="70000"/>
              </a:lnSpc>
              <a:defRPr sz="13300" b="1" i="1" spc="-532">
                <a:latin typeface="+mn-lt"/>
                <a:ea typeface="+mn-ea"/>
                <a:cs typeface="+mn-cs"/>
                <a:sym typeface="Graphik"/>
              </a:defRPr>
            </a:lvl5pPr>
          </a:lstStyle>
          <a:p>
            <a:r>
              <a:t>“Bijzonder citaat”</a:t>
            </a:r>
          </a:p>
          <a:p>
            <a:pPr lvl="1"/>
            <a:endParaRPr/>
          </a:p>
          <a:p>
            <a:pPr lvl="2"/>
            <a:endParaRPr/>
          </a:p>
          <a:p>
            <a:pPr lvl="3"/>
            <a:endParaRPr/>
          </a:p>
          <a:p>
            <a:pPr lvl="4"/>
            <a:endParaRPr/>
          </a:p>
        </p:txBody>
      </p:sp>
      <p:sp>
        <p:nvSpPr>
          <p:cNvPr id="1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Foto - driemaal">
    <p:spTree>
      <p:nvGrpSpPr>
        <p:cNvPr id="1" name=""/>
        <p:cNvGrpSpPr/>
        <p:nvPr/>
      </p:nvGrpSpPr>
      <p:grpSpPr>
        <a:xfrm>
          <a:off x="0" y="0"/>
          <a:ext cx="0" cy="0"/>
          <a:chOff x="0" y="0"/>
          <a:chExt cx="0" cy="0"/>
        </a:xfrm>
      </p:grpSpPr>
      <p:sp>
        <p:nvSpPr>
          <p:cNvPr id="140" name="Zijaanzicht van een persoon met een geel jack met capuchon voor gele luiken"/>
          <p:cNvSpPr>
            <a:spLocks noGrp="1"/>
          </p:cNvSpPr>
          <p:nvPr>
            <p:ph type="pic" idx="21"/>
          </p:nvPr>
        </p:nvSpPr>
        <p:spPr>
          <a:xfrm>
            <a:off x="4076700" y="-3937000"/>
            <a:ext cx="26492200" cy="17661467"/>
          </a:xfrm>
          <a:prstGeom prst="rect">
            <a:avLst/>
          </a:prstGeom>
        </p:spPr>
        <p:txBody>
          <a:bodyPr lIns="91439" tIns="45719" rIns="91439" bIns="45719">
            <a:noAutofit/>
          </a:bodyPr>
          <a:lstStyle/>
          <a:p>
            <a:endParaRPr/>
          </a:p>
        </p:txBody>
      </p:sp>
      <p:sp>
        <p:nvSpPr>
          <p:cNvPr id="141" name="Zicht op de rug van een persoon met een geel topje die door een opening in een stenen muur kijkt"/>
          <p:cNvSpPr>
            <a:spLocks noGrp="1"/>
          </p:cNvSpPr>
          <p:nvPr>
            <p:ph type="pic" sz="half" idx="22"/>
          </p:nvPr>
        </p:nvSpPr>
        <p:spPr>
          <a:xfrm>
            <a:off x="-1" y="-525805"/>
            <a:ext cx="12065001" cy="7782610"/>
          </a:xfrm>
          <a:prstGeom prst="rect">
            <a:avLst/>
          </a:prstGeom>
        </p:spPr>
        <p:txBody>
          <a:bodyPr lIns="91439" tIns="45719" rIns="91439" bIns="45719">
            <a:noAutofit/>
          </a:bodyPr>
          <a:lstStyle/>
          <a:p>
            <a:endParaRPr/>
          </a:p>
        </p:txBody>
      </p:sp>
      <p:sp>
        <p:nvSpPr>
          <p:cNvPr id="142" name="Persoon met een grote glimlach die een blauw topje draagt voor een blauwe muur"/>
          <p:cNvSpPr>
            <a:spLocks noGrp="1"/>
          </p:cNvSpPr>
          <p:nvPr>
            <p:ph type="pic" sz="half" idx="23"/>
          </p:nvPr>
        </p:nvSpPr>
        <p:spPr>
          <a:xfrm>
            <a:off x="-1" y="6384784"/>
            <a:ext cx="12065001" cy="8048238"/>
          </a:xfrm>
          <a:prstGeom prst="rect">
            <a:avLst/>
          </a:prstGeom>
        </p:spPr>
        <p:txBody>
          <a:bodyPr lIns="91439" tIns="45719" rIns="91439" bIns="45719">
            <a:noAutofit/>
          </a:bodyPr>
          <a:lstStyle/>
          <a:p>
            <a:endParaRPr/>
          </a:p>
        </p:txBody>
      </p:sp>
      <p:sp>
        <p:nvSpPr>
          <p:cNvPr id="14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0" name="Persoon in blauwe spijkerbroek en spijkerjasje tegen een effen rode en paarse muur"/>
          <p:cNvSpPr>
            <a:spLocks noGrp="1"/>
          </p:cNvSpPr>
          <p:nvPr>
            <p:ph type="pic" idx="21"/>
          </p:nvPr>
        </p:nvSpPr>
        <p:spPr>
          <a:xfrm>
            <a:off x="0" y="-1266000"/>
            <a:ext cx="24384000" cy="16248002"/>
          </a:xfrm>
          <a:prstGeom prst="rect">
            <a:avLst/>
          </a:prstGeom>
        </p:spPr>
        <p:txBody>
          <a:bodyPr lIns="91439" tIns="45719" rIns="91439" bIns="45719">
            <a:noAutofit/>
          </a:bodyPr>
          <a:lstStyle/>
          <a:p>
            <a:endParaRPr/>
          </a:p>
        </p:txBody>
      </p:sp>
      <p:sp>
        <p:nvSpPr>
          <p:cNvPr id="151"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Leeg">
    <p:spTree>
      <p:nvGrpSpPr>
        <p:cNvPr id="1" name=""/>
        <p:cNvGrpSpPr/>
        <p:nvPr/>
      </p:nvGrpSpPr>
      <p:grpSpPr>
        <a:xfrm>
          <a:off x="0" y="0"/>
          <a:ext cx="0" cy="0"/>
          <a:chOff x="0" y="0"/>
          <a:chExt cx="0" cy="0"/>
        </a:xfrm>
      </p:grpSpPr>
      <p:sp>
        <p:nvSpPr>
          <p:cNvPr id="15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el">
    <p:spTree>
      <p:nvGrpSpPr>
        <p:cNvPr id="1" name=""/>
        <p:cNvGrpSpPr/>
        <p:nvPr/>
      </p:nvGrpSpPr>
      <p:grpSpPr>
        <a:xfrm>
          <a:off x="0" y="0"/>
          <a:ext cx="0" cy="0"/>
          <a:chOff x="0" y="0"/>
          <a:chExt cx="0" cy="0"/>
        </a:xfrm>
      </p:grpSpPr>
      <p:sp>
        <p:nvSpPr>
          <p:cNvPr id="11" name="Naam presentatie"/>
          <p:cNvSpPr txBox="1">
            <a:spLocks noGrp="1"/>
          </p:cNvSpPr>
          <p:nvPr>
            <p:ph type="title" hasCustomPrompt="1"/>
          </p:nvPr>
        </p:nvSpPr>
        <p:spPr>
          <a:prstGeom prst="rect">
            <a:avLst/>
          </a:prstGeom>
        </p:spPr>
        <p:txBody>
          <a:bodyPr/>
          <a:lstStyle/>
          <a:p>
            <a:r>
              <a:t>Naam presentatie</a:t>
            </a:r>
          </a:p>
        </p:txBody>
      </p:sp>
      <p:sp>
        <p:nvSpPr>
          <p:cNvPr id="12" name="Hoofdtekst - niveau één…"/>
          <p:cNvSpPr txBox="1">
            <a:spLocks noGrp="1"/>
          </p:cNvSpPr>
          <p:nvPr>
            <p:ph type="body" sz="quarter" idx="1" hasCustomPrompt="1"/>
          </p:nvPr>
        </p:nvSpPr>
        <p:spPr>
          <a:prstGeom prst="rect">
            <a:avLst/>
          </a:prstGeom>
        </p:spPr>
        <p:txBody>
          <a:bodyPr/>
          <a:lstStyle/>
          <a:p>
            <a:r>
              <a:t>Ondertitel presentatie </a:t>
            </a:r>
          </a:p>
          <a:p>
            <a:pPr lvl="1"/>
            <a:endParaRPr/>
          </a:p>
          <a:p>
            <a:pPr lvl="2"/>
            <a:endParaRPr/>
          </a:p>
          <a:p>
            <a:pPr lvl="3"/>
            <a:endParaRPr/>
          </a:p>
          <a:p>
            <a:pPr lvl="4"/>
            <a:endParaRPr/>
          </a:p>
        </p:txBody>
      </p:sp>
      <p:sp>
        <p:nvSpPr>
          <p:cNvPr id="1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735553872"/>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el en foto">
    <p:spTree>
      <p:nvGrpSpPr>
        <p:cNvPr id="1" name=""/>
        <p:cNvGrpSpPr/>
        <p:nvPr/>
      </p:nvGrpSpPr>
      <p:grpSpPr>
        <a:xfrm>
          <a:off x="0" y="0"/>
          <a:ext cx="0" cy="0"/>
          <a:chOff x="0" y="0"/>
          <a:chExt cx="0" cy="0"/>
        </a:xfrm>
      </p:grpSpPr>
      <p:sp>
        <p:nvSpPr>
          <p:cNvPr id="20" name="Glimlachend persoon met een zonnebril en een gele trui tegen een groenblauwe achtergrond"/>
          <p:cNvSpPr>
            <a:spLocks noGrp="1"/>
          </p:cNvSpPr>
          <p:nvPr>
            <p:ph type="pic" idx="21"/>
          </p:nvPr>
        </p:nvSpPr>
        <p:spPr>
          <a:xfrm>
            <a:off x="-685800" y="-6146800"/>
            <a:ext cx="34201100" cy="20089980"/>
          </a:xfrm>
          <a:prstGeom prst="rect">
            <a:avLst/>
          </a:prstGeom>
        </p:spPr>
        <p:txBody>
          <a:bodyPr lIns="91439" tIns="45719" rIns="91439" bIns="45719">
            <a:noAutofit/>
          </a:bodyPr>
          <a:lstStyle/>
          <a:p>
            <a:endParaRPr/>
          </a:p>
        </p:txBody>
      </p:sp>
      <p:sp>
        <p:nvSpPr>
          <p:cNvPr id="21" name="Naam presentatie"/>
          <p:cNvSpPr txBox="1">
            <a:spLocks noGrp="1"/>
          </p:cNvSpPr>
          <p:nvPr>
            <p:ph type="title" hasCustomPrompt="1"/>
          </p:nvPr>
        </p:nvSpPr>
        <p:spPr>
          <a:xfrm>
            <a:off x="1295400" y="4384675"/>
            <a:ext cx="21869400" cy="4699000"/>
          </a:xfrm>
          <a:prstGeom prst="rect">
            <a:avLst/>
          </a:prstGeom>
        </p:spPr>
        <p:txBody>
          <a:bodyPr/>
          <a:lstStyle/>
          <a:p>
            <a:r>
              <a:t>Naam presentatie</a:t>
            </a:r>
          </a:p>
        </p:txBody>
      </p:sp>
      <p:sp>
        <p:nvSpPr>
          <p:cNvPr id="22" name="Hoofdtekst - niveau één…"/>
          <p:cNvSpPr txBox="1">
            <a:spLocks noGrp="1"/>
          </p:cNvSpPr>
          <p:nvPr>
            <p:ph type="body" sz="quarter" idx="1" hasCustomPrompt="1"/>
          </p:nvPr>
        </p:nvSpPr>
        <p:spPr>
          <a:xfrm>
            <a:off x="1295400" y="9268776"/>
            <a:ext cx="21869400" cy="1422715"/>
          </a:xfrm>
          <a:prstGeom prst="rect">
            <a:avLst/>
          </a:prstGeom>
        </p:spPr>
        <p:txBody>
          <a:bodyPr/>
          <a:lstStyle/>
          <a:p>
            <a:r>
              <a:t>Ondertitel presentatie</a:t>
            </a:r>
          </a:p>
          <a:p>
            <a:pPr lvl="1"/>
            <a:endParaRPr/>
          </a:p>
          <a:p>
            <a:pPr lvl="2"/>
            <a:endParaRPr/>
          </a:p>
          <a:p>
            <a:pPr lvl="3"/>
            <a:endParaRPr/>
          </a:p>
          <a:p>
            <a:pPr lvl="4"/>
            <a:endParaRPr/>
          </a:p>
        </p:txBody>
      </p:sp>
      <p:sp>
        <p:nvSpPr>
          <p:cNvPr id="2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40817944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el en foto alt">
    <p:spTree>
      <p:nvGrpSpPr>
        <p:cNvPr id="1" name=""/>
        <p:cNvGrpSpPr/>
        <p:nvPr/>
      </p:nvGrpSpPr>
      <p:grpSpPr>
        <a:xfrm>
          <a:off x="0" y="0"/>
          <a:ext cx="0" cy="0"/>
          <a:chOff x="0" y="0"/>
          <a:chExt cx="0" cy="0"/>
        </a:xfrm>
      </p:grpSpPr>
      <p:sp>
        <p:nvSpPr>
          <p:cNvPr id="30" name="Zijaanzicht van een persoon met een geel jack met capuchon voor gele luiken"/>
          <p:cNvSpPr>
            <a:spLocks noGrp="1"/>
          </p:cNvSpPr>
          <p:nvPr>
            <p:ph type="pic" idx="21"/>
          </p:nvPr>
        </p:nvSpPr>
        <p:spPr>
          <a:xfrm>
            <a:off x="8922063" y="-2"/>
            <a:ext cx="20573999" cy="13716001"/>
          </a:xfrm>
          <a:prstGeom prst="rect">
            <a:avLst/>
          </a:prstGeom>
        </p:spPr>
        <p:txBody>
          <a:bodyPr lIns="91439" tIns="45719" rIns="91439" bIns="45719">
            <a:noAutofit/>
          </a:bodyPr>
          <a:lstStyle/>
          <a:p>
            <a:endParaRPr/>
          </a:p>
        </p:txBody>
      </p:sp>
      <p:sp>
        <p:nvSpPr>
          <p:cNvPr id="31" name="Naam dia"/>
          <p:cNvSpPr txBox="1">
            <a:spLocks noGrp="1"/>
          </p:cNvSpPr>
          <p:nvPr>
            <p:ph type="title" hasCustomPrompt="1"/>
          </p:nvPr>
        </p:nvSpPr>
        <p:spPr>
          <a:xfrm>
            <a:off x="1295400" y="3743016"/>
            <a:ext cx="11442700" cy="5334002"/>
          </a:xfrm>
          <a:prstGeom prst="rect">
            <a:avLst/>
          </a:prstGeom>
        </p:spPr>
        <p:txBody>
          <a:bodyPr/>
          <a:lstStyle/>
          <a:p>
            <a:r>
              <a:t>Naam dia</a:t>
            </a:r>
          </a:p>
        </p:txBody>
      </p:sp>
      <p:sp>
        <p:nvSpPr>
          <p:cNvPr id="32" name="Hoofdtekst - niveau één…"/>
          <p:cNvSpPr txBox="1">
            <a:spLocks noGrp="1"/>
          </p:cNvSpPr>
          <p:nvPr>
            <p:ph type="body" sz="quarter" idx="1" hasCustomPrompt="1"/>
          </p:nvPr>
        </p:nvSpPr>
        <p:spPr>
          <a:xfrm>
            <a:off x="1295400" y="9271000"/>
            <a:ext cx="11442700" cy="3175000"/>
          </a:xfrm>
          <a:prstGeom prst="rect">
            <a:avLst/>
          </a:prstGeom>
        </p:spPr>
        <p:txBody>
          <a:bodyPr/>
          <a:lstStyle/>
          <a:p>
            <a:r>
              <a:t>Ondertitel dia</a:t>
            </a:r>
          </a:p>
          <a:p>
            <a:pPr lvl="1"/>
            <a:endParaRPr/>
          </a:p>
          <a:p>
            <a:pPr lvl="2"/>
            <a:endParaRPr/>
          </a:p>
          <a:p>
            <a:pPr lvl="3"/>
            <a:endParaRPr/>
          </a:p>
          <a:p>
            <a:pPr lvl="4"/>
            <a:endParaRPr/>
          </a:p>
        </p:txBody>
      </p:sp>
      <p:sp>
        <p:nvSpPr>
          <p:cNvPr id="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571655233"/>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el en opsomming">
    <p:spTree>
      <p:nvGrpSpPr>
        <p:cNvPr id="1" name=""/>
        <p:cNvGrpSpPr/>
        <p:nvPr/>
      </p:nvGrpSpPr>
      <p:grpSpPr>
        <a:xfrm>
          <a:off x="0" y="0"/>
          <a:ext cx="0" cy="0"/>
          <a:chOff x="0" y="0"/>
          <a:chExt cx="0" cy="0"/>
        </a:xfrm>
      </p:grpSpPr>
      <p:sp>
        <p:nvSpPr>
          <p:cNvPr id="40" name="Hoofdtekst - niveau één…"/>
          <p:cNvSpPr txBox="1">
            <a:spLocks noGrp="1"/>
          </p:cNvSpPr>
          <p:nvPr>
            <p:ph type="body" sz="quarter" idx="1" hasCustomPrompt="1"/>
          </p:nvPr>
        </p:nvSpPr>
        <p:spPr>
          <a:xfrm>
            <a:off x="1295400" y="12955885"/>
            <a:ext cx="21869400" cy="429262"/>
          </a:xfrm>
          <a:prstGeom prst="rect">
            <a:avLst/>
          </a:prstGeom>
        </p:spPr>
        <p:txBody>
          <a:bodyPr/>
          <a:lstStyle>
            <a:lvl1pPr>
              <a:spcBef>
                <a:spcPts val="3200"/>
              </a:spcBef>
              <a:defRPr sz="2000" spc="-58">
                <a:latin typeface="Graphik Medium"/>
                <a:ea typeface="Graphik Medium"/>
                <a:cs typeface="Graphik Medium"/>
                <a:sym typeface="Graphik Medium"/>
              </a:defRPr>
            </a:lvl1pPr>
            <a:lvl2pPr>
              <a:spcBef>
                <a:spcPts val="3200"/>
              </a:spcBef>
              <a:defRPr sz="2000" spc="-58">
                <a:latin typeface="Graphik Medium"/>
                <a:ea typeface="Graphik Medium"/>
                <a:cs typeface="Graphik Medium"/>
                <a:sym typeface="Graphik Medium"/>
              </a:defRPr>
            </a:lvl2pPr>
            <a:lvl3pPr>
              <a:spcBef>
                <a:spcPts val="3200"/>
              </a:spcBef>
              <a:defRPr sz="2000" spc="-58">
                <a:latin typeface="Graphik Medium"/>
                <a:ea typeface="Graphik Medium"/>
                <a:cs typeface="Graphik Medium"/>
                <a:sym typeface="Graphik Medium"/>
              </a:defRPr>
            </a:lvl3pPr>
            <a:lvl4pPr>
              <a:spcBef>
                <a:spcPts val="3200"/>
              </a:spcBef>
              <a:defRPr sz="2000" spc="-58">
                <a:latin typeface="Graphik Medium"/>
                <a:ea typeface="Graphik Medium"/>
                <a:cs typeface="Graphik Medium"/>
                <a:sym typeface="Graphik Medium"/>
              </a:defRPr>
            </a:lvl4pPr>
            <a:lvl5pPr>
              <a:spcBef>
                <a:spcPts val="3200"/>
              </a:spcBef>
              <a:defRPr sz="2000" spc="-58">
                <a:latin typeface="Graphik Medium"/>
                <a:ea typeface="Graphik Medium"/>
                <a:cs typeface="Graphik Medium"/>
                <a:sym typeface="Graphik Medium"/>
              </a:defRPr>
            </a:lvl5pPr>
          </a:lstStyle>
          <a:p>
            <a:r>
              <a:t>Auteur en datum</a:t>
            </a:r>
          </a:p>
          <a:p>
            <a:pPr lvl="1"/>
            <a:endParaRPr/>
          </a:p>
          <a:p>
            <a:pPr lvl="2"/>
            <a:endParaRPr/>
          </a:p>
          <a:p>
            <a:pPr lvl="3"/>
            <a:endParaRPr/>
          </a:p>
          <a:p>
            <a:pPr lvl="4"/>
            <a:endParaRPr/>
          </a:p>
        </p:txBody>
      </p:sp>
      <p:sp>
        <p:nvSpPr>
          <p:cNvPr id="41" name="Ondertitel dia"/>
          <p:cNvSpPr txBox="1">
            <a:spLocks noGrp="1"/>
          </p:cNvSpPr>
          <p:nvPr>
            <p:ph type="body" sz="quarter" idx="21" hasCustomPrompt="1"/>
          </p:nvPr>
        </p:nvSpPr>
        <p:spPr>
          <a:xfrm>
            <a:off x="1295400" y="3543455"/>
            <a:ext cx="21869400" cy="694057"/>
          </a:xfrm>
          <a:prstGeom prst="rect">
            <a:avLst/>
          </a:prstGeom>
        </p:spPr>
        <p:txBody>
          <a:bodyPr/>
          <a:lstStyle>
            <a:lvl1pPr>
              <a:defRPr spc="-200"/>
            </a:lvl1pPr>
          </a:lstStyle>
          <a:p>
            <a:r>
              <a:t>Ondertitel dia</a:t>
            </a:r>
          </a:p>
        </p:txBody>
      </p:sp>
      <p:sp>
        <p:nvSpPr>
          <p:cNvPr id="42"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43"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44" name="Naam dia"/>
          <p:cNvSpPr txBox="1">
            <a:spLocks noGrp="1"/>
          </p:cNvSpPr>
          <p:nvPr>
            <p:ph type="title" hasCustomPrompt="1"/>
          </p:nvPr>
        </p:nvSpPr>
        <p:spPr>
          <a:xfrm>
            <a:off x="1295400" y="1620697"/>
            <a:ext cx="21869400" cy="1778387"/>
          </a:xfrm>
          <a:prstGeom prst="rect">
            <a:avLst/>
          </a:prstGeom>
        </p:spPr>
        <p:txBody>
          <a:bodyPr anchor="t"/>
          <a:lstStyle>
            <a:lvl1pPr defTabSz="584200">
              <a:defRPr sz="10000" spc="-400"/>
            </a:lvl1pPr>
          </a:lstStyle>
          <a:p>
            <a:r>
              <a:t>Naam dia</a:t>
            </a:r>
          </a:p>
        </p:txBody>
      </p:sp>
      <p:sp>
        <p:nvSpPr>
          <p:cNvPr id="45" name="Hoofdtekst - niveau één…"/>
          <p:cNvSpPr txBox="1">
            <a:spLocks noGrp="1"/>
          </p:cNvSpPr>
          <p:nvPr>
            <p:ph type="body" idx="22" hasCustomPrompt="1"/>
          </p:nvPr>
        </p:nvSpPr>
        <p:spPr>
          <a:xfrm>
            <a:off x="1295400" y="5270500"/>
            <a:ext cx="21869400" cy="7137400"/>
          </a:xfrm>
          <a:prstGeom prst="rect">
            <a:avLst/>
          </a:prstGeom>
        </p:spPr>
        <p:txBody>
          <a:bodyPr/>
          <a:lstStyle>
            <a:lvl1pPr>
              <a:spcBef>
                <a:spcPts val="3300"/>
              </a:spcBef>
              <a:defRPr sz="4000" cap="none" spc="0"/>
            </a:lvl1pPr>
          </a:lstStyle>
          <a:p>
            <a:r>
              <a:t>Dia-opsommingstekst</a:t>
            </a:r>
          </a:p>
        </p:txBody>
      </p:sp>
      <p:sp>
        <p:nvSpPr>
          <p:cNvPr id="46" name="Dianummer"/>
          <p:cNvSpPr txBox="1">
            <a:spLocks noGrp="1"/>
          </p:cNvSpPr>
          <p:nvPr>
            <p:ph type="sldNum" sz="quarter" idx="2"/>
          </p:nvPr>
        </p:nvSpPr>
        <p:spPr>
          <a:xfrm>
            <a:off x="22793706" y="12981031"/>
            <a:ext cx="361189" cy="404115"/>
          </a:xfrm>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62971859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el en foto">
    <p:spTree>
      <p:nvGrpSpPr>
        <p:cNvPr id="1" name=""/>
        <p:cNvGrpSpPr/>
        <p:nvPr/>
      </p:nvGrpSpPr>
      <p:grpSpPr>
        <a:xfrm>
          <a:off x="0" y="0"/>
          <a:ext cx="0" cy="0"/>
          <a:chOff x="0" y="0"/>
          <a:chExt cx="0" cy="0"/>
        </a:xfrm>
      </p:grpSpPr>
      <p:sp>
        <p:nvSpPr>
          <p:cNvPr id="20" name="Glimlachend persoon met een zonnebril en een gele trui tegen een groenblauwe achtergrond"/>
          <p:cNvSpPr>
            <a:spLocks noGrp="1"/>
          </p:cNvSpPr>
          <p:nvPr>
            <p:ph type="pic" idx="21"/>
          </p:nvPr>
        </p:nvSpPr>
        <p:spPr>
          <a:xfrm>
            <a:off x="-685800" y="-6146800"/>
            <a:ext cx="34201100" cy="20089980"/>
          </a:xfrm>
          <a:prstGeom prst="rect">
            <a:avLst/>
          </a:prstGeom>
        </p:spPr>
        <p:txBody>
          <a:bodyPr lIns="91439" tIns="45719" rIns="91439" bIns="45719">
            <a:noAutofit/>
          </a:bodyPr>
          <a:lstStyle/>
          <a:p>
            <a:endParaRPr/>
          </a:p>
        </p:txBody>
      </p:sp>
      <p:sp>
        <p:nvSpPr>
          <p:cNvPr id="21" name="Naam presentatie"/>
          <p:cNvSpPr txBox="1">
            <a:spLocks noGrp="1"/>
          </p:cNvSpPr>
          <p:nvPr>
            <p:ph type="title" hasCustomPrompt="1"/>
          </p:nvPr>
        </p:nvSpPr>
        <p:spPr>
          <a:xfrm>
            <a:off x="1295400" y="4384675"/>
            <a:ext cx="21869400" cy="4699000"/>
          </a:xfrm>
          <a:prstGeom prst="rect">
            <a:avLst/>
          </a:prstGeom>
        </p:spPr>
        <p:txBody>
          <a:bodyPr/>
          <a:lstStyle/>
          <a:p>
            <a:r>
              <a:t>Naam presentatie</a:t>
            </a:r>
          </a:p>
        </p:txBody>
      </p:sp>
      <p:sp>
        <p:nvSpPr>
          <p:cNvPr id="22" name="Hoofdtekst - niveau één…"/>
          <p:cNvSpPr txBox="1">
            <a:spLocks noGrp="1"/>
          </p:cNvSpPr>
          <p:nvPr>
            <p:ph type="body" sz="quarter" idx="1" hasCustomPrompt="1"/>
          </p:nvPr>
        </p:nvSpPr>
        <p:spPr>
          <a:xfrm>
            <a:off x="1295400" y="9268776"/>
            <a:ext cx="21869400" cy="1422714"/>
          </a:xfrm>
          <a:prstGeom prst="rect">
            <a:avLst/>
          </a:prstGeom>
        </p:spPr>
        <p:txBody>
          <a:bodyPr/>
          <a:lstStyle/>
          <a:p>
            <a:r>
              <a:t>Ondertitel presentatie</a:t>
            </a:r>
          </a:p>
          <a:p>
            <a:pPr lvl="1"/>
            <a:endParaRPr/>
          </a:p>
          <a:p>
            <a:pPr lvl="2"/>
            <a:endParaRPr/>
          </a:p>
          <a:p>
            <a:pPr lvl="3"/>
            <a:endParaRPr/>
          </a:p>
          <a:p>
            <a:pPr lvl="4"/>
            <a:endParaRPr/>
          </a:p>
        </p:txBody>
      </p:sp>
      <p:sp>
        <p:nvSpPr>
          <p:cNvPr id="2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Opsomming">
    <p:spTree>
      <p:nvGrpSpPr>
        <p:cNvPr id="1" name=""/>
        <p:cNvGrpSpPr/>
        <p:nvPr/>
      </p:nvGrpSpPr>
      <p:grpSpPr>
        <a:xfrm>
          <a:off x="0" y="0"/>
          <a:ext cx="0" cy="0"/>
          <a:chOff x="0" y="0"/>
          <a:chExt cx="0" cy="0"/>
        </a:xfrm>
      </p:grpSpPr>
      <p:sp>
        <p:nvSpPr>
          <p:cNvPr id="53" name="Hoofdtekst - niveau één…"/>
          <p:cNvSpPr txBox="1">
            <a:spLocks noGrp="1"/>
          </p:cNvSpPr>
          <p:nvPr>
            <p:ph type="body" sz="quarter" idx="1" hasCustomPrompt="1"/>
          </p:nvPr>
        </p:nvSpPr>
        <p:spPr>
          <a:xfrm>
            <a:off x="1295400" y="12955885"/>
            <a:ext cx="21869400" cy="429262"/>
          </a:xfrm>
          <a:prstGeom prst="rect">
            <a:avLst/>
          </a:prstGeom>
        </p:spPr>
        <p:txBody>
          <a:bodyPr/>
          <a:lstStyle>
            <a:lvl1pPr>
              <a:spcBef>
                <a:spcPts val="3200"/>
              </a:spcBef>
              <a:defRPr sz="2000" spc="-58">
                <a:latin typeface="Graphik Medium"/>
                <a:ea typeface="Graphik Medium"/>
                <a:cs typeface="Graphik Medium"/>
                <a:sym typeface="Graphik Medium"/>
              </a:defRPr>
            </a:lvl1pPr>
            <a:lvl2pPr>
              <a:spcBef>
                <a:spcPts val="3200"/>
              </a:spcBef>
              <a:defRPr sz="2000" spc="-58">
                <a:latin typeface="Graphik Medium"/>
                <a:ea typeface="Graphik Medium"/>
                <a:cs typeface="Graphik Medium"/>
                <a:sym typeface="Graphik Medium"/>
              </a:defRPr>
            </a:lvl2pPr>
            <a:lvl3pPr>
              <a:spcBef>
                <a:spcPts val="3200"/>
              </a:spcBef>
              <a:defRPr sz="2000" spc="-58">
                <a:latin typeface="Graphik Medium"/>
                <a:ea typeface="Graphik Medium"/>
                <a:cs typeface="Graphik Medium"/>
                <a:sym typeface="Graphik Medium"/>
              </a:defRPr>
            </a:lvl3pPr>
            <a:lvl4pPr>
              <a:spcBef>
                <a:spcPts val="3200"/>
              </a:spcBef>
              <a:defRPr sz="2000" spc="-58">
                <a:latin typeface="Graphik Medium"/>
                <a:ea typeface="Graphik Medium"/>
                <a:cs typeface="Graphik Medium"/>
                <a:sym typeface="Graphik Medium"/>
              </a:defRPr>
            </a:lvl4pPr>
            <a:lvl5pPr>
              <a:spcBef>
                <a:spcPts val="3200"/>
              </a:spcBef>
              <a:defRPr sz="2000" spc="-58">
                <a:latin typeface="Graphik Medium"/>
                <a:ea typeface="Graphik Medium"/>
                <a:cs typeface="Graphik Medium"/>
                <a:sym typeface="Graphik Medium"/>
              </a:defRPr>
            </a:lvl5pPr>
          </a:lstStyle>
          <a:p>
            <a:r>
              <a:t>Auteur en datum</a:t>
            </a:r>
          </a:p>
          <a:p>
            <a:pPr lvl="1"/>
            <a:endParaRPr/>
          </a:p>
          <a:p>
            <a:pPr lvl="2"/>
            <a:endParaRPr/>
          </a:p>
          <a:p>
            <a:pPr lvl="3"/>
            <a:endParaRPr/>
          </a:p>
          <a:p>
            <a:pPr lvl="4"/>
            <a:endParaRPr/>
          </a:p>
        </p:txBody>
      </p:sp>
      <p:sp>
        <p:nvSpPr>
          <p:cNvPr id="54" name="Hoofdtekst - niveau één…"/>
          <p:cNvSpPr txBox="1">
            <a:spLocks noGrp="1"/>
          </p:cNvSpPr>
          <p:nvPr>
            <p:ph type="body" idx="21" hasCustomPrompt="1"/>
          </p:nvPr>
        </p:nvSpPr>
        <p:spPr>
          <a:xfrm>
            <a:off x="1295400" y="5270499"/>
            <a:ext cx="21869400" cy="7135319"/>
          </a:xfrm>
          <a:prstGeom prst="rect">
            <a:avLst/>
          </a:prstGeom>
        </p:spPr>
        <p:txBody>
          <a:bodyPr numCol="2" spcCol="1093469"/>
          <a:lstStyle>
            <a:lvl1pPr>
              <a:spcBef>
                <a:spcPts val="3300"/>
              </a:spcBef>
              <a:defRPr sz="4000" cap="none" spc="0"/>
            </a:lvl1pPr>
          </a:lstStyle>
          <a:p>
            <a:r>
              <a:t>Dia-opsommingstekst</a:t>
            </a:r>
          </a:p>
        </p:txBody>
      </p:sp>
      <p:sp>
        <p:nvSpPr>
          <p:cNvPr id="55"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56"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57"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845412642"/>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itel, opsomm., foto">
    <p:spTree>
      <p:nvGrpSpPr>
        <p:cNvPr id="1" name=""/>
        <p:cNvGrpSpPr/>
        <p:nvPr/>
      </p:nvGrpSpPr>
      <p:grpSpPr>
        <a:xfrm>
          <a:off x="0" y="0"/>
          <a:ext cx="0" cy="0"/>
          <a:chOff x="0" y="0"/>
          <a:chExt cx="0" cy="0"/>
        </a:xfrm>
      </p:grpSpPr>
      <p:sp>
        <p:nvSpPr>
          <p:cNvPr id="64" name="Persoon met een grote glimlach die een blauw topje draagt voor een blauwe muur"/>
          <p:cNvSpPr>
            <a:spLocks noGrp="1"/>
          </p:cNvSpPr>
          <p:nvPr>
            <p:ph type="pic" idx="21"/>
          </p:nvPr>
        </p:nvSpPr>
        <p:spPr>
          <a:xfrm>
            <a:off x="10236489" y="-2"/>
            <a:ext cx="20561460" cy="13716001"/>
          </a:xfrm>
          <a:prstGeom prst="rect">
            <a:avLst/>
          </a:prstGeom>
        </p:spPr>
        <p:txBody>
          <a:bodyPr lIns="91439" tIns="45719" rIns="91439" bIns="45719">
            <a:noAutofit/>
          </a:bodyPr>
          <a:lstStyle/>
          <a:p>
            <a:endParaRPr/>
          </a:p>
        </p:txBody>
      </p:sp>
      <p:sp>
        <p:nvSpPr>
          <p:cNvPr id="65" name="Hoofdtekst - niveau één…"/>
          <p:cNvSpPr txBox="1">
            <a:spLocks noGrp="1"/>
          </p:cNvSpPr>
          <p:nvPr>
            <p:ph type="body" sz="half" idx="1" hasCustomPrompt="1"/>
          </p:nvPr>
        </p:nvSpPr>
        <p:spPr>
          <a:xfrm>
            <a:off x="1295400" y="5257800"/>
            <a:ext cx="11442700" cy="6886575"/>
          </a:xfrm>
          <a:prstGeom prst="rect">
            <a:avLst/>
          </a:prstGeom>
        </p:spPr>
        <p:txBody>
          <a:bodyPr/>
          <a:lstStyle>
            <a:lvl1pPr>
              <a:spcBef>
                <a:spcPts val="3300"/>
              </a:spcBef>
              <a:defRPr sz="4000" cap="none" spc="0"/>
            </a:lvl1pPr>
            <a:lvl2pPr>
              <a:spcBef>
                <a:spcPts val="3300"/>
              </a:spcBef>
              <a:defRPr sz="4000" cap="none" spc="0"/>
            </a:lvl2pPr>
            <a:lvl3pPr>
              <a:spcBef>
                <a:spcPts val="3300"/>
              </a:spcBef>
              <a:defRPr sz="4000" cap="none" spc="0"/>
            </a:lvl3pPr>
            <a:lvl4pPr>
              <a:spcBef>
                <a:spcPts val="3300"/>
              </a:spcBef>
              <a:defRPr sz="4000" cap="none" spc="0"/>
            </a:lvl4pPr>
            <a:lvl5pPr>
              <a:spcBef>
                <a:spcPts val="3300"/>
              </a:spcBef>
              <a:defRPr sz="4000" cap="none" spc="0"/>
            </a:lvl5pPr>
          </a:lstStyle>
          <a:p>
            <a:r>
              <a:t>Dia-opsommingstekst</a:t>
            </a:r>
          </a:p>
          <a:p>
            <a:pPr lvl="1"/>
            <a:endParaRPr/>
          </a:p>
          <a:p>
            <a:pPr lvl="2"/>
            <a:endParaRPr/>
          </a:p>
          <a:p>
            <a:pPr lvl="3"/>
            <a:endParaRPr/>
          </a:p>
          <a:p>
            <a:pPr lvl="4"/>
            <a:endParaRPr/>
          </a:p>
        </p:txBody>
      </p:sp>
      <p:sp>
        <p:nvSpPr>
          <p:cNvPr id="66" name="Rechthoek"/>
          <p:cNvSpPr/>
          <p:nvPr/>
        </p:nvSpPr>
        <p:spPr>
          <a:xfrm>
            <a:off x="0" y="990550"/>
            <a:ext cx="12538389"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67" name="Auteur en datum"/>
          <p:cNvSpPr txBox="1">
            <a:spLocks noGrp="1"/>
          </p:cNvSpPr>
          <p:nvPr>
            <p:ph type="body" sz="quarter" idx="22" hasCustomPrompt="1"/>
          </p:nvPr>
        </p:nvSpPr>
        <p:spPr>
          <a:xfrm>
            <a:off x="1295400" y="12955885"/>
            <a:ext cx="11442700" cy="429262"/>
          </a:xfrm>
          <a:prstGeom prst="rect">
            <a:avLst/>
          </a:prstGeom>
        </p:spPr>
        <p:txBody>
          <a:bodyPr/>
          <a:lstStyle>
            <a:lvl1pPr>
              <a:spcBef>
                <a:spcPts val="3200"/>
              </a:spcBef>
              <a:defRPr sz="2000" spc="-100">
                <a:latin typeface="Graphik Medium"/>
                <a:ea typeface="Graphik Medium"/>
                <a:cs typeface="Graphik Medium"/>
                <a:sym typeface="Graphik Medium"/>
              </a:defRPr>
            </a:lvl1pPr>
          </a:lstStyle>
          <a:p>
            <a:r>
              <a:t>Auteur en datum</a:t>
            </a:r>
          </a:p>
        </p:txBody>
      </p:sp>
      <p:sp>
        <p:nvSpPr>
          <p:cNvPr id="68" name="Naam dia"/>
          <p:cNvSpPr txBox="1">
            <a:spLocks noGrp="1"/>
          </p:cNvSpPr>
          <p:nvPr>
            <p:ph type="title" hasCustomPrompt="1"/>
          </p:nvPr>
        </p:nvSpPr>
        <p:spPr>
          <a:xfrm>
            <a:off x="1295400" y="1625600"/>
            <a:ext cx="11442700" cy="2466975"/>
          </a:xfrm>
          <a:prstGeom prst="rect">
            <a:avLst/>
          </a:prstGeom>
        </p:spPr>
        <p:txBody>
          <a:bodyPr anchor="t"/>
          <a:lstStyle>
            <a:lvl1pPr defTabSz="584200">
              <a:defRPr sz="10000" spc="-400"/>
            </a:lvl1pPr>
          </a:lstStyle>
          <a:p>
            <a:r>
              <a:t>Naam dia</a:t>
            </a:r>
          </a:p>
        </p:txBody>
      </p:sp>
      <p:sp>
        <p:nvSpPr>
          <p:cNvPr id="69" name="Ondertitel dia"/>
          <p:cNvSpPr txBox="1">
            <a:spLocks noGrp="1"/>
          </p:cNvSpPr>
          <p:nvPr>
            <p:ph type="body" sz="quarter" idx="23" hasCustomPrompt="1"/>
          </p:nvPr>
        </p:nvSpPr>
        <p:spPr>
          <a:xfrm>
            <a:off x="1295399" y="4092574"/>
            <a:ext cx="11442703" cy="678374"/>
          </a:xfrm>
          <a:prstGeom prst="rect">
            <a:avLst/>
          </a:prstGeom>
        </p:spPr>
        <p:txBody>
          <a:bodyPr/>
          <a:lstStyle>
            <a:lvl1pPr defTabSz="566673">
              <a:defRPr sz="3300" spc="-200"/>
            </a:lvl1pPr>
          </a:lstStyle>
          <a:p>
            <a:r>
              <a:t>Ondertitel dia</a:t>
            </a:r>
          </a:p>
        </p:txBody>
      </p:sp>
      <p:sp>
        <p:nvSpPr>
          <p:cNvPr id="70"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784212768"/>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Sectie">
    <p:spTree>
      <p:nvGrpSpPr>
        <p:cNvPr id="1" name=""/>
        <p:cNvGrpSpPr/>
        <p:nvPr/>
      </p:nvGrpSpPr>
      <p:grpSpPr>
        <a:xfrm>
          <a:off x="0" y="0"/>
          <a:ext cx="0" cy="0"/>
          <a:chOff x="0" y="0"/>
          <a:chExt cx="0" cy="0"/>
        </a:xfrm>
      </p:grpSpPr>
      <p:sp>
        <p:nvSpPr>
          <p:cNvPr id="77" name="Sectietitel"/>
          <p:cNvSpPr txBox="1">
            <a:spLocks noGrp="1"/>
          </p:cNvSpPr>
          <p:nvPr>
            <p:ph type="title" hasCustomPrompt="1"/>
          </p:nvPr>
        </p:nvSpPr>
        <p:spPr>
          <a:xfrm>
            <a:off x="1295400" y="5404408"/>
            <a:ext cx="21869400" cy="2881786"/>
          </a:xfrm>
          <a:prstGeom prst="rect">
            <a:avLst/>
          </a:prstGeom>
        </p:spPr>
        <p:txBody>
          <a:bodyPr anchor="ctr"/>
          <a:lstStyle>
            <a:lvl1pPr defTabSz="825500">
              <a:defRPr sz="10200" spc="-408"/>
            </a:lvl1pPr>
          </a:lstStyle>
          <a:p>
            <a:r>
              <a:t>Sectietitel</a:t>
            </a:r>
          </a:p>
        </p:txBody>
      </p:sp>
      <p:sp>
        <p:nvSpPr>
          <p:cNvPr id="7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953818665"/>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Alleen titel">
    <p:spTree>
      <p:nvGrpSpPr>
        <p:cNvPr id="1" name=""/>
        <p:cNvGrpSpPr/>
        <p:nvPr/>
      </p:nvGrpSpPr>
      <p:grpSpPr>
        <a:xfrm>
          <a:off x="0" y="0"/>
          <a:ext cx="0" cy="0"/>
          <a:chOff x="0" y="0"/>
          <a:chExt cx="0" cy="0"/>
        </a:xfrm>
      </p:grpSpPr>
      <p:sp>
        <p:nvSpPr>
          <p:cNvPr id="85" name="Hoofdtekst - niveau één…"/>
          <p:cNvSpPr txBox="1">
            <a:spLocks noGrp="1"/>
          </p:cNvSpPr>
          <p:nvPr>
            <p:ph type="body" sz="quarter" idx="1" hasCustomPrompt="1"/>
          </p:nvPr>
        </p:nvSpPr>
        <p:spPr>
          <a:xfrm>
            <a:off x="1295400" y="12955885"/>
            <a:ext cx="21869400" cy="429262"/>
          </a:xfrm>
          <a:prstGeom prst="rect">
            <a:avLst/>
          </a:prstGeom>
        </p:spPr>
        <p:txBody>
          <a:bodyPr/>
          <a:lstStyle>
            <a:lvl1pPr>
              <a:spcBef>
                <a:spcPts val="3200"/>
              </a:spcBef>
              <a:defRPr sz="2000" spc="-58">
                <a:latin typeface="Graphik Medium"/>
                <a:ea typeface="Graphik Medium"/>
                <a:cs typeface="Graphik Medium"/>
                <a:sym typeface="Graphik Medium"/>
              </a:defRPr>
            </a:lvl1pPr>
            <a:lvl2pPr>
              <a:spcBef>
                <a:spcPts val="3200"/>
              </a:spcBef>
              <a:defRPr sz="2000" spc="-58">
                <a:latin typeface="Graphik Medium"/>
                <a:ea typeface="Graphik Medium"/>
                <a:cs typeface="Graphik Medium"/>
                <a:sym typeface="Graphik Medium"/>
              </a:defRPr>
            </a:lvl2pPr>
            <a:lvl3pPr>
              <a:spcBef>
                <a:spcPts val="3200"/>
              </a:spcBef>
              <a:defRPr sz="2000" spc="-58">
                <a:latin typeface="Graphik Medium"/>
                <a:ea typeface="Graphik Medium"/>
                <a:cs typeface="Graphik Medium"/>
                <a:sym typeface="Graphik Medium"/>
              </a:defRPr>
            </a:lvl3pPr>
            <a:lvl4pPr>
              <a:spcBef>
                <a:spcPts val="3200"/>
              </a:spcBef>
              <a:defRPr sz="2000" spc="-58">
                <a:latin typeface="Graphik Medium"/>
                <a:ea typeface="Graphik Medium"/>
                <a:cs typeface="Graphik Medium"/>
                <a:sym typeface="Graphik Medium"/>
              </a:defRPr>
            </a:lvl4pPr>
            <a:lvl5pPr>
              <a:spcBef>
                <a:spcPts val="3200"/>
              </a:spcBef>
              <a:defRPr sz="2000" spc="-58">
                <a:latin typeface="Graphik Medium"/>
                <a:ea typeface="Graphik Medium"/>
                <a:cs typeface="Graphik Medium"/>
                <a:sym typeface="Graphik Medium"/>
              </a:defRPr>
            </a:lvl5pPr>
          </a:lstStyle>
          <a:p>
            <a:r>
              <a:t>Auteur en datum</a:t>
            </a:r>
          </a:p>
          <a:p>
            <a:pPr lvl="1"/>
            <a:endParaRPr/>
          </a:p>
          <a:p>
            <a:pPr lvl="2"/>
            <a:endParaRPr/>
          </a:p>
          <a:p>
            <a:pPr lvl="3"/>
            <a:endParaRPr/>
          </a:p>
          <a:p>
            <a:pPr lvl="4"/>
            <a:endParaRPr/>
          </a:p>
        </p:txBody>
      </p:sp>
      <p:sp>
        <p:nvSpPr>
          <p:cNvPr id="86" name="Ondertitel dia"/>
          <p:cNvSpPr txBox="1">
            <a:spLocks noGrp="1"/>
          </p:cNvSpPr>
          <p:nvPr>
            <p:ph type="body" sz="quarter" idx="21" hasCustomPrompt="1"/>
          </p:nvPr>
        </p:nvSpPr>
        <p:spPr>
          <a:xfrm>
            <a:off x="1295400" y="3543455"/>
            <a:ext cx="21869400" cy="694057"/>
          </a:xfrm>
          <a:prstGeom prst="rect">
            <a:avLst/>
          </a:prstGeom>
        </p:spPr>
        <p:txBody>
          <a:bodyPr/>
          <a:lstStyle>
            <a:lvl1pPr>
              <a:defRPr spc="-200"/>
            </a:lvl1pPr>
          </a:lstStyle>
          <a:p>
            <a:r>
              <a:t>Ondertitel dia </a:t>
            </a:r>
          </a:p>
        </p:txBody>
      </p:sp>
      <p:sp>
        <p:nvSpPr>
          <p:cNvPr id="87"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88"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89" name="Naam dia"/>
          <p:cNvSpPr txBox="1">
            <a:spLocks noGrp="1"/>
          </p:cNvSpPr>
          <p:nvPr>
            <p:ph type="title" hasCustomPrompt="1"/>
          </p:nvPr>
        </p:nvSpPr>
        <p:spPr>
          <a:xfrm>
            <a:off x="1295400" y="1620697"/>
            <a:ext cx="21869400" cy="1778001"/>
          </a:xfrm>
          <a:prstGeom prst="rect">
            <a:avLst/>
          </a:prstGeom>
        </p:spPr>
        <p:txBody>
          <a:bodyPr anchor="t"/>
          <a:lstStyle>
            <a:lvl1pPr defTabSz="584200">
              <a:defRPr sz="10000" spc="-400"/>
            </a:lvl1pPr>
          </a:lstStyle>
          <a:p>
            <a:r>
              <a:t>Naam dia</a:t>
            </a:r>
          </a:p>
        </p:txBody>
      </p:sp>
      <p:sp>
        <p:nvSpPr>
          <p:cNvPr id="90"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889038382"/>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97" name="Hoofdtekst - niveau één…"/>
          <p:cNvSpPr txBox="1">
            <a:spLocks noGrp="1"/>
          </p:cNvSpPr>
          <p:nvPr>
            <p:ph type="body" sz="quarter" idx="1" hasCustomPrompt="1"/>
          </p:nvPr>
        </p:nvSpPr>
        <p:spPr>
          <a:xfrm>
            <a:off x="1295400" y="12955885"/>
            <a:ext cx="21869400" cy="429262"/>
          </a:xfrm>
          <a:prstGeom prst="rect">
            <a:avLst/>
          </a:prstGeom>
        </p:spPr>
        <p:txBody>
          <a:bodyPr/>
          <a:lstStyle>
            <a:lvl1pPr>
              <a:spcBef>
                <a:spcPts val="3200"/>
              </a:spcBef>
              <a:defRPr sz="2000" spc="-58">
                <a:latin typeface="Graphik Medium"/>
                <a:ea typeface="Graphik Medium"/>
                <a:cs typeface="Graphik Medium"/>
                <a:sym typeface="Graphik Medium"/>
              </a:defRPr>
            </a:lvl1pPr>
            <a:lvl2pPr>
              <a:spcBef>
                <a:spcPts val="3200"/>
              </a:spcBef>
              <a:defRPr sz="2000" spc="-58">
                <a:latin typeface="Graphik Medium"/>
                <a:ea typeface="Graphik Medium"/>
                <a:cs typeface="Graphik Medium"/>
                <a:sym typeface="Graphik Medium"/>
              </a:defRPr>
            </a:lvl2pPr>
            <a:lvl3pPr>
              <a:spcBef>
                <a:spcPts val="3200"/>
              </a:spcBef>
              <a:defRPr sz="2000" spc="-58">
                <a:latin typeface="Graphik Medium"/>
                <a:ea typeface="Graphik Medium"/>
                <a:cs typeface="Graphik Medium"/>
                <a:sym typeface="Graphik Medium"/>
              </a:defRPr>
            </a:lvl3pPr>
            <a:lvl4pPr>
              <a:spcBef>
                <a:spcPts val="3200"/>
              </a:spcBef>
              <a:defRPr sz="2000" spc="-58">
                <a:latin typeface="Graphik Medium"/>
                <a:ea typeface="Graphik Medium"/>
                <a:cs typeface="Graphik Medium"/>
                <a:sym typeface="Graphik Medium"/>
              </a:defRPr>
            </a:lvl4pPr>
            <a:lvl5pPr>
              <a:spcBef>
                <a:spcPts val="3200"/>
              </a:spcBef>
              <a:defRPr sz="2000" spc="-58">
                <a:latin typeface="Graphik Medium"/>
                <a:ea typeface="Graphik Medium"/>
                <a:cs typeface="Graphik Medium"/>
                <a:sym typeface="Graphik Medium"/>
              </a:defRPr>
            </a:lvl5pPr>
          </a:lstStyle>
          <a:p>
            <a:r>
              <a:t>Auteur en datum</a:t>
            </a:r>
          </a:p>
          <a:p>
            <a:pPr lvl="1"/>
            <a:endParaRPr/>
          </a:p>
          <a:p>
            <a:pPr lvl="2"/>
            <a:endParaRPr/>
          </a:p>
          <a:p>
            <a:pPr lvl="3"/>
            <a:endParaRPr/>
          </a:p>
          <a:p>
            <a:pPr lvl="4"/>
            <a:endParaRPr/>
          </a:p>
        </p:txBody>
      </p:sp>
      <p:sp>
        <p:nvSpPr>
          <p:cNvPr id="98" name="Ondertitel agenda"/>
          <p:cNvSpPr txBox="1">
            <a:spLocks noGrp="1"/>
          </p:cNvSpPr>
          <p:nvPr>
            <p:ph type="body" sz="quarter" idx="21" hasCustomPrompt="1"/>
          </p:nvPr>
        </p:nvSpPr>
        <p:spPr>
          <a:xfrm>
            <a:off x="1295400" y="3543455"/>
            <a:ext cx="21869400" cy="694057"/>
          </a:xfrm>
          <a:prstGeom prst="rect">
            <a:avLst/>
          </a:prstGeom>
        </p:spPr>
        <p:txBody>
          <a:bodyPr/>
          <a:lstStyle>
            <a:lvl1pPr>
              <a:defRPr spc="-200"/>
            </a:lvl1pPr>
          </a:lstStyle>
          <a:p>
            <a:r>
              <a:t>Ondertitel agenda</a:t>
            </a:r>
          </a:p>
        </p:txBody>
      </p:sp>
      <p:sp>
        <p:nvSpPr>
          <p:cNvPr id="99" name="Hoofdtekst - niveau één…"/>
          <p:cNvSpPr txBox="1">
            <a:spLocks noGrp="1"/>
          </p:cNvSpPr>
          <p:nvPr>
            <p:ph type="body" idx="22" hasCustomPrompt="1"/>
          </p:nvPr>
        </p:nvSpPr>
        <p:spPr>
          <a:xfrm>
            <a:off x="1295400" y="5118100"/>
            <a:ext cx="21869400" cy="7137400"/>
          </a:xfrm>
          <a:prstGeom prst="rect">
            <a:avLst/>
          </a:prstGeom>
        </p:spPr>
        <p:txBody>
          <a:bodyPr/>
          <a:lstStyle>
            <a:lvl1pPr defTabSz="825500">
              <a:spcBef>
                <a:spcPts val="3200"/>
              </a:spcBef>
              <a:defRPr sz="5400" b="1" u="sng" cap="none" spc="-100">
                <a:latin typeface="Graphik"/>
                <a:ea typeface="Graphik"/>
                <a:cs typeface="Graphik"/>
                <a:sym typeface="Graphik"/>
              </a:defRPr>
            </a:lvl1pPr>
          </a:lstStyle>
          <a:p>
            <a:r>
              <a:t>Agendaonderwerpen</a:t>
            </a:r>
          </a:p>
        </p:txBody>
      </p:sp>
      <p:sp>
        <p:nvSpPr>
          <p:cNvPr id="10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0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02" name="Titel agenda"/>
          <p:cNvSpPr txBox="1">
            <a:spLocks noGrp="1"/>
          </p:cNvSpPr>
          <p:nvPr>
            <p:ph type="title" hasCustomPrompt="1"/>
          </p:nvPr>
        </p:nvSpPr>
        <p:spPr>
          <a:xfrm>
            <a:off x="1295400" y="1620697"/>
            <a:ext cx="21869400" cy="1778001"/>
          </a:xfrm>
          <a:prstGeom prst="rect">
            <a:avLst/>
          </a:prstGeom>
        </p:spPr>
        <p:txBody>
          <a:bodyPr anchor="t"/>
          <a:lstStyle>
            <a:lvl1pPr defTabSz="584200">
              <a:defRPr sz="10000" spc="-400"/>
            </a:lvl1pPr>
          </a:lstStyle>
          <a:p>
            <a:r>
              <a:t>Titel agenda</a:t>
            </a:r>
          </a:p>
        </p:txBody>
      </p:sp>
      <p:sp>
        <p:nvSpPr>
          <p:cNvPr id="10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838788794"/>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Uiting">
    <p:spTree>
      <p:nvGrpSpPr>
        <p:cNvPr id="1" name=""/>
        <p:cNvGrpSpPr/>
        <p:nvPr/>
      </p:nvGrpSpPr>
      <p:grpSpPr>
        <a:xfrm>
          <a:off x="0" y="0"/>
          <a:ext cx="0" cy="0"/>
          <a:chOff x="0" y="0"/>
          <a:chExt cx="0" cy="0"/>
        </a:xfrm>
      </p:grpSpPr>
      <p:sp>
        <p:nvSpPr>
          <p:cNvPr id="110" name="Hoofdtekst - niveau één…"/>
          <p:cNvSpPr txBox="1">
            <a:spLocks noGrp="1"/>
          </p:cNvSpPr>
          <p:nvPr>
            <p:ph type="body" sz="half" idx="1" hasCustomPrompt="1"/>
          </p:nvPr>
        </p:nvSpPr>
        <p:spPr>
          <a:xfrm>
            <a:off x="1298276" y="4927600"/>
            <a:ext cx="21863647" cy="3853768"/>
          </a:xfrm>
          <a:prstGeom prst="rect">
            <a:avLst/>
          </a:prstGeom>
        </p:spPr>
        <p:txBody>
          <a:bodyPr anchor="ctr"/>
          <a:lstStyle>
            <a:lvl1pPr algn="ctr" defTabSz="1160858">
              <a:defRPr sz="10200" b="1" spc="-408">
                <a:latin typeface="Graphik"/>
                <a:ea typeface="Graphik"/>
                <a:cs typeface="Graphik"/>
                <a:sym typeface="Graphik"/>
              </a:defRPr>
            </a:lvl1pPr>
            <a:lvl2pPr algn="ctr" defTabSz="1160858">
              <a:defRPr sz="10200" b="1" spc="-408">
                <a:latin typeface="Graphik"/>
                <a:ea typeface="Graphik"/>
                <a:cs typeface="Graphik"/>
                <a:sym typeface="Graphik"/>
              </a:defRPr>
            </a:lvl2pPr>
            <a:lvl3pPr algn="ctr" defTabSz="1160858">
              <a:defRPr sz="10200" b="1" spc="-408">
                <a:latin typeface="Graphik"/>
                <a:ea typeface="Graphik"/>
                <a:cs typeface="Graphik"/>
                <a:sym typeface="Graphik"/>
              </a:defRPr>
            </a:lvl3pPr>
            <a:lvl4pPr algn="ctr" defTabSz="1160858">
              <a:defRPr sz="10200" b="1" spc="-408">
                <a:latin typeface="Graphik"/>
                <a:ea typeface="Graphik"/>
                <a:cs typeface="Graphik"/>
                <a:sym typeface="Graphik"/>
              </a:defRPr>
            </a:lvl4pPr>
            <a:lvl5pPr algn="ctr" defTabSz="1160858">
              <a:defRPr sz="10200" b="1" spc="-408">
                <a:latin typeface="Graphik"/>
                <a:ea typeface="Graphik"/>
                <a:cs typeface="Graphik"/>
                <a:sym typeface="Graphik"/>
              </a:defRPr>
            </a:lvl5pPr>
          </a:lstStyle>
          <a:p>
            <a:r>
              <a:t>Uiting</a:t>
            </a:r>
          </a:p>
          <a:p>
            <a:pPr lvl="1"/>
            <a:endParaRPr/>
          </a:p>
          <a:p>
            <a:pPr lvl="2"/>
            <a:endParaRPr/>
          </a:p>
          <a:p>
            <a:pPr lvl="3"/>
            <a:endParaRPr/>
          </a:p>
          <a:p>
            <a:pPr lvl="4"/>
            <a:endParaRPr/>
          </a:p>
        </p:txBody>
      </p:sp>
      <p:sp>
        <p:nvSpPr>
          <p:cNvPr id="111"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3952175728"/>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Groot feit">
    <p:spTree>
      <p:nvGrpSpPr>
        <p:cNvPr id="1" name=""/>
        <p:cNvGrpSpPr/>
        <p:nvPr/>
      </p:nvGrpSpPr>
      <p:grpSpPr>
        <a:xfrm>
          <a:off x="0" y="0"/>
          <a:ext cx="0" cy="0"/>
          <a:chOff x="0" y="0"/>
          <a:chExt cx="0" cy="0"/>
        </a:xfrm>
      </p:grpSpPr>
      <p:sp>
        <p:nvSpPr>
          <p:cNvPr id="118" name="Hoofdtekst - niveau één…"/>
          <p:cNvSpPr txBox="1">
            <a:spLocks noGrp="1"/>
          </p:cNvSpPr>
          <p:nvPr>
            <p:ph type="body" sz="quarter" idx="1" hasCustomPrompt="1"/>
          </p:nvPr>
        </p:nvSpPr>
        <p:spPr>
          <a:xfrm>
            <a:off x="1295400" y="8117284"/>
            <a:ext cx="21869400" cy="592457"/>
          </a:xfrm>
          <a:prstGeom prst="rect">
            <a:avLst/>
          </a:prstGeom>
        </p:spPr>
        <p:txBody>
          <a:bodyPr/>
          <a:lstStyle>
            <a:lvl1pPr algn="ctr" defTabSz="490727">
              <a:spcBef>
                <a:spcPts val="2600"/>
              </a:spcBef>
              <a:defRPr sz="2900" spc="-88"/>
            </a:lvl1pPr>
            <a:lvl2pPr algn="ctr" defTabSz="490727">
              <a:spcBef>
                <a:spcPts val="2600"/>
              </a:spcBef>
              <a:defRPr sz="2900" spc="-88"/>
            </a:lvl2pPr>
            <a:lvl3pPr algn="ctr" defTabSz="490727">
              <a:spcBef>
                <a:spcPts val="2600"/>
              </a:spcBef>
              <a:defRPr sz="2900" spc="-88"/>
            </a:lvl3pPr>
            <a:lvl4pPr algn="ctr" defTabSz="490727">
              <a:spcBef>
                <a:spcPts val="2600"/>
              </a:spcBef>
              <a:defRPr sz="2900" spc="-88"/>
            </a:lvl4pPr>
            <a:lvl5pPr algn="ctr" defTabSz="490727">
              <a:spcBef>
                <a:spcPts val="2600"/>
              </a:spcBef>
              <a:defRPr sz="2900" spc="-88"/>
            </a:lvl5pPr>
          </a:lstStyle>
          <a:p>
            <a:r>
              <a:t>Feitinformatie</a:t>
            </a:r>
          </a:p>
          <a:p>
            <a:pPr lvl="1"/>
            <a:endParaRPr/>
          </a:p>
          <a:p>
            <a:pPr lvl="2"/>
            <a:endParaRPr/>
          </a:p>
          <a:p>
            <a:pPr lvl="3"/>
            <a:endParaRPr/>
          </a:p>
          <a:p>
            <a:pPr lvl="4"/>
            <a:endParaRPr/>
          </a:p>
        </p:txBody>
      </p:sp>
      <p:sp>
        <p:nvSpPr>
          <p:cNvPr id="119" name="Hoofdtekst - niveau één…"/>
          <p:cNvSpPr txBox="1">
            <a:spLocks noGrp="1"/>
          </p:cNvSpPr>
          <p:nvPr>
            <p:ph type="body" sz="half" idx="21" hasCustomPrompt="1"/>
          </p:nvPr>
        </p:nvSpPr>
        <p:spPr>
          <a:xfrm>
            <a:off x="1295400" y="3587042"/>
            <a:ext cx="21869400" cy="4730170"/>
          </a:xfrm>
          <a:prstGeom prst="rect">
            <a:avLst/>
          </a:prstGeom>
        </p:spPr>
        <p:txBody>
          <a:bodyPr anchor="b"/>
          <a:lstStyle/>
          <a:p>
            <a:pPr lvl="4" indent="1097280" algn="ctr" defTabSz="330200">
              <a:lnSpc>
                <a:spcPct val="70000"/>
              </a:lnSpc>
              <a:defRPr sz="8960" b="1" spc="-200">
                <a:latin typeface="Graphik"/>
                <a:ea typeface="Graphik"/>
                <a:cs typeface="Graphik"/>
                <a:sym typeface="Graphik"/>
              </a:defRPr>
            </a:pPr>
            <a:r>
              <a:t>100%
</a:t>
            </a:r>
          </a:p>
        </p:txBody>
      </p:sp>
      <p:sp>
        <p:nvSpPr>
          <p:cNvPr id="12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2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22"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717176804"/>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Citaat">
    <p:spTree>
      <p:nvGrpSpPr>
        <p:cNvPr id="1" name=""/>
        <p:cNvGrpSpPr/>
        <p:nvPr/>
      </p:nvGrpSpPr>
      <p:grpSpPr>
        <a:xfrm>
          <a:off x="0" y="0"/>
          <a:ext cx="0" cy="0"/>
          <a:chOff x="0" y="0"/>
          <a:chExt cx="0" cy="0"/>
        </a:xfrm>
      </p:grpSpPr>
      <p:sp>
        <p:nvSpPr>
          <p:cNvPr id="129" name="Hoofdtekst - niveau één…"/>
          <p:cNvSpPr txBox="1">
            <a:spLocks noGrp="1"/>
          </p:cNvSpPr>
          <p:nvPr>
            <p:ph type="body" sz="quarter" idx="1" hasCustomPrompt="1"/>
          </p:nvPr>
        </p:nvSpPr>
        <p:spPr>
          <a:xfrm>
            <a:off x="2252673" y="10353078"/>
            <a:ext cx="20691416" cy="567946"/>
          </a:xfrm>
          <a:prstGeom prst="rect">
            <a:avLst/>
          </a:prstGeom>
        </p:spPr>
        <p:txBody>
          <a:bodyPr/>
          <a:lstStyle>
            <a:lvl1pPr>
              <a:defRPr sz="2800" spc="-84"/>
            </a:lvl1pPr>
            <a:lvl2pPr>
              <a:defRPr sz="2800" spc="-84"/>
            </a:lvl2pPr>
            <a:lvl3pPr>
              <a:defRPr sz="2800" spc="-84"/>
            </a:lvl3pPr>
            <a:lvl4pPr>
              <a:defRPr sz="2800" spc="-84"/>
            </a:lvl4pPr>
            <a:lvl5pPr>
              <a:defRPr sz="2800" spc="-84"/>
            </a:lvl5pPr>
          </a:lstStyle>
          <a:p>
            <a:r>
              <a:t>Toekenning </a:t>
            </a:r>
          </a:p>
          <a:p>
            <a:pPr lvl="1"/>
            <a:endParaRPr/>
          </a:p>
          <a:p>
            <a:pPr lvl="2"/>
            <a:endParaRPr/>
          </a:p>
          <a:p>
            <a:pPr lvl="3"/>
            <a:endParaRPr/>
          </a:p>
          <a:p>
            <a:pPr lvl="4"/>
            <a:endParaRPr/>
          </a:p>
        </p:txBody>
      </p:sp>
      <p:sp>
        <p:nvSpPr>
          <p:cNvPr id="13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3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32" name="Hoofdtekst - niveau één…"/>
          <p:cNvSpPr txBox="1">
            <a:spLocks noGrp="1"/>
          </p:cNvSpPr>
          <p:nvPr>
            <p:ph type="body" sz="half" idx="21" hasCustomPrompt="1"/>
          </p:nvPr>
        </p:nvSpPr>
        <p:spPr>
          <a:xfrm>
            <a:off x="1439912" y="4332885"/>
            <a:ext cx="21504176" cy="5497469"/>
          </a:xfrm>
          <a:prstGeom prst="rect">
            <a:avLst/>
          </a:prstGeom>
        </p:spPr>
        <p:txBody>
          <a:bodyPr anchor="b"/>
          <a:lstStyle/>
          <a:p>
            <a:pPr lvl="4" indent="1278159" defTabSz="731341">
              <a:lnSpc>
                <a:spcPct val="70000"/>
              </a:lnSpc>
              <a:defRPr sz="8379" b="1" i="1" spc="-378">
                <a:latin typeface="Graphik"/>
                <a:ea typeface="Graphik"/>
                <a:cs typeface="Graphik"/>
                <a:sym typeface="Graphik"/>
              </a:defRPr>
            </a:pPr>
            <a:r>
              <a:t>“Bijzonder citaat”
</a:t>
            </a:r>
          </a:p>
        </p:txBody>
      </p:sp>
      <p:sp>
        <p:nvSpPr>
          <p:cNvPr id="1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365365698"/>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Foto - driemaal">
    <p:spTree>
      <p:nvGrpSpPr>
        <p:cNvPr id="1" name=""/>
        <p:cNvGrpSpPr/>
        <p:nvPr/>
      </p:nvGrpSpPr>
      <p:grpSpPr>
        <a:xfrm>
          <a:off x="0" y="0"/>
          <a:ext cx="0" cy="0"/>
          <a:chOff x="0" y="0"/>
          <a:chExt cx="0" cy="0"/>
        </a:xfrm>
      </p:grpSpPr>
      <p:sp>
        <p:nvSpPr>
          <p:cNvPr id="140" name="Zijaanzicht van een persoon met een geel jack met capuchon voor gele luiken"/>
          <p:cNvSpPr>
            <a:spLocks noGrp="1"/>
          </p:cNvSpPr>
          <p:nvPr>
            <p:ph type="pic" idx="21"/>
          </p:nvPr>
        </p:nvSpPr>
        <p:spPr>
          <a:xfrm>
            <a:off x="4076700" y="-3937000"/>
            <a:ext cx="26492200" cy="17661468"/>
          </a:xfrm>
          <a:prstGeom prst="rect">
            <a:avLst/>
          </a:prstGeom>
        </p:spPr>
        <p:txBody>
          <a:bodyPr lIns="91439" tIns="45719" rIns="91439" bIns="45719">
            <a:noAutofit/>
          </a:bodyPr>
          <a:lstStyle/>
          <a:p>
            <a:endParaRPr/>
          </a:p>
        </p:txBody>
      </p:sp>
      <p:sp>
        <p:nvSpPr>
          <p:cNvPr id="141" name="Zicht op de rug van een persoon met een geel topje die door een opening in een stenen muur kijkt"/>
          <p:cNvSpPr>
            <a:spLocks noGrp="1"/>
          </p:cNvSpPr>
          <p:nvPr>
            <p:ph type="pic" sz="half" idx="22"/>
          </p:nvPr>
        </p:nvSpPr>
        <p:spPr>
          <a:xfrm>
            <a:off x="-2" y="-525806"/>
            <a:ext cx="12065002" cy="7782612"/>
          </a:xfrm>
          <a:prstGeom prst="rect">
            <a:avLst/>
          </a:prstGeom>
        </p:spPr>
        <p:txBody>
          <a:bodyPr lIns="91439" tIns="45719" rIns="91439" bIns="45719">
            <a:noAutofit/>
          </a:bodyPr>
          <a:lstStyle/>
          <a:p>
            <a:endParaRPr/>
          </a:p>
        </p:txBody>
      </p:sp>
      <p:sp>
        <p:nvSpPr>
          <p:cNvPr id="142" name="Persoon met een grote glimlach die een blauw topje draagt voor een blauwe muur"/>
          <p:cNvSpPr>
            <a:spLocks noGrp="1"/>
          </p:cNvSpPr>
          <p:nvPr>
            <p:ph type="pic" sz="half" idx="23"/>
          </p:nvPr>
        </p:nvSpPr>
        <p:spPr>
          <a:xfrm>
            <a:off x="-2" y="6384783"/>
            <a:ext cx="12065002" cy="8048240"/>
          </a:xfrm>
          <a:prstGeom prst="rect">
            <a:avLst/>
          </a:prstGeom>
        </p:spPr>
        <p:txBody>
          <a:bodyPr lIns="91439" tIns="45719" rIns="91439" bIns="45719">
            <a:noAutofit/>
          </a:bodyPr>
          <a:lstStyle/>
          <a:p>
            <a:endParaRPr/>
          </a:p>
        </p:txBody>
      </p:sp>
      <p:sp>
        <p:nvSpPr>
          <p:cNvPr id="14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2872789131"/>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0" name="Persoon in blauwe spijkerbroek en spijkerjasje tegen een effen rode en paarse muur"/>
          <p:cNvSpPr>
            <a:spLocks noGrp="1"/>
          </p:cNvSpPr>
          <p:nvPr>
            <p:ph type="pic" idx="21"/>
          </p:nvPr>
        </p:nvSpPr>
        <p:spPr>
          <a:xfrm>
            <a:off x="0" y="-1266000"/>
            <a:ext cx="24384000" cy="16248003"/>
          </a:xfrm>
          <a:prstGeom prst="rect">
            <a:avLst/>
          </a:prstGeom>
        </p:spPr>
        <p:txBody>
          <a:bodyPr lIns="91439" tIns="45719" rIns="91439" bIns="45719">
            <a:noAutofit/>
          </a:bodyPr>
          <a:lstStyle/>
          <a:p>
            <a:endParaRPr/>
          </a:p>
        </p:txBody>
      </p:sp>
      <p:sp>
        <p:nvSpPr>
          <p:cNvPr id="151"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405302771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el en foto alt">
    <p:spTree>
      <p:nvGrpSpPr>
        <p:cNvPr id="1" name=""/>
        <p:cNvGrpSpPr/>
        <p:nvPr/>
      </p:nvGrpSpPr>
      <p:grpSpPr>
        <a:xfrm>
          <a:off x="0" y="0"/>
          <a:ext cx="0" cy="0"/>
          <a:chOff x="0" y="0"/>
          <a:chExt cx="0" cy="0"/>
        </a:xfrm>
      </p:grpSpPr>
      <p:sp>
        <p:nvSpPr>
          <p:cNvPr id="30" name="Zijaanzicht van een persoon met een geel jack met capuchon voor gele luiken"/>
          <p:cNvSpPr>
            <a:spLocks noGrp="1"/>
          </p:cNvSpPr>
          <p:nvPr>
            <p:ph type="pic" idx="21"/>
          </p:nvPr>
        </p:nvSpPr>
        <p:spPr>
          <a:xfrm>
            <a:off x="8922063" y="-1"/>
            <a:ext cx="20573998" cy="13716000"/>
          </a:xfrm>
          <a:prstGeom prst="rect">
            <a:avLst/>
          </a:prstGeom>
        </p:spPr>
        <p:txBody>
          <a:bodyPr lIns="91439" tIns="45719" rIns="91439" bIns="45719">
            <a:noAutofit/>
          </a:bodyPr>
          <a:lstStyle/>
          <a:p>
            <a:endParaRPr/>
          </a:p>
        </p:txBody>
      </p:sp>
      <p:sp>
        <p:nvSpPr>
          <p:cNvPr id="31" name="Naam dia"/>
          <p:cNvSpPr txBox="1">
            <a:spLocks noGrp="1"/>
          </p:cNvSpPr>
          <p:nvPr>
            <p:ph type="title" hasCustomPrompt="1"/>
          </p:nvPr>
        </p:nvSpPr>
        <p:spPr>
          <a:xfrm>
            <a:off x="1295400" y="3743016"/>
            <a:ext cx="11442700" cy="5334001"/>
          </a:xfrm>
          <a:prstGeom prst="rect">
            <a:avLst/>
          </a:prstGeom>
        </p:spPr>
        <p:txBody>
          <a:bodyPr/>
          <a:lstStyle/>
          <a:p>
            <a:r>
              <a:t>Naam dia</a:t>
            </a:r>
          </a:p>
        </p:txBody>
      </p:sp>
      <p:sp>
        <p:nvSpPr>
          <p:cNvPr id="32" name="Hoofdtekst - niveau één…"/>
          <p:cNvSpPr txBox="1">
            <a:spLocks noGrp="1"/>
          </p:cNvSpPr>
          <p:nvPr>
            <p:ph type="body" sz="quarter" idx="1" hasCustomPrompt="1"/>
          </p:nvPr>
        </p:nvSpPr>
        <p:spPr>
          <a:xfrm>
            <a:off x="1295400" y="9271000"/>
            <a:ext cx="11442700" cy="3175000"/>
          </a:xfrm>
          <a:prstGeom prst="rect">
            <a:avLst/>
          </a:prstGeom>
        </p:spPr>
        <p:txBody>
          <a:bodyPr/>
          <a:lstStyle/>
          <a:p>
            <a:r>
              <a:t>Ondertitel dia</a:t>
            </a:r>
          </a:p>
          <a:p>
            <a:pPr lvl="1"/>
            <a:endParaRPr/>
          </a:p>
          <a:p>
            <a:pPr lvl="2"/>
            <a:endParaRPr/>
          </a:p>
          <a:p>
            <a:pPr lvl="3"/>
            <a:endParaRPr/>
          </a:p>
          <a:p>
            <a:pPr lvl="4"/>
            <a:endParaRPr/>
          </a:p>
        </p:txBody>
      </p:sp>
      <p:sp>
        <p:nvSpPr>
          <p:cNvPr id="3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Leeg">
    <p:spTree>
      <p:nvGrpSpPr>
        <p:cNvPr id="1" name=""/>
        <p:cNvGrpSpPr/>
        <p:nvPr/>
      </p:nvGrpSpPr>
      <p:grpSpPr>
        <a:xfrm>
          <a:off x="0" y="0"/>
          <a:ext cx="0" cy="0"/>
          <a:chOff x="0" y="0"/>
          <a:chExt cx="0" cy="0"/>
        </a:xfrm>
      </p:grpSpPr>
      <p:sp>
        <p:nvSpPr>
          <p:cNvPr id="15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extLst>
      <p:ext uri="{BB962C8B-B14F-4D97-AF65-F5344CB8AC3E}">
        <p14:creationId xmlns:p14="http://schemas.microsoft.com/office/powerpoint/2010/main" val="194502913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el en opsomming">
    <p:spTree>
      <p:nvGrpSpPr>
        <p:cNvPr id="1" name=""/>
        <p:cNvGrpSpPr/>
        <p:nvPr/>
      </p:nvGrpSpPr>
      <p:grpSpPr>
        <a:xfrm>
          <a:off x="0" y="0"/>
          <a:ext cx="0" cy="0"/>
          <a:chOff x="0" y="0"/>
          <a:chExt cx="0" cy="0"/>
        </a:xfrm>
      </p:grpSpPr>
      <p:sp>
        <p:nvSpPr>
          <p:cNvPr id="40" name="Auteur en datum"/>
          <p:cNvSpPr txBox="1">
            <a:spLocks noGrp="1"/>
          </p:cNvSpPr>
          <p:nvPr>
            <p:ph type="body" sz="quarter" idx="21" hasCustomPrompt="1"/>
          </p:nvPr>
        </p:nvSpPr>
        <p:spPr>
          <a:xfrm>
            <a:off x="1295400" y="12955885"/>
            <a:ext cx="21869400" cy="429261"/>
          </a:xfrm>
          <a:prstGeom prst="rect">
            <a:avLst/>
          </a:prstGeom>
        </p:spPr>
        <p:txBody>
          <a:bodyPr/>
          <a:lstStyle>
            <a:lvl1pPr defTabSz="584200">
              <a:spcBef>
                <a:spcPts val="3200"/>
              </a:spcBef>
              <a:defRPr sz="2000" spc="-59">
                <a:latin typeface="Graphik Medium"/>
                <a:ea typeface="Graphik Medium"/>
                <a:cs typeface="Graphik Medium"/>
                <a:sym typeface="Graphik Medium"/>
              </a:defRPr>
            </a:lvl1pPr>
          </a:lstStyle>
          <a:p>
            <a:r>
              <a:t>Auteur en datum</a:t>
            </a:r>
          </a:p>
        </p:txBody>
      </p:sp>
      <p:sp>
        <p:nvSpPr>
          <p:cNvPr id="41" name="Ondertitel dia"/>
          <p:cNvSpPr txBox="1">
            <a:spLocks noGrp="1"/>
          </p:cNvSpPr>
          <p:nvPr>
            <p:ph type="body" sz="quarter" idx="22" hasCustomPrompt="1"/>
          </p:nvPr>
        </p:nvSpPr>
        <p:spPr>
          <a:xfrm>
            <a:off x="1295400" y="3543455"/>
            <a:ext cx="21869400" cy="694056"/>
          </a:xfrm>
          <a:prstGeom prst="rect">
            <a:avLst/>
          </a:prstGeom>
        </p:spPr>
        <p:txBody>
          <a:bodyPr/>
          <a:lstStyle/>
          <a:p>
            <a:r>
              <a:t>Ondertitel dia</a:t>
            </a:r>
          </a:p>
        </p:txBody>
      </p:sp>
      <p:sp>
        <p:nvSpPr>
          <p:cNvPr id="42"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43"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44" name="Naam dia"/>
          <p:cNvSpPr txBox="1">
            <a:spLocks noGrp="1"/>
          </p:cNvSpPr>
          <p:nvPr>
            <p:ph type="title" hasCustomPrompt="1"/>
          </p:nvPr>
        </p:nvSpPr>
        <p:spPr>
          <a:xfrm>
            <a:off x="1295400" y="1620697"/>
            <a:ext cx="21869400" cy="1778386"/>
          </a:xfrm>
          <a:prstGeom prst="rect">
            <a:avLst/>
          </a:prstGeom>
        </p:spPr>
        <p:txBody>
          <a:bodyPr anchor="t"/>
          <a:lstStyle>
            <a:lvl1pPr defTabSz="584200">
              <a:defRPr sz="10000" spc="-400"/>
            </a:lvl1pPr>
          </a:lstStyle>
          <a:p>
            <a:r>
              <a:t>Naam dia</a:t>
            </a:r>
          </a:p>
        </p:txBody>
      </p:sp>
      <p:sp>
        <p:nvSpPr>
          <p:cNvPr id="45" name="Hoofdtekst - niveau één…"/>
          <p:cNvSpPr txBox="1">
            <a:spLocks noGrp="1"/>
          </p:cNvSpPr>
          <p:nvPr>
            <p:ph type="body" idx="1" hasCustomPrompt="1"/>
          </p:nvPr>
        </p:nvSpPr>
        <p:spPr>
          <a:xfrm>
            <a:off x="1295400" y="5270500"/>
            <a:ext cx="21869400" cy="7137400"/>
          </a:xfrm>
          <a:prstGeom prst="rect">
            <a:avLst/>
          </a:prstGeom>
        </p:spPr>
        <p:txBody>
          <a:bodyPr/>
          <a:lstStyle>
            <a:lvl1pPr defTabSz="584200">
              <a:spcBef>
                <a:spcPts val="3300"/>
              </a:spcBef>
              <a:defRPr sz="4000" cap="none" spc="0"/>
            </a:lvl1pPr>
            <a:lvl2pPr defTabSz="584200">
              <a:spcBef>
                <a:spcPts val="3300"/>
              </a:spcBef>
              <a:defRPr sz="4000" cap="none" spc="0"/>
            </a:lvl2pPr>
            <a:lvl3pPr defTabSz="584200">
              <a:spcBef>
                <a:spcPts val="3300"/>
              </a:spcBef>
              <a:defRPr sz="4000" cap="none" spc="0"/>
            </a:lvl3pPr>
            <a:lvl4pPr defTabSz="584200">
              <a:spcBef>
                <a:spcPts val="3300"/>
              </a:spcBef>
              <a:defRPr sz="4000" cap="none" spc="0"/>
            </a:lvl4pPr>
            <a:lvl5pPr defTabSz="584200">
              <a:spcBef>
                <a:spcPts val="3300"/>
              </a:spcBef>
              <a:defRPr sz="4000" cap="none" spc="0"/>
            </a:lvl5pPr>
          </a:lstStyle>
          <a:p>
            <a:r>
              <a:t>Dia-opsommingstekst</a:t>
            </a:r>
          </a:p>
          <a:p>
            <a:pPr lvl="1"/>
            <a:endParaRPr/>
          </a:p>
          <a:p>
            <a:pPr lvl="2"/>
            <a:endParaRPr/>
          </a:p>
          <a:p>
            <a:pPr lvl="3"/>
            <a:endParaRPr/>
          </a:p>
          <a:p>
            <a:pPr lvl="4"/>
            <a:endParaRPr/>
          </a:p>
        </p:txBody>
      </p:sp>
      <p:sp>
        <p:nvSpPr>
          <p:cNvPr id="46" name="Dianummer"/>
          <p:cNvSpPr txBox="1">
            <a:spLocks noGrp="1"/>
          </p:cNvSpPr>
          <p:nvPr>
            <p:ph type="sldNum" sz="quarter" idx="2"/>
          </p:nvPr>
        </p:nvSpPr>
        <p:spPr>
          <a:xfrm>
            <a:off x="22793706" y="12981031"/>
            <a:ext cx="361189" cy="404115"/>
          </a:xfrm>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Opsomming">
    <p:spTree>
      <p:nvGrpSpPr>
        <p:cNvPr id="1" name=""/>
        <p:cNvGrpSpPr/>
        <p:nvPr/>
      </p:nvGrpSpPr>
      <p:grpSpPr>
        <a:xfrm>
          <a:off x="0" y="0"/>
          <a:ext cx="0" cy="0"/>
          <a:chOff x="0" y="0"/>
          <a:chExt cx="0" cy="0"/>
        </a:xfrm>
      </p:grpSpPr>
      <p:sp>
        <p:nvSpPr>
          <p:cNvPr id="53" name="Auteur en datum"/>
          <p:cNvSpPr txBox="1">
            <a:spLocks noGrp="1"/>
          </p:cNvSpPr>
          <p:nvPr>
            <p:ph type="body" sz="quarter" idx="21" hasCustomPrompt="1"/>
          </p:nvPr>
        </p:nvSpPr>
        <p:spPr>
          <a:xfrm>
            <a:off x="1295400" y="12955885"/>
            <a:ext cx="21869400" cy="429261"/>
          </a:xfrm>
          <a:prstGeom prst="rect">
            <a:avLst/>
          </a:prstGeom>
        </p:spPr>
        <p:txBody>
          <a:bodyPr/>
          <a:lstStyle>
            <a:lvl1pPr defTabSz="584200">
              <a:spcBef>
                <a:spcPts val="3200"/>
              </a:spcBef>
              <a:defRPr sz="2000" spc="-59">
                <a:latin typeface="Graphik Medium"/>
                <a:ea typeface="Graphik Medium"/>
                <a:cs typeface="Graphik Medium"/>
                <a:sym typeface="Graphik Medium"/>
              </a:defRPr>
            </a:lvl1pPr>
          </a:lstStyle>
          <a:p>
            <a:r>
              <a:t>Auteur en datum</a:t>
            </a:r>
          </a:p>
        </p:txBody>
      </p:sp>
      <p:sp>
        <p:nvSpPr>
          <p:cNvPr id="54" name="Hoofdtekst - niveau één…"/>
          <p:cNvSpPr txBox="1">
            <a:spLocks noGrp="1"/>
          </p:cNvSpPr>
          <p:nvPr>
            <p:ph type="body" idx="1" hasCustomPrompt="1"/>
          </p:nvPr>
        </p:nvSpPr>
        <p:spPr>
          <a:xfrm>
            <a:off x="1295400" y="5270500"/>
            <a:ext cx="21869400" cy="7135317"/>
          </a:xfrm>
          <a:prstGeom prst="rect">
            <a:avLst/>
          </a:prstGeom>
        </p:spPr>
        <p:txBody>
          <a:bodyPr numCol="2" spcCol="1093469"/>
          <a:lstStyle>
            <a:lvl1pPr defTabSz="584200">
              <a:spcBef>
                <a:spcPts val="3300"/>
              </a:spcBef>
              <a:defRPr sz="4000" cap="none" spc="0"/>
            </a:lvl1pPr>
            <a:lvl2pPr defTabSz="584200">
              <a:spcBef>
                <a:spcPts val="3300"/>
              </a:spcBef>
              <a:defRPr sz="4000" cap="none" spc="0"/>
            </a:lvl2pPr>
            <a:lvl3pPr defTabSz="584200">
              <a:spcBef>
                <a:spcPts val="3300"/>
              </a:spcBef>
              <a:defRPr sz="4000" cap="none" spc="0"/>
            </a:lvl3pPr>
            <a:lvl4pPr defTabSz="584200">
              <a:spcBef>
                <a:spcPts val="3300"/>
              </a:spcBef>
              <a:defRPr sz="4000" cap="none" spc="0"/>
            </a:lvl4pPr>
            <a:lvl5pPr defTabSz="584200">
              <a:spcBef>
                <a:spcPts val="3300"/>
              </a:spcBef>
              <a:defRPr sz="4000" cap="none" spc="0"/>
            </a:lvl5pPr>
          </a:lstStyle>
          <a:p>
            <a:r>
              <a:t>Dia-opsommingstekst</a:t>
            </a:r>
          </a:p>
          <a:p>
            <a:pPr lvl="1"/>
            <a:endParaRPr/>
          </a:p>
          <a:p>
            <a:pPr lvl="2"/>
            <a:endParaRPr/>
          </a:p>
          <a:p>
            <a:pPr lvl="3"/>
            <a:endParaRPr/>
          </a:p>
          <a:p>
            <a:pPr lvl="4"/>
            <a:endParaRPr/>
          </a:p>
        </p:txBody>
      </p:sp>
      <p:sp>
        <p:nvSpPr>
          <p:cNvPr id="55"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56"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57"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el, opsomm., foto">
    <p:spTree>
      <p:nvGrpSpPr>
        <p:cNvPr id="1" name=""/>
        <p:cNvGrpSpPr/>
        <p:nvPr/>
      </p:nvGrpSpPr>
      <p:grpSpPr>
        <a:xfrm>
          <a:off x="0" y="0"/>
          <a:ext cx="0" cy="0"/>
          <a:chOff x="0" y="0"/>
          <a:chExt cx="0" cy="0"/>
        </a:xfrm>
      </p:grpSpPr>
      <p:sp>
        <p:nvSpPr>
          <p:cNvPr id="64" name="Persoon met een grote glimlach die een blauw topje draagt voor een blauwe muur"/>
          <p:cNvSpPr>
            <a:spLocks noGrp="1"/>
          </p:cNvSpPr>
          <p:nvPr>
            <p:ph type="pic" idx="21"/>
          </p:nvPr>
        </p:nvSpPr>
        <p:spPr>
          <a:xfrm>
            <a:off x="10236489" y="-1"/>
            <a:ext cx="20561460" cy="13716000"/>
          </a:xfrm>
          <a:prstGeom prst="rect">
            <a:avLst/>
          </a:prstGeom>
        </p:spPr>
        <p:txBody>
          <a:bodyPr lIns="91439" tIns="45719" rIns="91439" bIns="45719">
            <a:noAutofit/>
          </a:bodyPr>
          <a:lstStyle/>
          <a:p>
            <a:endParaRPr/>
          </a:p>
        </p:txBody>
      </p:sp>
      <p:sp>
        <p:nvSpPr>
          <p:cNvPr id="65" name="Hoofdtekst - niveau één…"/>
          <p:cNvSpPr txBox="1">
            <a:spLocks noGrp="1"/>
          </p:cNvSpPr>
          <p:nvPr>
            <p:ph type="body" sz="half" idx="1" hasCustomPrompt="1"/>
          </p:nvPr>
        </p:nvSpPr>
        <p:spPr>
          <a:xfrm>
            <a:off x="1295400" y="5257800"/>
            <a:ext cx="11442700" cy="6886575"/>
          </a:xfrm>
          <a:prstGeom prst="rect">
            <a:avLst/>
          </a:prstGeom>
        </p:spPr>
        <p:txBody>
          <a:bodyPr/>
          <a:lstStyle>
            <a:lvl1pPr defTabSz="584200">
              <a:spcBef>
                <a:spcPts val="3300"/>
              </a:spcBef>
              <a:defRPr sz="4000" cap="none" spc="0"/>
            </a:lvl1pPr>
            <a:lvl2pPr defTabSz="584200">
              <a:spcBef>
                <a:spcPts val="3300"/>
              </a:spcBef>
              <a:defRPr sz="4000" cap="none" spc="0"/>
            </a:lvl2pPr>
            <a:lvl3pPr defTabSz="584200">
              <a:spcBef>
                <a:spcPts val="3300"/>
              </a:spcBef>
              <a:defRPr sz="4000" cap="none" spc="0"/>
            </a:lvl3pPr>
            <a:lvl4pPr defTabSz="584200">
              <a:spcBef>
                <a:spcPts val="3300"/>
              </a:spcBef>
              <a:defRPr sz="4000" cap="none" spc="0"/>
            </a:lvl4pPr>
            <a:lvl5pPr defTabSz="584200">
              <a:spcBef>
                <a:spcPts val="3300"/>
              </a:spcBef>
              <a:defRPr sz="4000" cap="none" spc="0"/>
            </a:lvl5pPr>
          </a:lstStyle>
          <a:p>
            <a:r>
              <a:t>Dia-opsommingstekst</a:t>
            </a:r>
          </a:p>
          <a:p>
            <a:pPr lvl="1"/>
            <a:endParaRPr/>
          </a:p>
          <a:p>
            <a:pPr lvl="2"/>
            <a:endParaRPr/>
          </a:p>
          <a:p>
            <a:pPr lvl="3"/>
            <a:endParaRPr/>
          </a:p>
          <a:p>
            <a:pPr lvl="4"/>
            <a:endParaRPr/>
          </a:p>
        </p:txBody>
      </p:sp>
      <p:sp>
        <p:nvSpPr>
          <p:cNvPr id="66" name="Rechthoek"/>
          <p:cNvSpPr/>
          <p:nvPr/>
        </p:nvSpPr>
        <p:spPr>
          <a:xfrm>
            <a:off x="0" y="990550"/>
            <a:ext cx="12538389"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67" name="Auteur en datum"/>
          <p:cNvSpPr txBox="1">
            <a:spLocks noGrp="1"/>
          </p:cNvSpPr>
          <p:nvPr>
            <p:ph type="body" sz="quarter" idx="22" hasCustomPrompt="1"/>
          </p:nvPr>
        </p:nvSpPr>
        <p:spPr>
          <a:xfrm>
            <a:off x="1295400" y="12955885"/>
            <a:ext cx="11442700" cy="429261"/>
          </a:xfrm>
          <a:prstGeom prst="rect">
            <a:avLst/>
          </a:prstGeom>
        </p:spPr>
        <p:txBody>
          <a:bodyPr/>
          <a:lstStyle>
            <a:lvl1pPr defTabSz="584200">
              <a:spcBef>
                <a:spcPts val="3200"/>
              </a:spcBef>
              <a:defRPr sz="2000" spc="-59">
                <a:latin typeface="Graphik Medium"/>
                <a:ea typeface="Graphik Medium"/>
                <a:cs typeface="Graphik Medium"/>
                <a:sym typeface="Graphik Medium"/>
              </a:defRPr>
            </a:lvl1pPr>
          </a:lstStyle>
          <a:p>
            <a:r>
              <a:t>Auteur en datum</a:t>
            </a:r>
          </a:p>
        </p:txBody>
      </p:sp>
      <p:sp>
        <p:nvSpPr>
          <p:cNvPr id="68" name="Naam dia"/>
          <p:cNvSpPr txBox="1">
            <a:spLocks noGrp="1"/>
          </p:cNvSpPr>
          <p:nvPr>
            <p:ph type="title" hasCustomPrompt="1"/>
          </p:nvPr>
        </p:nvSpPr>
        <p:spPr>
          <a:xfrm>
            <a:off x="1295400" y="1625600"/>
            <a:ext cx="11442700" cy="2466975"/>
          </a:xfrm>
          <a:prstGeom prst="rect">
            <a:avLst/>
          </a:prstGeom>
        </p:spPr>
        <p:txBody>
          <a:bodyPr anchor="t"/>
          <a:lstStyle>
            <a:lvl1pPr defTabSz="584200">
              <a:defRPr sz="10000" spc="-400"/>
            </a:lvl1pPr>
          </a:lstStyle>
          <a:p>
            <a:r>
              <a:t>Naam dia</a:t>
            </a:r>
          </a:p>
        </p:txBody>
      </p:sp>
      <p:sp>
        <p:nvSpPr>
          <p:cNvPr id="69" name="Ondertitel dia"/>
          <p:cNvSpPr txBox="1">
            <a:spLocks noGrp="1"/>
          </p:cNvSpPr>
          <p:nvPr>
            <p:ph type="body" sz="quarter" idx="23" hasCustomPrompt="1"/>
          </p:nvPr>
        </p:nvSpPr>
        <p:spPr>
          <a:xfrm>
            <a:off x="1295400" y="4092575"/>
            <a:ext cx="11442701" cy="678372"/>
          </a:xfrm>
          <a:prstGeom prst="rect">
            <a:avLst/>
          </a:prstGeom>
        </p:spPr>
        <p:txBody>
          <a:bodyPr/>
          <a:lstStyle>
            <a:lvl1pPr defTabSz="566674">
              <a:defRPr sz="3395" spc="-101"/>
            </a:lvl1pPr>
          </a:lstStyle>
          <a:p>
            <a:r>
              <a:t>Ondertitel dia</a:t>
            </a:r>
          </a:p>
        </p:txBody>
      </p:sp>
      <p:sp>
        <p:nvSpPr>
          <p:cNvPr id="70"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e">
    <p:spTree>
      <p:nvGrpSpPr>
        <p:cNvPr id="1" name=""/>
        <p:cNvGrpSpPr/>
        <p:nvPr/>
      </p:nvGrpSpPr>
      <p:grpSpPr>
        <a:xfrm>
          <a:off x="0" y="0"/>
          <a:ext cx="0" cy="0"/>
          <a:chOff x="0" y="0"/>
          <a:chExt cx="0" cy="0"/>
        </a:xfrm>
      </p:grpSpPr>
      <p:sp>
        <p:nvSpPr>
          <p:cNvPr id="77" name="Sectietitel"/>
          <p:cNvSpPr txBox="1">
            <a:spLocks noGrp="1"/>
          </p:cNvSpPr>
          <p:nvPr>
            <p:ph type="title" hasCustomPrompt="1"/>
          </p:nvPr>
        </p:nvSpPr>
        <p:spPr>
          <a:xfrm>
            <a:off x="1295400" y="5404408"/>
            <a:ext cx="21869400" cy="2881785"/>
          </a:xfrm>
          <a:prstGeom prst="rect">
            <a:avLst/>
          </a:prstGeom>
        </p:spPr>
        <p:txBody>
          <a:bodyPr anchor="ctr"/>
          <a:lstStyle>
            <a:lvl1pPr defTabSz="825500">
              <a:defRPr sz="10200" spc="-408"/>
            </a:lvl1pPr>
          </a:lstStyle>
          <a:p>
            <a:r>
              <a:t>Sectietitel</a:t>
            </a:r>
          </a:p>
        </p:txBody>
      </p:sp>
      <p:sp>
        <p:nvSpPr>
          <p:cNvPr id="78"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Alleen titel">
    <p:spTree>
      <p:nvGrpSpPr>
        <p:cNvPr id="1" name=""/>
        <p:cNvGrpSpPr/>
        <p:nvPr/>
      </p:nvGrpSpPr>
      <p:grpSpPr>
        <a:xfrm>
          <a:off x="0" y="0"/>
          <a:ext cx="0" cy="0"/>
          <a:chOff x="0" y="0"/>
          <a:chExt cx="0" cy="0"/>
        </a:xfrm>
      </p:grpSpPr>
      <p:sp>
        <p:nvSpPr>
          <p:cNvPr id="85" name="Auteur en datum"/>
          <p:cNvSpPr txBox="1">
            <a:spLocks noGrp="1"/>
          </p:cNvSpPr>
          <p:nvPr>
            <p:ph type="body" sz="quarter" idx="21" hasCustomPrompt="1"/>
          </p:nvPr>
        </p:nvSpPr>
        <p:spPr>
          <a:xfrm>
            <a:off x="1295400" y="12955885"/>
            <a:ext cx="21869400" cy="429261"/>
          </a:xfrm>
          <a:prstGeom prst="rect">
            <a:avLst/>
          </a:prstGeom>
        </p:spPr>
        <p:txBody>
          <a:bodyPr/>
          <a:lstStyle>
            <a:lvl1pPr defTabSz="584200">
              <a:spcBef>
                <a:spcPts val="3200"/>
              </a:spcBef>
              <a:defRPr sz="2000" spc="-59">
                <a:latin typeface="Graphik Medium"/>
                <a:ea typeface="Graphik Medium"/>
                <a:cs typeface="Graphik Medium"/>
                <a:sym typeface="Graphik Medium"/>
              </a:defRPr>
            </a:lvl1pPr>
          </a:lstStyle>
          <a:p>
            <a:r>
              <a:t>Auteur en datum</a:t>
            </a:r>
          </a:p>
        </p:txBody>
      </p:sp>
      <p:sp>
        <p:nvSpPr>
          <p:cNvPr id="86" name="Ondertitel dia"/>
          <p:cNvSpPr txBox="1">
            <a:spLocks noGrp="1"/>
          </p:cNvSpPr>
          <p:nvPr>
            <p:ph type="body" sz="quarter" idx="22" hasCustomPrompt="1"/>
          </p:nvPr>
        </p:nvSpPr>
        <p:spPr>
          <a:xfrm>
            <a:off x="1295400" y="3543455"/>
            <a:ext cx="21869400" cy="694056"/>
          </a:xfrm>
          <a:prstGeom prst="rect">
            <a:avLst/>
          </a:prstGeom>
        </p:spPr>
        <p:txBody>
          <a:bodyPr/>
          <a:lstStyle/>
          <a:p>
            <a:r>
              <a:t>Ondertitel dia </a:t>
            </a:r>
          </a:p>
        </p:txBody>
      </p:sp>
      <p:sp>
        <p:nvSpPr>
          <p:cNvPr id="87"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88"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89" name="Naam dia"/>
          <p:cNvSpPr txBox="1">
            <a:spLocks noGrp="1"/>
          </p:cNvSpPr>
          <p:nvPr>
            <p:ph type="title" hasCustomPrompt="1"/>
          </p:nvPr>
        </p:nvSpPr>
        <p:spPr>
          <a:xfrm>
            <a:off x="1295400" y="1620697"/>
            <a:ext cx="21869400" cy="1778001"/>
          </a:xfrm>
          <a:prstGeom prst="rect">
            <a:avLst/>
          </a:prstGeom>
        </p:spPr>
        <p:txBody>
          <a:bodyPr anchor="t"/>
          <a:lstStyle>
            <a:lvl1pPr defTabSz="584200">
              <a:defRPr sz="10000" spc="-400"/>
            </a:lvl1pPr>
          </a:lstStyle>
          <a:p>
            <a:r>
              <a:t>Naam dia</a:t>
            </a:r>
          </a:p>
        </p:txBody>
      </p:sp>
      <p:sp>
        <p:nvSpPr>
          <p:cNvPr id="90"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97" name="Auteur en datum"/>
          <p:cNvSpPr txBox="1">
            <a:spLocks noGrp="1"/>
          </p:cNvSpPr>
          <p:nvPr>
            <p:ph type="body" sz="quarter" idx="21" hasCustomPrompt="1"/>
          </p:nvPr>
        </p:nvSpPr>
        <p:spPr>
          <a:xfrm>
            <a:off x="1295400" y="12955885"/>
            <a:ext cx="21869400" cy="429261"/>
          </a:xfrm>
          <a:prstGeom prst="rect">
            <a:avLst/>
          </a:prstGeom>
        </p:spPr>
        <p:txBody>
          <a:bodyPr/>
          <a:lstStyle>
            <a:lvl1pPr defTabSz="584200">
              <a:spcBef>
                <a:spcPts val="3200"/>
              </a:spcBef>
              <a:defRPr sz="2000" spc="-59">
                <a:latin typeface="Graphik Medium"/>
                <a:ea typeface="Graphik Medium"/>
                <a:cs typeface="Graphik Medium"/>
                <a:sym typeface="Graphik Medium"/>
              </a:defRPr>
            </a:lvl1pPr>
          </a:lstStyle>
          <a:p>
            <a:r>
              <a:t>Auteur en datum</a:t>
            </a:r>
          </a:p>
        </p:txBody>
      </p:sp>
      <p:sp>
        <p:nvSpPr>
          <p:cNvPr id="98" name="Ondertitel agenda"/>
          <p:cNvSpPr txBox="1">
            <a:spLocks noGrp="1"/>
          </p:cNvSpPr>
          <p:nvPr>
            <p:ph type="body" sz="quarter" idx="22" hasCustomPrompt="1"/>
          </p:nvPr>
        </p:nvSpPr>
        <p:spPr>
          <a:xfrm>
            <a:off x="1295400" y="3543455"/>
            <a:ext cx="21869400" cy="694056"/>
          </a:xfrm>
          <a:prstGeom prst="rect">
            <a:avLst/>
          </a:prstGeom>
        </p:spPr>
        <p:txBody>
          <a:bodyPr/>
          <a:lstStyle/>
          <a:p>
            <a:r>
              <a:t>Ondertitel agenda</a:t>
            </a:r>
          </a:p>
        </p:txBody>
      </p:sp>
      <p:sp>
        <p:nvSpPr>
          <p:cNvPr id="99" name="Hoofdtekst - niveau één…"/>
          <p:cNvSpPr txBox="1">
            <a:spLocks noGrp="1"/>
          </p:cNvSpPr>
          <p:nvPr>
            <p:ph type="body" idx="1" hasCustomPrompt="1"/>
          </p:nvPr>
        </p:nvSpPr>
        <p:spPr>
          <a:xfrm>
            <a:off x="1295400" y="5118100"/>
            <a:ext cx="21869400" cy="7137400"/>
          </a:xfrm>
          <a:prstGeom prst="rect">
            <a:avLst/>
          </a:prstGeom>
        </p:spPr>
        <p:txBody>
          <a:bodyPr/>
          <a:lstStyle>
            <a:lvl1pPr defTabSz="825500">
              <a:spcBef>
                <a:spcPts val="3200"/>
              </a:spcBef>
              <a:defRPr sz="5400" b="1" u="sng" cap="none" spc="-53">
                <a:latin typeface="+mn-lt"/>
                <a:ea typeface="+mn-ea"/>
                <a:cs typeface="+mn-cs"/>
                <a:sym typeface="Graphik"/>
              </a:defRPr>
            </a:lvl1pPr>
            <a:lvl2pPr defTabSz="825500">
              <a:spcBef>
                <a:spcPts val="3200"/>
              </a:spcBef>
              <a:defRPr sz="5400" b="1" u="sng" cap="none" spc="-53">
                <a:latin typeface="+mn-lt"/>
                <a:ea typeface="+mn-ea"/>
                <a:cs typeface="+mn-cs"/>
                <a:sym typeface="Graphik"/>
              </a:defRPr>
            </a:lvl2pPr>
            <a:lvl3pPr defTabSz="825500">
              <a:spcBef>
                <a:spcPts val="3200"/>
              </a:spcBef>
              <a:defRPr sz="5400" b="1" u="sng" cap="none" spc="-53">
                <a:latin typeface="+mn-lt"/>
                <a:ea typeface="+mn-ea"/>
                <a:cs typeface="+mn-cs"/>
                <a:sym typeface="Graphik"/>
              </a:defRPr>
            </a:lvl3pPr>
            <a:lvl4pPr defTabSz="825500">
              <a:spcBef>
                <a:spcPts val="3200"/>
              </a:spcBef>
              <a:defRPr sz="5400" b="1" u="sng" cap="none" spc="-53">
                <a:latin typeface="+mn-lt"/>
                <a:ea typeface="+mn-ea"/>
                <a:cs typeface="+mn-cs"/>
                <a:sym typeface="Graphik"/>
              </a:defRPr>
            </a:lvl4pPr>
            <a:lvl5pPr defTabSz="825500">
              <a:spcBef>
                <a:spcPts val="3200"/>
              </a:spcBef>
              <a:defRPr sz="5400" b="1" u="sng" cap="none" spc="-53">
                <a:latin typeface="+mn-lt"/>
                <a:ea typeface="+mn-ea"/>
                <a:cs typeface="+mn-cs"/>
                <a:sym typeface="Graphik"/>
              </a:defRPr>
            </a:lvl5pPr>
          </a:lstStyle>
          <a:p>
            <a:r>
              <a:t>Agendaonderwerpen</a:t>
            </a:r>
          </a:p>
          <a:p>
            <a:pPr lvl="1"/>
            <a:endParaRPr/>
          </a:p>
          <a:p>
            <a:pPr lvl="2"/>
            <a:endParaRPr/>
          </a:p>
          <a:p>
            <a:pPr lvl="3"/>
            <a:endParaRPr/>
          </a:p>
          <a:p>
            <a:pPr lvl="4"/>
            <a:endParaRPr/>
          </a:p>
        </p:txBody>
      </p:sp>
      <p:sp>
        <p:nvSpPr>
          <p:cNvPr id="100"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01" name="Rechthoek"/>
          <p:cNvSpPr/>
          <p:nvPr/>
        </p:nvSpPr>
        <p:spPr>
          <a:xfrm>
            <a:off x="0" y="990550"/>
            <a:ext cx="24384000" cy="279401"/>
          </a:xfrm>
          <a:prstGeom prst="rect">
            <a:avLst/>
          </a:prstGeom>
          <a:solidFill>
            <a:schemeClr val="accent4"/>
          </a:solidFill>
          <a:ln w="12700">
            <a:miter lim="400000"/>
          </a:ln>
        </p:spPr>
        <p:txBody>
          <a:bodyPr lIns="50800" tIns="50800" rIns="50800" bIns="50800" anchor="ctr"/>
          <a:lstStyle/>
          <a:p>
            <a:pPr>
              <a:lnSpc>
                <a:spcPct val="100000"/>
              </a:lnSpc>
              <a:spcBef>
                <a:spcPts val="3300"/>
              </a:spcBef>
              <a:tabLst/>
              <a:defRPr sz="2200" spc="-44">
                <a:latin typeface="Graphik Semibold"/>
                <a:ea typeface="Graphik Semibold"/>
                <a:cs typeface="Graphik Semibold"/>
                <a:sym typeface="Graphik Semibold"/>
              </a:defRPr>
            </a:pPr>
            <a:endParaRPr/>
          </a:p>
        </p:txBody>
      </p:sp>
      <p:sp>
        <p:nvSpPr>
          <p:cNvPr id="102" name="Titel agenda"/>
          <p:cNvSpPr txBox="1">
            <a:spLocks noGrp="1"/>
          </p:cNvSpPr>
          <p:nvPr>
            <p:ph type="title" hasCustomPrompt="1"/>
          </p:nvPr>
        </p:nvSpPr>
        <p:spPr>
          <a:xfrm>
            <a:off x="1295400" y="1620697"/>
            <a:ext cx="21869400" cy="1778001"/>
          </a:xfrm>
          <a:prstGeom prst="rect">
            <a:avLst/>
          </a:prstGeom>
        </p:spPr>
        <p:txBody>
          <a:bodyPr anchor="t"/>
          <a:lstStyle>
            <a:lvl1pPr defTabSz="584200">
              <a:defRPr sz="10000" spc="-400"/>
            </a:lvl1pPr>
          </a:lstStyle>
          <a:p>
            <a:r>
              <a:t>Titel agenda</a:t>
            </a:r>
          </a:p>
        </p:txBody>
      </p:sp>
      <p:sp>
        <p:nvSpPr>
          <p:cNvPr id="103" name="Dia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am presentatie"/>
          <p:cNvSpPr txBox="1">
            <a:spLocks noGrp="1"/>
          </p:cNvSpPr>
          <p:nvPr>
            <p:ph type="title" hasCustomPrompt="1"/>
          </p:nvPr>
        </p:nvSpPr>
        <p:spPr>
          <a:xfrm>
            <a:off x="1298349" y="4384675"/>
            <a:ext cx="21869401" cy="4699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normAutofit/>
          </a:bodyPr>
          <a:lstStyle/>
          <a:p>
            <a:r>
              <a:t>Naam presentatie</a:t>
            </a:r>
          </a:p>
        </p:txBody>
      </p:sp>
      <p:sp>
        <p:nvSpPr>
          <p:cNvPr id="3" name="Hoofdtekst - niveau één…"/>
          <p:cNvSpPr txBox="1">
            <a:spLocks noGrp="1"/>
          </p:cNvSpPr>
          <p:nvPr>
            <p:ph type="body" idx="1" hasCustomPrompt="1"/>
          </p:nvPr>
        </p:nvSpPr>
        <p:spPr>
          <a:xfrm>
            <a:off x="1298349" y="9268776"/>
            <a:ext cx="21869401" cy="14022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Ondertitel presentatie </a:t>
            </a:r>
          </a:p>
          <a:p>
            <a:pPr lvl="1"/>
            <a:endParaRPr/>
          </a:p>
          <a:p>
            <a:pPr lvl="2"/>
            <a:endParaRPr/>
          </a:p>
          <a:p>
            <a:pPr lvl="3"/>
            <a:endParaRPr/>
          </a:p>
          <a:p>
            <a:pPr lvl="4"/>
            <a:endParaRPr/>
          </a:p>
        </p:txBody>
      </p:sp>
      <p:sp>
        <p:nvSpPr>
          <p:cNvPr id="4" name="Dianummer"/>
          <p:cNvSpPr txBox="1">
            <a:spLocks noGrp="1"/>
          </p:cNvSpPr>
          <p:nvPr>
            <p:ph type="sldNum" sz="quarter" idx="2"/>
          </p:nvPr>
        </p:nvSpPr>
        <p:spPr>
          <a:xfrm>
            <a:off x="22797516" y="12979146"/>
            <a:ext cx="361189" cy="404115"/>
          </a:xfrm>
          <a:prstGeom prst="rect">
            <a:avLst/>
          </a:prstGeom>
          <a:ln w="12700">
            <a:miter lim="400000"/>
          </a:ln>
        </p:spPr>
        <p:txBody>
          <a:bodyPr wrap="none" lIns="50800" tIns="50800" rIns="50800" bIns="50800" anchor="b">
            <a:spAutoFit/>
          </a:bodyPr>
          <a:lstStyle>
            <a:lvl1pPr defTabSz="3428914">
              <a:lnSpc>
                <a:spcPct val="100000"/>
              </a:lnSpc>
              <a:spcBef>
                <a:spcPts val="0"/>
              </a:spcBef>
              <a:tabLst/>
              <a:defRPr sz="1800" spc="0">
                <a:latin typeface="+mn-lt"/>
                <a:ea typeface="+mn-ea"/>
                <a:cs typeface="+mn-cs"/>
                <a:sym typeface="Graphik"/>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1pPr>
      <a:lvl2pPr marL="0" marR="0" indent="4572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2pPr>
      <a:lvl3pPr marL="0" marR="0" indent="9144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3pPr>
      <a:lvl4pPr marL="0" marR="0" indent="13716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4pPr>
      <a:lvl5pPr marL="0" marR="0" indent="18288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5pPr>
      <a:lvl6pPr marL="0" marR="0" indent="22860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6pPr>
      <a:lvl7pPr marL="0" marR="0" indent="27432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7pPr>
      <a:lvl8pPr marL="0" marR="0" indent="32004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8pPr>
      <a:lvl9pPr marL="0" marR="0" indent="3657600" algn="l" defTabSz="1160859"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mn-lt"/>
          <a:ea typeface="+mn-ea"/>
          <a:cs typeface="+mn-cs"/>
          <a:sym typeface="Graphik"/>
        </a:defRPr>
      </a:lvl9pPr>
    </p:titleStyle>
    <p:bodyStyle>
      <a:lvl1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1pPr>
      <a:lvl2pPr marL="0" marR="0" indent="457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2pPr>
      <a:lvl3pPr marL="0" marR="0" indent="914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3pPr>
      <a:lvl4pPr marL="0" marR="0" indent="1371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4pPr>
      <a:lvl5pPr marL="0" marR="0" indent="18288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5pPr>
      <a:lvl6pPr marL="0" marR="0" indent="22860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6pPr>
      <a:lvl7pPr marL="0" marR="0" indent="2743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7pPr>
      <a:lvl8pPr marL="0" marR="0" indent="3200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8pPr>
      <a:lvl9pPr marL="0" marR="0" indent="3657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9pPr>
    </p:bodyStyle>
    <p:otherStyle>
      <a:lvl1pPr marL="0" marR="0" indent="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1pPr>
      <a:lvl2pPr marL="0" marR="0" indent="4572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2pPr>
      <a:lvl3pPr marL="0" marR="0" indent="9144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3pPr>
      <a:lvl4pPr marL="0" marR="0" indent="13716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4pPr>
      <a:lvl5pPr marL="0" marR="0" indent="18288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5pPr>
      <a:lvl6pPr marL="0" marR="0" indent="22860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6pPr>
      <a:lvl7pPr marL="0" marR="0" indent="27432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7pPr>
      <a:lvl8pPr marL="0" marR="0" indent="32004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8pPr>
      <a:lvl9pPr marL="0" marR="0" indent="3657600" algn="ctr" defTabSz="3428914"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am presentatie"/>
          <p:cNvSpPr txBox="1">
            <a:spLocks noGrp="1"/>
          </p:cNvSpPr>
          <p:nvPr>
            <p:ph type="title" hasCustomPrompt="1"/>
          </p:nvPr>
        </p:nvSpPr>
        <p:spPr>
          <a:xfrm>
            <a:off x="1298349" y="4384675"/>
            <a:ext cx="21869402" cy="4699000"/>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b">
            <a:normAutofit/>
          </a:bodyPr>
          <a:lstStyle/>
          <a:p>
            <a:r>
              <a:t>Naam presentatie</a:t>
            </a:r>
          </a:p>
        </p:txBody>
      </p:sp>
      <p:sp>
        <p:nvSpPr>
          <p:cNvPr id="3" name="Hoofdtekst - niveau één…"/>
          <p:cNvSpPr txBox="1">
            <a:spLocks noGrp="1"/>
          </p:cNvSpPr>
          <p:nvPr>
            <p:ph type="body" idx="1" hasCustomPrompt="1"/>
          </p:nvPr>
        </p:nvSpPr>
        <p:spPr>
          <a:xfrm>
            <a:off x="1298349" y="9268776"/>
            <a:ext cx="21869402" cy="140224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ormAutofit/>
          </a:bodyPr>
          <a:lstStyle/>
          <a:p>
            <a:r>
              <a:t>Ondertitel presentatie </a:t>
            </a:r>
          </a:p>
          <a:p>
            <a:pPr lvl="1"/>
            <a:endParaRPr/>
          </a:p>
          <a:p>
            <a:pPr lvl="2"/>
            <a:endParaRPr/>
          </a:p>
          <a:p>
            <a:pPr lvl="3"/>
            <a:endParaRPr/>
          </a:p>
          <a:p>
            <a:pPr lvl="4"/>
            <a:endParaRPr/>
          </a:p>
        </p:txBody>
      </p:sp>
      <p:sp>
        <p:nvSpPr>
          <p:cNvPr id="4" name="Dianummer"/>
          <p:cNvSpPr txBox="1">
            <a:spLocks noGrp="1"/>
          </p:cNvSpPr>
          <p:nvPr>
            <p:ph type="sldNum" sz="quarter" idx="2"/>
          </p:nvPr>
        </p:nvSpPr>
        <p:spPr>
          <a:xfrm>
            <a:off x="22797515" y="12979146"/>
            <a:ext cx="361189" cy="404115"/>
          </a:xfrm>
          <a:prstGeom prst="rect">
            <a:avLst/>
          </a:prstGeom>
          <a:ln w="12700">
            <a:miter lim="400000"/>
          </a:ln>
        </p:spPr>
        <p:txBody>
          <a:bodyPr wrap="none" lIns="50800" tIns="50800" rIns="50800" bIns="50800" anchor="b">
            <a:spAutoFit/>
          </a:bodyPr>
          <a:lstStyle>
            <a:lvl1pPr defTabSz="3428913">
              <a:lnSpc>
                <a:spcPct val="100000"/>
              </a:lnSpc>
              <a:spcBef>
                <a:spcPts val="0"/>
              </a:spcBef>
              <a:tabLst/>
              <a:defRPr sz="1800" spc="0"/>
            </a:lvl1pPr>
          </a:lstStyle>
          <a:p>
            <a:fld id="{86CB4B4D-7CA3-9044-876B-883B54F8677D}" type="slidenum">
              <a:t>‹nr.›</a:t>
            </a:fld>
            <a:endParaRPr/>
          </a:p>
        </p:txBody>
      </p:sp>
    </p:spTree>
    <p:extLst>
      <p:ext uri="{BB962C8B-B14F-4D97-AF65-F5344CB8AC3E}">
        <p14:creationId xmlns:p14="http://schemas.microsoft.com/office/powerpoint/2010/main" val="106721867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Lst>
  <p:transition spd="med"/>
  <p:txStyles>
    <p:titleStyle>
      <a:lvl1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1pPr>
      <a:lvl2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2pPr>
      <a:lvl3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3pPr>
      <a:lvl4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4pPr>
      <a:lvl5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5pPr>
      <a:lvl6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6pPr>
      <a:lvl7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7pPr>
      <a:lvl8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8pPr>
      <a:lvl9pPr marL="0" marR="0" indent="0" algn="l" defTabSz="1160858" rtl="0" latinLnBrk="0">
        <a:lnSpc>
          <a:spcPct val="80000"/>
        </a:lnSpc>
        <a:spcBef>
          <a:spcPts val="0"/>
        </a:spcBef>
        <a:spcAft>
          <a:spcPts val="0"/>
        </a:spcAft>
        <a:buClrTx/>
        <a:buSzTx/>
        <a:buFontTx/>
        <a:buNone/>
        <a:tabLst/>
        <a:defRPr sz="13300" b="1" i="0" u="none" strike="noStrike" cap="all" spc="-665" baseline="0">
          <a:solidFill>
            <a:srgbClr val="000000"/>
          </a:solidFill>
          <a:uFillTx/>
          <a:latin typeface="Graphik"/>
          <a:ea typeface="Graphik"/>
          <a:cs typeface="Graphik"/>
          <a:sym typeface="Graphik"/>
        </a:defRPr>
      </a:lvl9pPr>
    </p:titleStyle>
    <p:bodyStyle>
      <a:lvl1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1pPr>
      <a:lvl2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2pPr>
      <a:lvl3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3pPr>
      <a:lvl4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4pPr>
      <a:lvl5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5pPr>
      <a:lvl6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6pPr>
      <a:lvl7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7pPr>
      <a:lvl8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8pPr>
      <a:lvl9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9pPr>
    </p:bodyStyle>
    <p:otherStyle>
      <a:lvl1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1pPr>
      <a:lvl2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2pPr>
      <a:lvl3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3pPr>
      <a:lvl4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4pPr>
      <a:lvl5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5pPr>
      <a:lvl6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6pPr>
      <a:lvl7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7pPr>
      <a:lvl8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8pPr>
      <a:lvl9pPr marL="0" marR="0" indent="0" algn="ctr" defTabSz="3428913"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Graphik"/>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mailto:educatie@onzetaal.nl?subject=Waar%20komt%20dat%20woord%20vandaa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onzetaal.n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775D0ECC-58FD-1584-B860-3E43B961436D}"/>
              </a:ext>
            </a:extLst>
          </p:cNvPr>
          <p:cNvPicPr>
            <a:picLocks noChangeAspect="1"/>
          </p:cNvPicPr>
          <p:nvPr/>
        </p:nvPicPr>
        <p:blipFill>
          <a:blip r:embed="rId3"/>
          <a:stretch>
            <a:fillRect/>
          </a:stretch>
        </p:blipFill>
        <p:spPr>
          <a:xfrm rot="361964">
            <a:off x="19639578" y="2310047"/>
            <a:ext cx="3001730" cy="6488212"/>
          </a:xfrm>
          <a:prstGeom prst="rect">
            <a:avLst/>
          </a:prstGeom>
        </p:spPr>
      </p:pic>
      <p:sp>
        <p:nvSpPr>
          <p:cNvPr id="167" name="Zeemeermin … zeemeermin?…"/>
          <p:cNvSpPr txBox="1">
            <a:spLocks noGrp="1"/>
          </p:cNvSpPr>
          <p:nvPr>
            <p:ph type="ctrTitle"/>
          </p:nvPr>
        </p:nvSpPr>
        <p:spPr>
          <a:xfrm>
            <a:off x="845284" y="3266948"/>
            <a:ext cx="22571274" cy="3001616"/>
          </a:xfrm>
          <a:prstGeom prst="rect">
            <a:avLst/>
          </a:prstGeom>
        </p:spPr>
        <p:txBody>
          <a:bodyPr>
            <a:normAutofit fontScale="90000"/>
          </a:bodyPr>
          <a:lstStyle/>
          <a:p>
            <a:pPr algn="ctr">
              <a:defRPr sz="12100" spc="0">
                <a:latin typeface="Dover Sans Text"/>
                <a:ea typeface="Dover Sans Text"/>
                <a:cs typeface="Dover Sans Text"/>
                <a:sym typeface="Dover Sans Text"/>
              </a:defRPr>
            </a:pPr>
            <a:r>
              <a:rPr lang="nl-NL"/>
              <a:t>Schilderen … Schilderen?</a:t>
            </a:r>
            <a:br>
              <a:rPr lang="nl-NL"/>
            </a:br>
            <a:r>
              <a:rPr lang="nl-NL"/>
              <a:t>Schil-de-ren?</a:t>
            </a:r>
            <a:endParaRPr/>
          </a:p>
        </p:txBody>
      </p:sp>
      <p:sp>
        <p:nvSpPr>
          <p:cNvPr id="170" name="‘…en de kleine zeemeermin redde de drenkeling door hem op het strand te slepen…’"/>
          <p:cNvSpPr txBox="1"/>
          <p:nvPr/>
        </p:nvSpPr>
        <p:spPr>
          <a:xfrm>
            <a:off x="868117" y="1343435"/>
            <a:ext cx="18440401" cy="142465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ormAutofit/>
          </a:bodyPr>
          <a:lstStyle/>
          <a:p>
            <a:pPr algn="l" defTabSz="914400">
              <a:lnSpc>
                <a:spcPct val="100000"/>
              </a:lnSpc>
              <a:spcBef>
                <a:spcPts val="0"/>
              </a:spcBef>
              <a:tabLst>
                <a:tab pos="203200" algn="l"/>
                <a:tab pos="419100" algn="l"/>
                <a:tab pos="622300" algn="l"/>
                <a:tab pos="838200" algn="l"/>
                <a:tab pos="1041400" algn="l"/>
                <a:tab pos="1257300" algn="l"/>
                <a:tab pos="1460500" algn="l"/>
                <a:tab pos="1676400" algn="l"/>
                <a:tab pos="1879600" algn="l"/>
                <a:tab pos="2095500" algn="l"/>
                <a:tab pos="2298700" algn="l"/>
                <a:tab pos="2514600" algn="l"/>
              </a:tabLst>
              <a:defRPr sz="943" spc="0">
                <a:latin typeface="Helvetica"/>
                <a:ea typeface="Helvetica"/>
                <a:cs typeface="Helvetica"/>
                <a:sym typeface="Helvetica"/>
              </a:defRPr>
            </a:pPr>
            <a:endParaRPr/>
          </a:p>
          <a:p>
            <a:pPr algn="l" defTabSz="914400">
              <a:lnSpc>
                <a:spcPct val="100000"/>
              </a:lnSpc>
              <a:spcBef>
                <a:spcPts val="0"/>
              </a:spcBef>
              <a:tabLst>
                <a:tab pos="203200" algn="l"/>
                <a:tab pos="419100" algn="l"/>
                <a:tab pos="622300" algn="l"/>
                <a:tab pos="838200" algn="l"/>
                <a:tab pos="1041400" algn="l"/>
                <a:tab pos="1257300" algn="l"/>
                <a:tab pos="1460500" algn="l"/>
                <a:tab pos="1676400" algn="l"/>
                <a:tab pos="1879600" algn="l"/>
                <a:tab pos="2095500" algn="l"/>
                <a:tab pos="2298700" algn="l"/>
                <a:tab pos="2514600" algn="l"/>
              </a:tabLst>
              <a:defRPr sz="4130" spc="0">
                <a:latin typeface="Antonia H3 Regular"/>
                <a:ea typeface="Antonia H3 Regular"/>
                <a:cs typeface="Antonia H3 Regular"/>
                <a:sym typeface="Antonia H3 Regular"/>
              </a:defRPr>
            </a:pPr>
            <a:r>
              <a:rPr lang="nl-NL" sz="6000" i="1">
                <a:latin typeface="Gill Sans MT" panose="020B0502020104020203" pitchFamily="34" charset="0"/>
              </a:rPr>
              <a:t>‘Hij kan echt heel mooi schilderen!’ </a:t>
            </a:r>
            <a:endParaRPr sz="6000" i="1">
              <a:latin typeface="Gill Sans MT" panose="020B0502020104020203" pitchFamily="34" charset="0"/>
            </a:endParaRPr>
          </a:p>
        </p:txBody>
      </p:sp>
      <p:pic>
        <p:nvPicPr>
          <p:cNvPr id="4" name="Picture 3">
            <a:extLst>
              <a:ext uri="{FF2B5EF4-FFF2-40B4-BE49-F238E27FC236}">
                <a16:creationId xmlns:a16="http://schemas.microsoft.com/office/drawing/2014/main" id="{2B8ACD8F-E2B7-6819-86A2-87DBAB5934BB}"/>
              </a:ext>
            </a:extLst>
          </p:cNvPr>
          <p:cNvPicPr>
            <a:picLocks noChangeAspect="1"/>
          </p:cNvPicPr>
          <p:nvPr/>
        </p:nvPicPr>
        <p:blipFill>
          <a:blip r:embed="rId4"/>
          <a:srcRect t="7854"/>
          <a:stretch>
            <a:fillRect/>
          </a:stretch>
        </p:blipFill>
        <p:spPr>
          <a:xfrm rot="21074407">
            <a:off x="662717" y="5191826"/>
            <a:ext cx="6159615" cy="7043173"/>
          </a:xfrm>
          <a:prstGeom prst="rect">
            <a:avLst/>
          </a:prstGeom>
        </p:spPr>
      </p:pic>
      <p:pic>
        <p:nvPicPr>
          <p:cNvPr id="175" name="Logo-eenregelig.png" descr="Logo-eenregelig.png"/>
          <p:cNvPicPr>
            <a:picLocks noChangeAspect="1"/>
          </p:cNvPicPr>
          <p:nvPr/>
        </p:nvPicPr>
        <p:blipFill>
          <a:blip r:embed="rId5"/>
          <a:stretch>
            <a:fillRect/>
          </a:stretch>
        </p:blipFill>
        <p:spPr>
          <a:xfrm>
            <a:off x="20625561" y="434348"/>
            <a:ext cx="3370126" cy="911372"/>
          </a:xfrm>
          <a:prstGeom prst="rect">
            <a:avLst/>
          </a:prstGeom>
          <a:ln w="12700">
            <a:miter lim="400000"/>
          </a:ln>
        </p:spPr>
      </p:pic>
      <p:grpSp>
        <p:nvGrpSpPr>
          <p:cNvPr id="10" name="Groep 9">
            <a:extLst>
              <a:ext uri="{FF2B5EF4-FFF2-40B4-BE49-F238E27FC236}">
                <a16:creationId xmlns:a16="http://schemas.microsoft.com/office/drawing/2014/main" id="{9771F8C6-782D-0B7B-8992-873C75259DAF}"/>
              </a:ext>
            </a:extLst>
          </p:cNvPr>
          <p:cNvGrpSpPr/>
          <p:nvPr/>
        </p:nvGrpSpPr>
        <p:grpSpPr>
          <a:xfrm>
            <a:off x="11258550" y="6858001"/>
            <a:ext cx="12481855" cy="6871215"/>
            <a:chOff x="11258550" y="6858001"/>
            <a:chExt cx="12481855" cy="6871215"/>
          </a:xfrm>
        </p:grpSpPr>
        <p:sp>
          <p:nvSpPr>
            <p:cNvPr id="11" name="Vorm">
              <a:extLst>
                <a:ext uri="{FF2B5EF4-FFF2-40B4-BE49-F238E27FC236}">
                  <a16:creationId xmlns:a16="http://schemas.microsoft.com/office/drawing/2014/main" id="{30567B1C-D27B-3CAF-9DB5-F00626473678}"/>
                </a:ext>
              </a:extLst>
            </p:cNvPr>
            <p:cNvSpPr/>
            <p:nvPr/>
          </p:nvSpPr>
          <p:spPr>
            <a:xfrm>
              <a:off x="11258550" y="6858001"/>
              <a:ext cx="12158008" cy="6263560"/>
            </a:xfrm>
            <a:custGeom>
              <a:avLst/>
              <a:gdLst/>
              <a:ahLst/>
              <a:cxnLst>
                <a:cxn ang="0">
                  <a:pos x="wd2" y="hd2"/>
                </a:cxn>
                <a:cxn ang="5400000">
                  <a:pos x="wd2" y="hd2"/>
                </a:cxn>
                <a:cxn ang="10800000">
                  <a:pos x="wd2" y="hd2"/>
                </a:cxn>
                <a:cxn ang="16200000">
                  <a:pos x="wd2" y="hd2"/>
                </a:cxn>
              </a:cxnLst>
              <a:rect l="0" t="0" r="r" b="b"/>
              <a:pathLst>
                <a:path w="20949" h="19903" extrusionOk="0">
                  <a:moveTo>
                    <a:pt x="11813" y="277"/>
                  </a:moveTo>
                  <a:cubicBezTo>
                    <a:pt x="13265" y="853"/>
                    <a:pt x="14467" y="2318"/>
                    <a:pt x="15102" y="4284"/>
                  </a:cubicBezTo>
                  <a:cubicBezTo>
                    <a:pt x="17359" y="2698"/>
                    <a:pt x="20066" y="4406"/>
                    <a:pt x="20786" y="7871"/>
                  </a:cubicBezTo>
                  <a:cubicBezTo>
                    <a:pt x="21297" y="10327"/>
                    <a:pt x="20574" y="12969"/>
                    <a:pt x="19037" y="14263"/>
                  </a:cubicBezTo>
                  <a:cubicBezTo>
                    <a:pt x="18567" y="17176"/>
                    <a:pt x="16783" y="19257"/>
                    <a:pt x="14707" y="19314"/>
                  </a:cubicBezTo>
                  <a:cubicBezTo>
                    <a:pt x="13215" y="19356"/>
                    <a:pt x="11811" y="18303"/>
                    <a:pt x="10978" y="16519"/>
                  </a:cubicBezTo>
                  <a:cubicBezTo>
                    <a:pt x="9573" y="19921"/>
                    <a:pt x="6476" y="20936"/>
                    <a:pt x="4187" y="18744"/>
                  </a:cubicBezTo>
                  <a:cubicBezTo>
                    <a:pt x="2881" y="17492"/>
                    <a:pt x="2123" y="15349"/>
                    <a:pt x="2188" y="13091"/>
                  </a:cubicBezTo>
                  <a:cubicBezTo>
                    <a:pt x="1336" y="12870"/>
                    <a:pt x="612" y="12062"/>
                    <a:pt x="251" y="10928"/>
                  </a:cubicBezTo>
                  <a:cubicBezTo>
                    <a:pt x="-303" y="9187"/>
                    <a:pt x="83" y="7125"/>
                    <a:pt x="1170" y="6020"/>
                  </a:cubicBezTo>
                  <a:cubicBezTo>
                    <a:pt x="925" y="5108"/>
                    <a:pt x="1005" y="4082"/>
                    <a:pt x="1383" y="3270"/>
                  </a:cubicBezTo>
                  <a:cubicBezTo>
                    <a:pt x="2488" y="893"/>
                    <a:pt x="4992" y="1280"/>
                    <a:pt x="5722" y="3941"/>
                  </a:cubicBezTo>
                  <a:cubicBezTo>
                    <a:pt x="6926" y="848"/>
                    <a:pt x="9439" y="-664"/>
                    <a:pt x="11813" y="277"/>
                  </a:cubicBezTo>
                  <a:close/>
                </a:path>
              </a:pathLst>
            </a:custGeom>
            <a:solidFill>
              <a:srgbClr val="D5E7E8"/>
            </a:solidFill>
            <a:ln w="12700">
              <a:miter lim="400000"/>
            </a:ln>
          </p:spPr>
          <p:txBody>
            <a:bodyPr lIns="50800" tIns="50800" rIns="50800" bIns="50800" anchor="ctr"/>
            <a:lstStyle/>
            <a:p>
              <a:endParaRPr/>
            </a:p>
          </p:txBody>
        </p:sp>
        <p:sp>
          <p:nvSpPr>
            <p:cNvPr id="12" name="Wat een gek woord eigenlijk! Waar komt dat vandaan?">
              <a:extLst>
                <a:ext uri="{FF2B5EF4-FFF2-40B4-BE49-F238E27FC236}">
                  <a16:creationId xmlns:a16="http://schemas.microsoft.com/office/drawing/2014/main" id="{0FB1EB52-9D83-A4E0-2BB7-5B9AC479EBC9}"/>
                </a:ext>
              </a:extLst>
            </p:cNvPr>
            <p:cNvSpPr txBox="1">
              <a:spLocks/>
            </p:cNvSpPr>
            <p:nvPr/>
          </p:nvSpPr>
          <p:spPr>
            <a:xfrm>
              <a:off x="11984684" y="9030215"/>
              <a:ext cx="10934920" cy="4699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1pPr>
              <a:lvl2pPr marL="0" marR="0" indent="457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2pPr>
              <a:lvl3pPr marL="0" marR="0" indent="914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3pPr>
              <a:lvl4pPr marL="0" marR="0" indent="1371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4pPr>
              <a:lvl5pPr marL="0" marR="0" indent="18288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5pPr>
              <a:lvl6pPr marL="0" marR="0" indent="22860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6pPr>
              <a:lvl7pPr marL="0" marR="0" indent="2743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7pPr>
              <a:lvl8pPr marL="0" marR="0" indent="3200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8pPr>
              <a:lvl9pPr marL="0" marR="0" indent="3657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9pPr>
            </a:lstStyle>
            <a:p>
              <a:pPr algn="ctr" hangingPunct="1">
                <a:spcBef>
                  <a:spcPts val="3300"/>
                </a:spcBef>
                <a:defRPr sz="5000" b="1" cap="none" spc="0">
                  <a:latin typeface="Dover Sans Text"/>
                  <a:ea typeface="Dover Sans Text"/>
                  <a:cs typeface="Dover Sans Text"/>
                  <a:sym typeface="Dover Sans Text"/>
                </a:defRPr>
              </a:pPr>
              <a:r>
                <a:rPr lang="nl-NL" sz="6000" b="1" cap="none" spc="0">
                  <a:latin typeface="Gill Sans MT" panose="020B0502020104020203" pitchFamily="34" charset="0"/>
                  <a:ea typeface="Dover Sans Text"/>
                  <a:cs typeface="Dover Sans Text"/>
                  <a:sym typeface="Dover Sans Text"/>
                </a:rPr>
                <a:t>Wat een gek woord eigenlijk!</a:t>
              </a:r>
              <a:br>
                <a:rPr lang="nl-NL" sz="6000" b="1" cap="none" spc="0">
                  <a:latin typeface="Gill Sans MT" panose="020B0502020104020203" pitchFamily="34" charset="0"/>
                  <a:ea typeface="Dover Sans Text"/>
                  <a:cs typeface="Dover Sans Text"/>
                  <a:sym typeface="Dover Sans Text"/>
                </a:rPr>
              </a:br>
              <a:r>
                <a:rPr lang="nl-NL" sz="6000" b="1" cap="none" spc="0">
                  <a:latin typeface="Gill Sans MT" panose="020B0502020104020203" pitchFamily="34" charset="0"/>
                  <a:ea typeface="Dover Sans Text"/>
                  <a:cs typeface="Dover Sans Text"/>
                  <a:sym typeface="Dover Sans Text"/>
                </a:rPr>
                <a:t>Waar komt dat vandaan?</a:t>
              </a:r>
            </a:p>
          </p:txBody>
        </p:sp>
        <p:sp>
          <p:nvSpPr>
            <p:cNvPr id="13" name="Cirkel">
              <a:extLst>
                <a:ext uri="{FF2B5EF4-FFF2-40B4-BE49-F238E27FC236}">
                  <a16:creationId xmlns:a16="http://schemas.microsoft.com/office/drawing/2014/main" id="{806A7A70-E442-E94F-D790-42A4B09079C2}"/>
                </a:ext>
              </a:extLst>
            </p:cNvPr>
            <p:cNvSpPr/>
            <p:nvPr/>
          </p:nvSpPr>
          <p:spPr>
            <a:xfrm>
              <a:off x="21723248" y="11379716"/>
              <a:ext cx="758971" cy="758971"/>
            </a:xfrm>
            <a:prstGeom prst="ellipse">
              <a:avLst/>
            </a:prstGeom>
            <a:solidFill>
              <a:srgbClr val="D5E7E8"/>
            </a:solidFill>
            <a:ln w="12700">
              <a:miter lim="400000"/>
            </a:ln>
          </p:spPr>
          <p:txBody>
            <a:bodyPr lIns="50800" tIns="50800" rIns="50800" bIns="50800" anchor="ctr"/>
            <a:lstStyle/>
            <a:p>
              <a:pPr>
                <a:lnSpc>
                  <a:spcPct val="100000"/>
                </a:lnSpc>
                <a:spcBef>
                  <a:spcPts val="0"/>
                </a:spcBef>
                <a:tabLst/>
                <a:defRPr sz="2200" spc="-44">
                  <a:solidFill>
                    <a:srgbClr val="FFFFFF"/>
                  </a:solidFill>
                  <a:latin typeface="Graphik Semibold"/>
                  <a:ea typeface="Graphik Semibold"/>
                  <a:cs typeface="Graphik Semibold"/>
                  <a:sym typeface="Graphik Semibold"/>
                </a:defRPr>
              </a:pPr>
              <a:endParaRPr/>
            </a:p>
          </p:txBody>
        </p:sp>
        <p:sp>
          <p:nvSpPr>
            <p:cNvPr id="14" name="Cirkel">
              <a:extLst>
                <a:ext uri="{FF2B5EF4-FFF2-40B4-BE49-F238E27FC236}">
                  <a16:creationId xmlns:a16="http://schemas.microsoft.com/office/drawing/2014/main" id="{9C6BAF1A-AFD0-D61E-E60B-9F744AABE840}"/>
                </a:ext>
              </a:extLst>
            </p:cNvPr>
            <p:cNvSpPr/>
            <p:nvPr/>
          </p:nvSpPr>
          <p:spPr>
            <a:xfrm>
              <a:off x="22492453" y="11974240"/>
              <a:ext cx="629131" cy="629131"/>
            </a:xfrm>
            <a:prstGeom prst="ellipse">
              <a:avLst/>
            </a:prstGeom>
            <a:solidFill>
              <a:srgbClr val="D5E7E8"/>
            </a:solidFill>
            <a:ln w="12700">
              <a:miter lim="400000"/>
            </a:ln>
          </p:spPr>
          <p:txBody>
            <a:bodyPr lIns="50800" tIns="50800" rIns="50800" bIns="50800" anchor="ctr"/>
            <a:lstStyle/>
            <a:p>
              <a:pPr>
                <a:lnSpc>
                  <a:spcPct val="100000"/>
                </a:lnSpc>
                <a:spcBef>
                  <a:spcPts val="0"/>
                </a:spcBef>
                <a:tabLst/>
                <a:defRPr sz="2200" spc="-44">
                  <a:solidFill>
                    <a:srgbClr val="FFFFFF"/>
                  </a:solidFill>
                  <a:latin typeface="Graphik Semibold"/>
                  <a:ea typeface="Graphik Semibold"/>
                  <a:cs typeface="Graphik Semibold"/>
                  <a:sym typeface="Graphik Semibold"/>
                </a:defRPr>
              </a:pPr>
              <a:endParaRPr/>
            </a:p>
          </p:txBody>
        </p:sp>
        <p:sp>
          <p:nvSpPr>
            <p:cNvPr id="15" name="Cirkel">
              <a:extLst>
                <a:ext uri="{FF2B5EF4-FFF2-40B4-BE49-F238E27FC236}">
                  <a16:creationId xmlns:a16="http://schemas.microsoft.com/office/drawing/2014/main" id="{7535B75B-3532-C467-81B0-49F4E57A84D6}"/>
                </a:ext>
              </a:extLst>
            </p:cNvPr>
            <p:cNvSpPr/>
            <p:nvPr/>
          </p:nvSpPr>
          <p:spPr>
            <a:xfrm>
              <a:off x="23243451" y="12624858"/>
              <a:ext cx="496954" cy="496703"/>
            </a:xfrm>
            <a:prstGeom prst="ellipse">
              <a:avLst/>
            </a:prstGeom>
            <a:solidFill>
              <a:srgbClr val="D5E7E8"/>
            </a:solidFill>
            <a:ln w="12700">
              <a:miter lim="400000"/>
            </a:ln>
          </p:spPr>
          <p:txBody>
            <a:bodyPr lIns="50800" tIns="50800" rIns="50800" bIns="50800" anchor="ctr"/>
            <a:lstStyle/>
            <a:p>
              <a:pPr>
                <a:lnSpc>
                  <a:spcPct val="100000"/>
                </a:lnSpc>
                <a:spcBef>
                  <a:spcPts val="0"/>
                </a:spcBef>
                <a:tabLst/>
                <a:defRPr sz="2200" spc="-44">
                  <a:solidFill>
                    <a:srgbClr val="FFFFFF"/>
                  </a:solidFill>
                  <a:latin typeface="Graphik Semibold"/>
                  <a:ea typeface="Graphik Semibold"/>
                  <a:cs typeface="Graphik Semibold"/>
                  <a:sym typeface="Graphik Semibold"/>
                </a:defRPr>
              </a:pPr>
              <a:endParaRPr/>
            </a:p>
          </p:txBody>
        </p:sp>
      </p:grpSp>
      <p:pic>
        <p:nvPicPr>
          <p:cNvPr id="16" name="Picture 15">
            <a:extLst>
              <a:ext uri="{FF2B5EF4-FFF2-40B4-BE49-F238E27FC236}">
                <a16:creationId xmlns:a16="http://schemas.microsoft.com/office/drawing/2014/main" id="{C2710C21-E21B-0474-D5BD-05AF522E8909}"/>
              </a:ext>
            </a:extLst>
          </p:cNvPr>
          <p:cNvPicPr>
            <a:picLocks noChangeAspect="1"/>
          </p:cNvPicPr>
          <p:nvPr/>
        </p:nvPicPr>
        <p:blipFill>
          <a:blip r:embed="rId6"/>
          <a:stretch>
            <a:fillRect/>
          </a:stretch>
        </p:blipFill>
        <p:spPr>
          <a:xfrm rot="205813">
            <a:off x="5993743" y="8125997"/>
            <a:ext cx="4827422" cy="4703644"/>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7"/>
                                        </p:tgtEl>
                                        <p:attrNameLst>
                                          <p:attrName>style.visibility</p:attrName>
                                        </p:attrNameLst>
                                      </p:cBhvr>
                                      <p:to>
                                        <p:strVal val="visible"/>
                                      </p:to>
                                    </p:set>
                                    <p:animEffect transition="in" filter="fade">
                                      <p:cBhvr>
                                        <p:cTn id="7" dur="2250"/>
                                        <p:tgtEl>
                                          <p:spTgt spid="167"/>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000" fill="hold"/>
                                        <p:tgtEl>
                                          <p:spTgt spid="10"/>
                                        </p:tgtEl>
                                        <p:attrNameLst>
                                          <p:attrName>ppt_w</p:attrName>
                                        </p:attrNameLst>
                                      </p:cBhvr>
                                      <p:tavLst>
                                        <p:tav tm="0">
                                          <p:val>
                                            <p:fltVal val="0"/>
                                          </p:val>
                                        </p:tav>
                                        <p:tav tm="100000">
                                          <p:val>
                                            <p:strVal val="#ppt_w"/>
                                          </p:val>
                                        </p:tav>
                                      </p:tavLst>
                                    </p:anim>
                                    <p:anim calcmode="lin" valueType="num">
                                      <p:cBhvr>
                                        <p:cTn id="13" dur="1000" fill="hold"/>
                                        <p:tgtEl>
                                          <p:spTgt spid="10"/>
                                        </p:tgtEl>
                                        <p:attrNameLst>
                                          <p:attrName>ppt_h</p:attrName>
                                        </p:attrNameLst>
                                      </p:cBhvr>
                                      <p:tavLst>
                                        <p:tav tm="0">
                                          <p:val>
                                            <p:fltVal val="0"/>
                                          </p:val>
                                        </p:tav>
                                        <p:tav tm="100000">
                                          <p:val>
                                            <p:strVal val="#ppt_h"/>
                                          </p:val>
                                        </p:tav>
                                      </p:tavLst>
                                    </p:anim>
                                    <p:anim calcmode="lin" valueType="num">
                                      <p:cBhvr>
                                        <p:cTn id="14" dur="1000" fill="hold"/>
                                        <p:tgtEl>
                                          <p:spTgt spid="10"/>
                                        </p:tgtEl>
                                        <p:attrNameLst>
                                          <p:attrName>style.rotation</p:attrName>
                                        </p:attrNameLst>
                                      </p:cBhvr>
                                      <p:tavLst>
                                        <p:tav tm="0">
                                          <p:val>
                                            <p:fltVal val="90"/>
                                          </p:val>
                                        </p:tav>
                                        <p:tav tm="100000">
                                          <p:val>
                                            <p:fltVal val="0"/>
                                          </p:val>
                                        </p:tav>
                                      </p:tavLst>
                                    </p:anim>
                                    <p:animEffect transition="in" filter="fade">
                                      <p:cBhvr>
                                        <p:cTn id="15"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7B5E402-918D-4C21-29E0-FD2829D49E68}"/>
              </a:ext>
            </a:extLst>
          </p:cNvPr>
          <p:cNvPicPr>
            <a:picLocks noChangeAspect="1"/>
          </p:cNvPicPr>
          <p:nvPr/>
        </p:nvPicPr>
        <p:blipFill>
          <a:blip r:embed="rId3"/>
          <a:srcRect t="3827" b="8724"/>
          <a:stretch>
            <a:fillRect/>
          </a:stretch>
        </p:blipFill>
        <p:spPr>
          <a:xfrm>
            <a:off x="965200" y="2032000"/>
            <a:ext cx="7557243" cy="10998200"/>
          </a:xfrm>
          <a:prstGeom prst="rect">
            <a:avLst/>
          </a:prstGeom>
        </p:spPr>
      </p:pic>
      <p:sp>
        <p:nvSpPr>
          <p:cNvPr id="177" name="Zeemeermin"/>
          <p:cNvSpPr txBox="1">
            <a:spLocks noGrp="1"/>
          </p:cNvSpPr>
          <p:nvPr>
            <p:ph type="title"/>
          </p:nvPr>
        </p:nvSpPr>
        <p:spPr>
          <a:xfrm>
            <a:off x="0" y="231314"/>
            <a:ext cx="24384000" cy="2228811"/>
          </a:xfrm>
          <a:prstGeom prst="rect">
            <a:avLst/>
          </a:prstGeom>
        </p:spPr>
        <p:txBody>
          <a:bodyPr/>
          <a:lstStyle>
            <a:lvl1pPr>
              <a:defRPr sz="12100" spc="0">
                <a:latin typeface="Dover Sans Text"/>
                <a:ea typeface="Dover Sans Text"/>
                <a:cs typeface="Dover Sans Text"/>
                <a:sym typeface="Dover Sans Text"/>
              </a:defRPr>
            </a:lvl1pPr>
          </a:lstStyle>
          <a:p>
            <a:pPr algn="ctr"/>
            <a:r>
              <a:rPr lang="nl-NL">
                <a:latin typeface="Gill Sans MT" panose="020B0502020104020203" pitchFamily="34" charset="0"/>
              </a:rPr>
              <a:t>Schilderen</a:t>
            </a:r>
            <a:endParaRPr>
              <a:latin typeface="Gill Sans MT" panose="020B0502020104020203" pitchFamily="34" charset="0"/>
            </a:endParaRPr>
          </a:p>
        </p:txBody>
      </p:sp>
      <p:pic>
        <p:nvPicPr>
          <p:cNvPr id="184" name="Logo-eenregelig.png" descr="Logo-eenregelig.png"/>
          <p:cNvPicPr>
            <a:picLocks noChangeAspect="1"/>
          </p:cNvPicPr>
          <p:nvPr/>
        </p:nvPicPr>
        <p:blipFill>
          <a:blip r:embed="rId4"/>
          <a:stretch>
            <a:fillRect/>
          </a:stretch>
        </p:blipFill>
        <p:spPr>
          <a:xfrm>
            <a:off x="20625561" y="434348"/>
            <a:ext cx="3370126" cy="911372"/>
          </a:xfrm>
          <a:prstGeom prst="rect">
            <a:avLst/>
          </a:prstGeom>
          <a:ln w="12700">
            <a:miter lim="400000"/>
          </a:ln>
        </p:spPr>
      </p:pic>
      <p:sp>
        <p:nvSpPr>
          <p:cNvPr id="2" name="Zeemeermin is een samenstelling van drie zelfstandig naamwoorden: zee, meer en min. Waarom zit zowel zee als meer in het woord? En wie of wat is die min?…">
            <a:extLst>
              <a:ext uri="{FF2B5EF4-FFF2-40B4-BE49-F238E27FC236}">
                <a16:creationId xmlns:a16="http://schemas.microsoft.com/office/drawing/2014/main" id="{8F6EB418-DAD5-4644-2B59-6F861FA18B43}"/>
              </a:ext>
            </a:extLst>
          </p:cNvPr>
          <p:cNvSpPr txBox="1">
            <a:spLocks/>
          </p:cNvSpPr>
          <p:nvPr/>
        </p:nvSpPr>
        <p:spPr>
          <a:xfrm>
            <a:off x="10718763" y="4544117"/>
            <a:ext cx="13276924" cy="917188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normAutofit/>
          </a:bodyPr>
          <a:lstStyle>
            <a:lvl1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1pPr>
            <a:lvl2pPr marL="0" marR="0" indent="457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2pPr>
            <a:lvl3pPr marL="0" marR="0" indent="914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3pPr>
            <a:lvl4pPr marL="0" marR="0" indent="1371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4pPr>
            <a:lvl5pPr marL="0" marR="0" indent="18288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5pPr>
            <a:lvl6pPr marL="0" marR="0" indent="22860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6pPr>
            <a:lvl7pPr marL="0" marR="0" indent="2743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7pPr>
            <a:lvl8pPr marL="0" marR="0" indent="3200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8pPr>
            <a:lvl9pPr marL="0" marR="0" indent="3657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9pPr>
          </a:lstStyle>
          <a:p>
            <a:pPr marL="857250" indent="-85725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r>
              <a:rPr lang="nl-NL" sz="7100" cap="none" spc="0">
                <a:latin typeface="Gill Sans MT"/>
                <a:ea typeface="Dover Sans Text"/>
                <a:cs typeface="Segoe UI"/>
                <a:sym typeface="Dover Sans Text"/>
              </a:rPr>
              <a:t>Schilden van ridders werden versierd door </a:t>
            </a:r>
            <a:r>
              <a:rPr lang="nl-NL" sz="7100" i="1" cap="none" spc="0" err="1">
                <a:latin typeface="Gill Sans MT"/>
                <a:ea typeface="Dover Sans Text"/>
                <a:cs typeface="Segoe UI"/>
                <a:sym typeface="Dover Sans Text"/>
              </a:rPr>
              <a:t>scildere</a:t>
            </a:r>
            <a:endParaRPr lang="nl-NL" sz="7100" i="1" cap="none" spc="0" err="1">
              <a:latin typeface="Gill Sans MT"/>
              <a:ea typeface="Dover Sans Text"/>
              <a:cs typeface="Segoe UI"/>
            </a:endParaRPr>
          </a:p>
          <a:p>
            <a:pPr marL="857250" indent="-85725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endParaRPr lang="nl-NL" sz="7100" i="1" cap="none" spc="0">
              <a:latin typeface="Gill Sans MT"/>
              <a:ea typeface="Dover Sans Text"/>
              <a:cs typeface="Segoe UI"/>
              <a:sym typeface="Dover Sans Text"/>
            </a:endParaRPr>
          </a:p>
          <a:p>
            <a:pPr marL="857250" indent="-85725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r>
              <a:rPr lang="nl-NL" sz="7100" cap="none" spc="0">
                <a:latin typeface="Gill Sans MT"/>
                <a:ea typeface="Dover Sans Text"/>
                <a:cs typeface="Segoe UI"/>
                <a:sym typeface="Dover Sans Text"/>
              </a:rPr>
              <a:t>Bedoeld om ridders makkelijker te herkennen</a:t>
            </a:r>
            <a:r>
              <a:rPr lang="nl-NL" sz="7100" i="1" cap="none" spc="0">
                <a:latin typeface="Gill Sans MT"/>
                <a:ea typeface="Dover Sans Text"/>
                <a:cs typeface="Segoe UI"/>
                <a:sym typeface="Dover Sans Text"/>
              </a:rPr>
              <a:t> </a:t>
            </a:r>
            <a:endParaRPr lang="nl-NL" sz="4000" i="1" cap="none" spc="0">
              <a:latin typeface="Gill Sans MT" panose="020B0502020104020203" pitchFamily="34" charset="0"/>
              <a:ea typeface="Dover Sans Text"/>
              <a:cs typeface="Dover Sans Text"/>
              <a:sym typeface="Dover Sans Text"/>
            </a:endParaRPr>
          </a:p>
          <a:p>
            <a:pPr marL="571500" indent="-57150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endParaRPr lang="nl-NL" sz="4000" cap="none" spc="0">
              <a:latin typeface="Gill Sans MT" panose="020B0502020104020203" pitchFamily="34" charset="0"/>
              <a:ea typeface="Dover Sans Text"/>
              <a:cs typeface="Dover Sans Text"/>
              <a:sym typeface="Dover Sans Text"/>
            </a:endParaRPr>
          </a:p>
        </p:txBody>
      </p:sp>
      <p:sp>
        <p:nvSpPr>
          <p:cNvPr id="9" name="Zeemeermin is een samenstelling van drie zelfstandig naamwoorden: zee, meer en min. Waarom zit zowel zee als meer in het woord? En wie of wat is die min?…">
            <a:extLst>
              <a:ext uri="{FF2B5EF4-FFF2-40B4-BE49-F238E27FC236}">
                <a16:creationId xmlns:a16="http://schemas.microsoft.com/office/drawing/2014/main" id="{306CAEF1-3514-3869-BFAE-D5FDF2F2A9C1}"/>
              </a:ext>
            </a:extLst>
          </p:cNvPr>
          <p:cNvSpPr txBox="1">
            <a:spLocks/>
          </p:cNvSpPr>
          <p:nvPr/>
        </p:nvSpPr>
        <p:spPr>
          <a:xfrm>
            <a:off x="11107076" y="8524861"/>
            <a:ext cx="22407096" cy="342858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normAutofit/>
          </a:bodyPr>
          <a:lstStyle>
            <a:lvl1pPr marL="0" marR="0" indent="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1pPr>
            <a:lvl2pPr marL="0" marR="0" indent="457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2pPr>
            <a:lvl3pPr marL="0" marR="0" indent="914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3pPr>
            <a:lvl4pPr marL="0" marR="0" indent="1371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4pPr>
            <a:lvl5pPr marL="0" marR="0" indent="18288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5pPr>
            <a:lvl6pPr marL="0" marR="0" indent="22860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6pPr>
            <a:lvl7pPr marL="0" marR="0" indent="27432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7pPr>
            <a:lvl8pPr marL="0" marR="0" indent="32004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8pPr>
            <a:lvl9pPr marL="0" marR="0" indent="3657600" algn="l" defTabSz="584200" rtl="0" latinLnBrk="0">
              <a:lnSpc>
                <a:spcPct val="100000"/>
              </a:lnSpc>
              <a:spcBef>
                <a:spcPts val="0"/>
              </a:spcBef>
              <a:spcAft>
                <a:spcPts val="0"/>
              </a:spcAft>
              <a:buClrTx/>
              <a:buSzTx/>
              <a:buFontTx/>
              <a:buNone/>
              <a:tabLst/>
              <a:defRPr sz="3500" b="0" i="0" u="none" strike="noStrike" cap="all" spc="-104" baseline="0">
                <a:solidFill>
                  <a:srgbClr val="000000"/>
                </a:solidFill>
                <a:uFillTx/>
                <a:latin typeface="Graphik Semibold"/>
                <a:ea typeface="Graphik Semibold"/>
                <a:cs typeface="Graphik Semibold"/>
                <a:sym typeface="Graphik Semibold"/>
              </a:defRPr>
            </a:lvl9pPr>
          </a:lstStyle>
          <a:p>
            <a:pPr defTabSz="914400" hangingPunct="1">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endParaRPr lang="nl-NL" sz="4000" cap="none" spc="0">
              <a:latin typeface="Gill Sans MT" panose="020B0502020104020203" pitchFamily="34" charset="0"/>
              <a:ea typeface="Dover Sans Text"/>
              <a:cs typeface="Dover Sans Text"/>
              <a:sym typeface="Dover Sans Text"/>
            </a:endParaRPr>
          </a:p>
          <a:p>
            <a:pPr marL="571500" indent="-57150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endParaRPr lang="nl-NL" sz="4000" cap="none" spc="0">
              <a:latin typeface="Gill Sans MT" panose="020B0502020104020203" pitchFamily="34" charset="0"/>
              <a:ea typeface="Dover Sans Text"/>
              <a:cs typeface="Dover Sans Text"/>
              <a:sym typeface="Dover Sans Text"/>
            </a:endParaRPr>
          </a:p>
          <a:p>
            <a:pPr marL="571500" indent="-571500" defTabSz="914400" hangingPunct="1">
              <a:buFont typeface="Arial" panose="020B0604020202020204" pitchFamily="34" charset="0"/>
              <a:buChar char="•"/>
              <a:tabLst>
                <a:tab pos="241300" algn="l"/>
                <a:tab pos="495300" algn="l"/>
                <a:tab pos="749300" algn="l"/>
                <a:tab pos="1003300" algn="l"/>
                <a:tab pos="1257300" algn="l"/>
                <a:tab pos="1511300" algn="l"/>
                <a:tab pos="1765300" algn="l"/>
                <a:tab pos="2019300" algn="l"/>
                <a:tab pos="2260600" algn="l"/>
                <a:tab pos="2514600" algn="l"/>
                <a:tab pos="2768600" algn="l"/>
                <a:tab pos="3022600" algn="l"/>
              </a:tabLst>
              <a:defRPr sz="3550" cap="none" spc="0">
                <a:latin typeface="Dover Sans Text"/>
                <a:ea typeface="Dover Sans Text"/>
                <a:cs typeface="Dover Sans Text"/>
                <a:sym typeface="Dover Sans Text"/>
              </a:defRPr>
            </a:pPr>
            <a:endParaRPr lang="nl-NL" sz="4000" cap="none" spc="0">
              <a:latin typeface="Gill Sans MT" panose="020B0502020104020203" pitchFamily="34" charset="0"/>
              <a:ea typeface="Dover Sans Text"/>
              <a:cs typeface="Dover Sans Text"/>
              <a:sym typeface="Dover Sans Text"/>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VraAG"/>
          <p:cNvSpPr txBox="1">
            <a:spLocks noGrp="1"/>
          </p:cNvSpPr>
          <p:nvPr>
            <p:ph type="title"/>
          </p:nvPr>
        </p:nvSpPr>
        <p:spPr>
          <a:xfrm>
            <a:off x="1257300" y="2210179"/>
            <a:ext cx="21869400" cy="2228812"/>
          </a:xfrm>
          <a:prstGeom prst="rect">
            <a:avLst/>
          </a:prstGeom>
        </p:spPr>
        <p:txBody>
          <a:bodyPr/>
          <a:lstStyle>
            <a:lvl1pPr>
              <a:defRPr sz="12100" spc="0">
                <a:latin typeface="Dover Sans Text"/>
                <a:ea typeface="Dover Sans Text"/>
                <a:cs typeface="Dover Sans Text"/>
                <a:sym typeface="Dover Sans Text"/>
              </a:defRPr>
            </a:lvl1pPr>
          </a:lstStyle>
          <a:p>
            <a:r>
              <a:rPr err="1">
                <a:latin typeface="Gill Sans MT" panose="020B0502020104020203" pitchFamily="34" charset="0"/>
              </a:rPr>
              <a:t>VraAG</a:t>
            </a:r>
            <a:endParaRPr>
              <a:latin typeface="Gill Sans MT" panose="020B0502020104020203" pitchFamily="34" charset="0"/>
            </a:endParaRPr>
          </a:p>
        </p:txBody>
      </p:sp>
      <p:sp>
        <p:nvSpPr>
          <p:cNvPr id="186" name="Vorm"/>
          <p:cNvSpPr/>
          <p:nvPr/>
        </p:nvSpPr>
        <p:spPr>
          <a:xfrm>
            <a:off x="729651" y="4873227"/>
            <a:ext cx="14107504" cy="7201113"/>
          </a:xfrm>
          <a:custGeom>
            <a:avLst/>
            <a:gdLst/>
            <a:ahLst/>
            <a:cxnLst>
              <a:cxn ang="0">
                <a:pos x="wd2" y="hd2"/>
              </a:cxn>
              <a:cxn ang="5400000">
                <a:pos x="wd2" y="hd2"/>
              </a:cxn>
              <a:cxn ang="10800000">
                <a:pos x="wd2" y="hd2"/>
              </a:cxn>
              <a:cxn ang="16200000">
                <a:pos x="wd2" y="hd2"/>
              </a:cxn>
            </a:cxnLst>
            <a:rect l="0" t="0" r="r" b="b"/>
            <a:pathLst>
              <a:path w="20949" h="19903" extrusionOk="0">
                <a:moveTo>
                  <a:pt x="11813" y="277"/>
                </a:moveTo>
                <a:cubicBezTo>
                  <a:pt x="13265" y="853"/>
                  <a:pt x="14467" y="2318"/>
                  <a:pt x="15102" y="4284"/>
                </a:cubicBezTo>
                <a:cubicBezTo>
                  <a:pt x="17359" y="2698"/>
                  <a:pt x="20066" y="4406"/>
                  <a:pt x="20786" y="7871"/>
                </a:cubicBezTo>
                <a:cubicBezTo>
                  <a:pt x="21297" y="10327"/>
                  <a:pt x="20574" y="12969"/>
                  <a:pt x="19037" y="14263"/>
                </a:cubicBezTo>
                <a:cubicBezTo>
                  <a:pt x="18567" y="17176"/>
                  <a:pt x="16783" y="19257"/>
                  <a:pt x="14707" y="19314"/>
                </a:cubicBezTo>
                <a:cubicBezTo>
                  <a:pt x="13215" y="19356"/>
                  <a:pt x="11811" y="18303"/>
                  <a:pt x="10978" y="16519"/>
                </a:cubicBezTo>
                <a:cubicBezTo>
                  <a:pt x="9573" y="19921"/>
                  <a:pt x="6476" y="20936"/>
                  <a:pt x="4187" y="18744"/>
                </a:cubicBezTo>
                <a:cubicBezTo>
                  <a:pt x="2881" y="17492"/>
                  <a:pt x="2123" y="15349"/>
                  <a:pt x="2188" y="13091"/>
                </a:cubicBezTo>
                <a:cubicBezTo>
                  <a:pt x="1336" y="12870"/>
                  <a:pt x="612" y="12062"/>
                  <a:pt x="251" y="10928"/>
                </a:cubicBezTo>
                <a:cubicBezTo>
                  <a:pt x="-303" y="9187"/>
                  <a:pt x="83" y="7125"/>
                  <a:pt x="1170" y="6020"/>
                </a:cubicBezTo>
                <a:cubicBezTo>
                  <a:pt x="925" y="5108"/>
                  <a:pt x="1005" y="4082"/>
                  <a:pt x="1383" y="3270"/>
                </a:cubicBezTo>
                <a:cubicBezTo>
                  <a:pt x="2488" y="893"/>
                  <a:pt x="4992" y="1280"/>
                  <a:pt x="5722" y="3941"/>
                </a:cubicBezTo>
                <a:cubicBezTo>
                  <a:pt x="6926" y="848"/>
                  <a:pt x="9439" y="-664"/>
                  <a:pt x="11813" y="277"/>
                </a:cubicBezTo>
                <a:close/>
              </a:path>
            </a:pathLst>
          </a:custGeom>
          <a:solidFill>
            <a:srgbClr val="FFFFFF"/>
          </a:solidFill>
          <a:ln w="152400">
            <a:solidFill>
              <a:srgbClr val="BD92DE"/>
            </a:solidFill>
            <a:miter lim="400000"/>
          </a:ln>
        </p:spPr>
        <p:txBody>
          <a:bodyPr lIns="50800" tIns="50800" rIns="50800" bIns="50800" anchor="ctr"/>
          <a:lstStyle/>
          <a:p>
            <a:pPr marL="0" marR="0" lvl="0" indent="0" algn="ctr" defTabSz="821530" rtl="0" eaLnBrk="1" fontAlgn="auto" latinLnBrk="0" hangingPunct="0">
              <a:lnSpc>
                <a:spcPct val="80000"/>
              </a:lnSpc>
              <a:spcBef>
                <a:spcPts val="400"/>
              </a:spcBef>
              <a:spcAft>
                <a:spcPts val="0"/>
              </a:spcAft>
              <a:buClrTx/>
              <a:buSzTx/>
              <a:buFontTx/>
              <a:buNone/>
              <a:tabLst>
                <a:tab pos="812800" algn="l"/>
              </a:tabLst>
              <a:defRPr>
                <a:latin typeface="Graphik Compact Regular"/>
                <a:ea typeface="Graphik Compact Regular"/>
                <a:cs typeface="Graphik Compact Regular"/>
                <a:sym typeface="Graphik Compact Regular"/>
              </a:defRPr>
            </a:pPr>
            <a:endParaRPr kumimoji="0" sz="2600" b="0" i="0" u="none" strike="noStrike" kern="0" cap="none" spc="-26" normalizeH="0" baseline="0" noProof="0">
              <a:ln>
                <a:noFill/>
              </a:ln>
              <a:solidFill>
                <a:srgbClr val="000000"/>
              </a:solidFill>
              <a:effectLst/>
              <a:uLnTx/>
              <a:uFillTx/>
              <a:latin typeface="Graphik Compact Regular"/>
              <a:sym typeface="Graphik Compact Regular"/>
            </a:endParaRPr>
          </a:p>
        </p:txBody>
      </p:sp>
      <p:sp>
        <p:nvSpPr>
          <p:cNvPr id="187" name="Cirkel"/>
          <p:cNvSpPr/>
          <p:nvPr/>
        </p:nvSpPr>
        <p:spPr>
          <a:xfrm>
            <a:off x="13274834" y="10369420"/>
            <a:ext cx="1183831" cy="1183831"/>
          </a:xfrm>
          <a:prstGeom prst="ellipse">
            <a:avLst/>
          </a:prstGeom>
          <a:solidFill>
            <a:srgbClr val="FFFFFF"/>
          </a:solidFill>
          <a:ln w="152400">
            <a:solidFill>
              <a:srgbClr val="BD92DE"/>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88" name="Cirkel"/>
          <p:cNvSpPr/>
          <p:nvPr/>
        </p:nvSpPr>
        <p:spPr>
          <a:xfrm>
            <a:off x="14370076" y="11524961"/>
            <a:ext cx="804739" cy="804739"/>
          </a:xfrm>
          <a:prstGeom prst="ellipse">
            <a:avLst/>
          </a:prstGeom>
          <a:solidFill>
            <a:srgbClr val="FFFFFF"/>
          </a:solidFill>
          <a:ln w="152400">
            <a:solidFill>
              <a:srgbClr val="BD92DE"/>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89" name="Cirkel"/>
          <p:cNvSpPr/>
          <p:nvPr/>
        </p:nvSpPr>
        <p:spPr>
          <a:xfrm>
            <a:off x="15143765" y="12487311"/>
            <a:ext cx="496957" cy="496703"/>
          </a:xfrm>
          <a:prstGeom prst="ellipse">
            <a:avLst/>
          </a:prstGeom>
          <a:solidFill>
            <a:srgbClr val="FFFFFF"/>
          </a:solidFill>
          <a:ln w="152400">
            <a:solidFill>
              <a:srgbClr val="BD92DE"/>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0" name="Zou de uitdrukking ‘min of meer’ dan ook iets met een meermin te maken hebben?"/>
          <p:cNvSpPr txBox="1"/>
          <p:nvPr/>
        </p:nvSpPr>
        <p:spPr>
          <a:xfrm>
            <a:off x="2178424" y="6858000"/>
            <a:ext cx="11096409" cy="40885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normAutofit/>
          </a:bodyPr>
          <a:lstStyle/>
          <a:p>
            <a:pPr lvl="0"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6000" b="1" spc="0">
                <a:latin typeface="Dover Sans Text"/>
                <a:ea typeface="Dover Sans Text"/>
                <a:cs typeface="Dover Sans Text"/>
                <a:sym typeface="Dover Sans Text"/>
              </a:defRPr>
            </a:pPr>
            <a:r>
              <a:rPr lang="nl-NL" sz="6000" b="1" spc="0">
                <a:latin typeface="Gill Sans MT"/>
                <a:sym typeface="Dover Sans Text"/>
              </a:rPr>
              <a:t>Wat betekent de uitdrukking </a:t>
            </a:r>
          </a:p>
          <a:p>
            <a:pPr lvl="0"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6000" b="1" spc="0">
                <a:latin typeface="Dover Sans Text"/>
                <a:ea typeface="Dover Sans Text"/>
                <a:cs typeface="Dover Sans Text"/>
                <a:sym typeface="Dover Sans Text"/>
              </a:defRPr>
            </a:pPr>
            <a:r>
              <a:rPr lang="nl-NL" sz="6000" b="1" i="1" spc="0">
                <a:latin typeface="Gill Sans MT"/>
                <a:sym typeface="Dover Sans Text"/>
              </a:rPr>
              <a:t>iets in je schild voeren?</a:t>
            </a:r>
            <a:endParaRPr kumimoji="0" lang="nl-NL" sz="4500" b="1" i="1" u="none" strike="noStrike" kern="0" cap="none" spc="0" normalizeH="0" baseline="0" noProof="0">
              <a:ln>
                <a:noFill/>
              </a:ln>
              <a:solidFill>
                <a:srgbClr val="000000"/>
              </a:solidFill>
              <a:effectLst/>
              <a:uLnTx/>
              <a:uFillTx/>
              <a:latin typeface="Gill Sans MT"/>
              <a:sym typeface="Dover Sans Text"/>
            </a:endParaRPr>
          </a:p>
        </p:txBody>
      </p:sp>
      <p:pic>
        <p:nvPicPr>
          <p:cNvPr id="191" name="Logo-eenregelig.png" descr="Logo-eenregelig.png"/>
          <p:cNvPicPr>
            <a:picLocks noChangeAspect="1"/>
          </p:cNvPicPr>
          <p:nvPr/>
        </p:nvPicPr>
        <p:blipFill>
          <a:blip r:embed="rId3"/>
          <a:stretch>
            <a:fillRect/>
          </a:stretch>
        </p:blipFill>
        <p:spPr>
          <a:xfrm>
            <a:off x="20625561" y="434348"/>
            <a:ext cx="3370127" cy="911372"/>
          </a:xfrm>
          <a:prstGeom prst="rect">
            <a:avLst/>
          </a:prstGeom>
          <a:ln w="12700">
            <a:miter lim="400000"/>
          </a:ln>
        </p:spPr>
      </p:pic>
      <p:pic>
        <p:nvPicPr>
          <p:cNvPr id="3" name="Picture 2">
            <a:extLst>
              <a:ext uri="{FF2B5EF4-FFF2-40B4-BE49-F238E27FC236}">
                <a16:creationId xmlns:a16="http://schemas.microsoft.com/office/drawing/2014/main" id="{9074A026-5619-A5EB-604F-EDE88A5A01E7}"/>
              </a:ext>
            </a:extLst>
          </p:cNvPr>
          <p:cNvPicPr>
            <a:picLocks noChangeAspect="1"/>
          </p:cNvPicPr>
          <p:nvPr/>
        </p:nvPicPr>
        <p:blipFill>
          <a:blip r:embed="rId4"/>
          <a:stretch>
            <a:fillRect/>
          </a:stretch>
        </p:blipFill>
        <p:spPr>
          <a:xfrm rot="463249">
            <a:off x="15225637" y="1503690"/>
            <a:ext cx="7904323" cy="9773811"/>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21EE23-328B-168B-55C4-17C00F0F15E0}"/>
              </a:ext>
            </a:extLst>
          </p:cNvPr>
          <p:cNvPicPr>
            <a:picLocks noChangeAspect="1"/>
          </p:cNvPicPr>
          <p:nvPr/>
        </p:nvPicPr>
        <p:blipFill>
          <a:blip r:embed="rId3"/>
          <a:stretch>
            <a:fillRect/>
          </a:stretch>
        </p:blipFill>
        <p:spPr>
          <a:xfrm>
            <a:off x="15005722" y="1824992"/>
            <a:ext cx="7590038" cy="11456660"/>
          </a:xfrm>
          <a:prstGeom prst="rect">
            <a:avLst/>
          </a:prstGeom>
        </p:spPr>
      </p:pic>
      <p:sp>
        <p:nvSpPr>
          <p:cNvPr id="193" name="Vorm"/>
          <p:cNvSpPr/>
          <p:nvPr/>
        </p:nvSpPr>
        <p:spPr>
          <a:xfrm>
            <a:off x="432311" y="5107322"/>
            <a:ext cx="12988774" cy="6824373"/>
          </a:xfrm>
          <a:custGeom>
            <a:avLst/>
            <a:gdLst/>
            <a:ahLst/>
            <a:cxnLst>
              <a:cxn ang="0">
                <a:pos x="wd2" y="hd2"/>
              </a:cxn>
              <a:cxn ang="5400000">
                <a:pos x="wd2" y="hd2"/>
              </a:cxn>
              <a:cxn ang="10800000">
                <a:pos x="wd2" y="hd2"/>
              </a:cxn>
              <a:cxn ang="16200000">
                <a:pos x="wd2" y="hd2"/>
              </a:cxn>
            </a:cxnLst>
            <a:rect l="0" t="0" r="r" b="b"/>
            <a:pathLst>
              <a:path w="20949" h="19903" extrusionOk="0">
                <a:moveTo>
                  <a:pt x="11813" y="277"/>
                </a:moveTo>
                <a:cubicBezTo>
                  <a:pt x="13265" y="853"/>
                  <a:pt x="14467" y="2318"/>
                  <a:pt x="15102" y="4284"/>
                </a:cubicBezTo>
                <a:cubicBezTo>
                  <a:pt x="17359" y="2698"/>
                  <a:pt x="20066" y="4406"/>
                  <a:pt x="20786" y="7871"/>
                </a:cubicBezTo>
                <a:cubicBezTo>
                  <a:pt x="21297" y="10327"/>
                  <a:pt x="20574" y="12969"/>
                  <a:pt x="19037" y="14263"/>
                </a:cubicBezTo>
                <a:cubicBezTo>
                  <a:pt x="18567" y="17176"/>
                  <a:pt x="16783" y="19257"/>
                  <a:pt x="14707" y="19314"/>
                </a:cubicBezTo>
                <a:cubicBezTo>
                  <a:pt x="13215" y="19356"/>
                  <a:pt x="11811" y="18303"/>
                  <a:pt x="10978" y="16519"/>
                </a:cubicBezTo>
                <a:cubicBezTo>
                  <a:pt x="9573" y="19921"/>
                  <a:pt x="6476" y="20936"/>
                  <a:pt x="4187" y="18744"/>
                </a:cubicBezTo>
                <a:cubicBezTo>
                  <a:pt x="2881" y="17492"/>
                  <a:pt x="2123" y="15349"/>
                  <a:pt x="2188" y="13091"/>
                </a:cubicBezTo>
                <a:cubicBezTo>
                  <a:pt x="1336" y="12870"/>
                  <a:pt x="612" y="12062"/>
                  <a:pt x="251" y="10928"/>
                </a:cubicBezTo>
                <a:cubicBezTo>
                  <a:pt x="-303" y="9187"/>
                  <a:pt x="83" y="7125"/>
                  <a:pt x="1170" y="6020"/>
                </a:cubicBezTo>
                <a:cubicBezTo>
                  <a:pt x="925" y="5108"/>
                  <a:pt x="1005" y="4082"/>
                  <a:pt x="1383" y="3270"/>
                </a:cubicBezTo>
                <a:cubicBezTo>
                  <a:pt x="2488" y="893"/>
                  <a:pt x="4992" y="1280"/>
                  <a:pt x="5722" y="3941"/>
                </a:cubicBezTo>
                <a:cubicBezTo>
                  <a:pt x="6926" y="848"/>
                  <a:pt x="9439" y="-664"/>
                  <a:pt x="11813" y="277"/>
                </a:cubicBezTo>
                <a:close/>
              </a:path>
            </a:pathLst>
          </a:custGeom>
          <a:solidFill>
            <a:srgbClr val="FFFFFF"/>
          </a:solidFill>
          <a:ln w="152400">
            <a:solidFill>
              <a:schemeClr val="accent3">
                <a:lumMod val="40000"/>
                <a:lumOff val="60000"/>
              </a:schemeClr>
            </a:solidFill>
            <a:miter lim="400000"/>
          </a:ln>
        </p:spPr>
        <p:txBody>
          <a:bodyPr lIns="50800" tIns="50800" rIns="50800" bIns="50800" anchor="ctr"/>
          <a:lstStyle/>
          <a:p>
            <a:pPr marL="0" marR="0" lvl="0" indent="0" algn="ctr" defTabSz="821530" rtl="0" eaLnBrk="1" fontAlgn="auto" latinLnBrk="0" hangingPunct="0">
              <a:lnSpc>
                <a:spcPct val="80000"/>
              </a:lnSpc>
              <a:spcBef>
                <a:spcPts val="400"/>
              </a:spcBef>
              <a:spcAft>
                <a:spcPts val="0"/>
              </a:spcAft>
              <a:buClrTx/>
              <a:buSzTx/>
              <a:buFontTx/>
              <a:buNone/>
              <a:tabLst>
                <a:tab pos="812800" algn="l"/>
              </a:tabLst>
              <a:defRPr>
                <a:latin typeface="Graphik Compact Regular"/>
                <a:ea typeface="Graphik Compact Regular"/>
                <a:cs typeface="Graphik Compact Regular"/>
                <a:sym typeface="Graphik Compact Regular"/>
              </a:defRPr>
            </a:pPr>
            <a:endParaRPr kumimoji="0" sz="2600" b="0" i="0" u="none" strike="noStrike" kern="0" cap="none" spc="-26" normalizeH="0" baseline="0" noProof="0">
              <a:ln>
                <a:noFill/>
              </a:ln>
              <a:solidFill>
                <a:srgbClr val="000000"/>
              </a:solidFill>
              <a:effectLst/>
              <a:uLnTx/>
              <a:uFillTx/>
              <a:latin typeface="Graphik Compact Regular"/>
              <a:sym typeface="Graphik Compact Regular"/>
            </a:endParaRPr>
          </a:p>
        </p:txBody>
      </p:sp>
      <p:sp>
        <p:nvSpPr>
          <p:cNvPr id="194" name="Cirkel"/>
          <p:cNvSpPr/>
          <p:nvPr/>
        </p:nvSpPr>
        <p:spPr>
          <a:xfrm>
            <a:off x="12639834" y="10348155"/>
            <a:ext cx="1183831" cy="1183831"/>
          </a:xfrm>
          <a:prstGeom prst="ellipse">
            <a:avLst/>
          </a:prstGeom>
          <a:solidFill>
            <a:srgbClr val="FFFFFF"/>
          </a:solidFill>
          <a:ln w="152400">
            <a:solidFill>
              <a:schemeClr val="accent3">
                <a:lumMod val="40000"/>
                <a:lumOff val="6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0000"/>
              </a:solidFill>
              <a:effectLst/>
              <a:uLnTx/>
              <a:uFillTx/>
              <a:latin typeface="Graphik Semibold"/>
              <a:sym typeface="Graphik Semibold"/>
            </a:endParaRPr>
          </a:p>
        </p:txBody>
      </p:sp>
      <p:sp>
        <p:nvSpPr>
          <p:cNvPr id="195" name="Cirkel"/>
          <p:cNvSpPr/>
          <p:nvPr/>
        </p:nvSpPr>
        <p:spPr>
          <a:xfrm>
            <a:off x="13735076" y="11503696"/>
            <a:ext cx="804739" cy="804739"/>
          </a:xfrm>
          <a:prstGeom prst="ellipse">
            <a:avLst/>
          </a:prstGeom>
          <a:solidFill>
            <a:srgbClr val="FFFFFF"/>
          </a:solidFill>
          <a:ln w="152400">
            <a:solidFill>
              <a:schemeClr val="accent3">
                <a:lumMod val="40000"/>
                <a:lumOff val="6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6" name="Cirkel"/>
          <p:cNvSpPr/>
          <p:nvPr/>
        </p:nvSpPr>
        <p:spPr>
          <a:xfrm>
            <a:off x="14508765" y="12466046"/>
            <a:ext cx="496957" cy="496703"/>
          </a:xfrm>
          <a:prstGeom prst="ellipse">
            <a:avLst/>
          </a:prstGeom>
          <a:solidFill>
            <a:srgbClr val="FFFFFF"/>
          </a:solidFill>
          <a:ln w="152400">
            <a:solidFill>
              <a:schemeClr val="accent3">
                <a:lumMod val="40000"/>
                <a:lumOff val="6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7" name="Nee, min is hier een verkorting van minder. En meer betekent hier een grotere hoeveelheid."/>
          <p:cNvSpPr txBox="1"/>
          <p:nvPr/>
        </p:nvSpPr>
        <p:spPr>
          <a:xfrm>
            <a:off x="1563474" y="7430219"/>
            <a:ext cx="10726448" cy="48782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t">
            <a:norm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5000" spc="0">
                <a:latin typeface="Dover Sans Text"/>
                <a:ea typeface="Dover Sans Text"/>
                <a:cs typeface="Dover Sans Text"/>
                <a:sym typeface="Dover Sans Text"/>
              </a:defRPr>
            </a:pPr>
            <a:r>
              <a:rPr lang="nl-NL" sz="6000" i="1" spc="0">
                <a:latin typeface="Gill Sans MT"/>
                <a:sym typeface="Dover Sans Text"/>
              </a:rPr>
              <a:t>Iets in je schild voeren </a:t>
            </a:r>
          </a:p>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5000" spc="0">
                <a:latin typeface="Dover Sans Text"/>
                <a:ea typeface="Dover Sans Text"/>
                <a:cs typeface="Dover Sans Text"/>
                <a:sym typeface="Dover Sans Text"/>
              </a:defRPr>
            </a:pPr>
            <a:r>
              <a:rPr lang="nl-NL" sz="6000" spc="0">
                <a:latin typeface="Gill Sans MT"/>
                <a:sym typeface="Dover Sans Text"/>
              </a:rPr>
              <a:t>=</a:t>
            </a:r>
            <a:r>
              <a:rPr kumimoji="0" lang="nl-NL" sz="6000" b="0" i="0" u="none" strike="noStrike" kern="0" cap="none" spc="0" normalizeH="0" baseline="0" noProof="0">
                <a:ln>
                  <a:noFill/>
                </a:ln>
                <a:solidFill>
                  <a:srgbClr val="000000"/>
                </a:solidFill>
                <a:effectLst/>
                <a:uLnTx/>
                <a:uFillTx/>
                <a:latin typeface="Gill Sans MT"/>
                <a:sym typeface="Dover Sans Text"/>
              </a:rPr>
              <a:t> ‘een geheim plan hebben’</a:t>
            </a:r>
            <a:endParaRPr lang="nl-NL" sz="6000" i="1" spc="0">
              <a:latin typeface="Gill Sans MT" panose="020B0502020104020203" pitchFamily="34" charset="0"/>
              <a:sym typeface="Dover Sans Text"/>
            </a:endParaRPr>
          </a:p>
        </p:txBody>
      </p:sp>
      <p:pic>
        <p:nvPicPr>
          <p:cNvPr id="198" name="Logo-eenregelig.png" descr="Logo-eenregelig.png"/>
          <p:cNvPicPr>
            <a:picLocks noChangeAspect="1"/>
          </p:cNvPicPr>
          <p:nvPr/>
        </p:nvPicPr>
        <p:blipFill>
          <a:blip r:embed="rId4"/>
          <a:stretch>
            <a:fillRect/>
          </a:stretch>
        </p:blipFill>
        <p:spPr>
          <a:xfrm>
            <a:off x="20625561" y="434348"/>
            <a:ext cx="3370127" cy="911372"/>
          </a:xfrm>
          <a:prstGeom prst="rect">
            <a:avLst/>
          </a:prstGeom>
          <a:ln w="12700">
            <a:miter lim="400000"/>
          </a:ln>
        </p:spPr>
      </p:pic>
      <p:sp>
        <p:nvSpPr>
          <p:cNvPr id="199" name="Antwoord"/>
          <p:cNvSpPr txBox="1">
            <a:spLocks noGrp="1"/>
          </p:cNvSpPr>
          <p:nvPr>
            <p:ph type="title"/>
          </p:nvPr>
        </p:nvSpPr>
        <p:spPr>
          <a:xfrm>
            <a:off x="1257300" y="2210179"/>
            <a:ext cx="21869400" cy="2228812"/>
          </a:xfrm>
          <a:prstGeom prst="rect">
            <a:avLst/>
          </a:prstGeom>
        </p:spPr>
        <p:txBody>
          <a:bodyPr/>
          <a:lstStyle>
            <a:lvl1pPr>
              <a:defRPr sz="12100" spc="0">
                <a:latin typeface="Dover Sans Text"/>
                <a:ea typeface="Dover Sans Text"/>
                <a:cs typeface="Dover Sans Text"/>
                <a:sym typeface="Dover Sans Text"/>
              </a:defRPr>
            </a:lvl1pPr>
          </a:lstStyle>
          <a:p>
            <a:r>
              <a:rPr>
                <a:latin typeface="Gill Sans MT" panose="020B0502020104020203" pitchFamily="34" charset="0"/>
              </a:rPr>
              <a:t>Antwoord</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D3EC4-82E3-FAC7-DDD5-B7430B0797F7}"/>
            </a:ext>
          </a:extLst>
        </p:cNvPr>
        <p:cNvGrpSpPr/>
        <p:nvPr/>
      </p:nvGrpSpPr>
      <p:grpSpPr>
        <a:xfrm>
          <a:off x="0" y="0"/>
          <a:ext cx="0" cy="0"/>
          <a:chOff x="0" y="0"/>
          <a:chExt cx="0" cy="0"/>
        </a:xfrm>
      </p:grpSpPr>
      <p:sp>
        <p:nvSpPr>
          <p:cNvPr id="185" name="VraAG">
            <a:extLst>
              <a:ext uri="{FF2B5EF4-FFF2-40B4-BE49-F238E27FC236}">
                <a16:creationId xmlns:a16="http://schemas.microsoft.com/office/drawing/2014/main" id="{4C79A18D-D20D-DBA5-22ED-FB1D1B5DE4B8}"/>
              </a:ext>
            </a:extLst>
          </p:cNvPr>
          <p:cNvSpPr txBox="1">
            <a:spLocks noGrp="1"/>
          </p:cNvSpPr>
          <p:nvPr>
            <p:ph type="title"/>
          </p:nvPr>
        </p:nvSpPr>
        <p:spPr>
          <a:xfrm>
            <a:off x="1257300" y="2210179"/>
            <a:ext cx="21869400" cy="2228812"/>
          </a:xfrm>
          <a:prstGeom prst="rect">
            <a:avLst/>
          </a:prstGeom>
        </p:spPr>
        <p:txBody>
          <a:bodyPr/>
          <a:lstStyle>
            <a:lvl1pPr>
              <a:defRPr sz="12100" spc="0">
                <a:latin typeface="Dover Sans Text"/>
                <a:ea typeface="Dover Sans Text"/>
                <a:cs typeface="Dover Sans Text"/>
                <a:sym typeface="Dover Sans Text"/>
              </a:defRPr>
            </a:lvl1pPr>
          </a:lstStyle>
          <a:p>
            <a:r>
              <a:rPr err="1">
                <a:latin typeface="Gill Sans MT" panose="020B0502020104020203" pitchFamily="34" charset="0"/>
              </a:rPr>
              <a:t>VraAG</a:t>
            </a:r>
            <a:endParaRPr>
              <a:latin typeface="Gill Sans MT" panose="020B0502020104020203" pitchFamily="34" charset="0"/>
            </a:endParaRPr>
          </a:p>
        </p:txBody>
      </p:sp>
      <p:pic>
        <p:nvPicPr>
          <p:cNvPr id="4" name="Picture 3">
            <a:extLst>
              <a:ext uri="{FF2B5EF4-FFF2-40B4-BE49-F238E27FC236}">
                <a16:creationId xmlns:a16="http://schemas.microsoft.com/office/drawing/2014/main" id="{F724A53E-07A4-13CF-5A94-C05AE38345D4}"/>
              </a:ext>
            </a:extLst>
          </p:cNvPr>
          <p:cNvPicPr>
            <a:picLocks noChangeAspect="1"/>
          </p:cNvPicPr>
          <p:nvPr/>
        </p:nvPicPr>
        <p:blipFill>
          <a:blip r:embed="rId3"/>
          <a:stretch>
            <a:fillRect/>
          </a:stretch>
        </p:blipFill>
        <p:spPr>
          <a:xfrm rot="20697818">
            <a:off x="14779877" y="1660052"/>
            <a:ext cx="7934802" cy="10507416"/>
          </a:xfrm>
          <a:prstGeom prst="rect">
            <a:avLst/>
          </a:prstGeom>
        </p:spPr>
      </p:pic>
      <p:sp>
        <p:nvSpPr>
          <p:cNvPr id="186" name="Vorm">
            <a:extLst>
              <a:ext uri="{FF2B5EF4-FFF2-40B4-BE49-F238E27FC236}">
                <a16:creationId xmlns:a16="http://schemas.microsoft.com/office/drawing/2014/main" id="{E81A6A5B-AF5D-EE0E-C46F-11286C91BC95}"/>
              </a:ext>
            </a:extLst>
          </p:cNvPr>
          <p:cNvSpPr/>
          <p:nvPr/>
        </p:nvSpPr>
        <p:spPr>
          <a:xfrm>
            <a:off x="351161" y="4966355"/>
            <a:ext cx="14107504" cy="7201113"/>
          </a:xfrm>
          <a:custGeom>
            <a:avLst/>
            <a:gdLst/>
            <a:ahLst/>
            <a:cxnLst>
              <a:cxn ang="0">
                <a:pos x="wd2" y="hd2"/>
              </a:cxn>
              <a:cxn ang="5400000">
                <a:pos x="wd2" y="hd2"/>
              </a:cxn>
              <a:cxn ang="10800000">
                <a:pos x="wd2" y="hd2"/>
              </a:cxn>
              <a:cxn ang="16200000">
                <a:pos x="wd2" y="hd2"/>
              </a:cxn>
            </a:cxnLst>
            <a:rect l="0" t="0" r="r" b="b"/>
            <a:pathLst>
              <a:path w="20949" h="19903" extrusionOk="0">
                <a:moveTo>
                  <a:pt x="11813" y="277"/>
                </a:moveTo>
                <a:cubicBezTo>
                  <a:pt x="13265" y="853"/>
                  <a:pt x="14467" y="2318"/>
                  <a:pt x="15102" y="4284"/>
                </a:cubicBezTo>
                <a:cubicBezTo>
                  <a:pt x="17359" y="2698"/>
                  <a:pt x="20066" y="4406"/>
                  <a:pt x="20786" y="7871"/>
                </a:cubicBezTo>
                <a:cubicBezTo>
                  <a:pt x="21297" y="10327"/>
                  <a:pt x="20574" y="12969"/>
                  <a:pt x="19037" y="14263"/>
                </a:cubicBezTo>
                <a:cubicBezTo>
                  <a:pt x="18567" y="17176"/>
                  <a:pt x="16783" y="19257"/>
                  <a:pt x="14707" y="19314"/>
                </a:cubicBezTo>
                <a:cubicBezTo>
                  <a:pt x="13215" y="19356"/>
                  <a:pt x="11811" y="18303"/>
                  <a:pt x="10978" y="16519"/>
                </a:cubicBezTo>
                <a:cubicBezTo>
                  <a:pt x="9573" y="19921"/>
                  <a:pt x="6476" y="20936"/>
                  <a:pt x="4187" y="18744"/>
                </a:cubicBezTo>
                <a:cubicBezTo>
                  <a:pt x="2881" y="17492"/>
                  <a:pt x="2123" y="15349"/>
                  <a:pt x="2188" y="13091"/>
                </a:cubicBezTo>
                <a:cubicBezTo>
                  <a:pt x="1336" y="12870"/>
                  <a:pt x="612" y="12062"/>
                  <a:pt x="251" y="10928"/>
                </a:cubicBezTo>
                <a:cubicBezTo>
                  <a:pt x="-303" y="9187"/>
                  <a:pt x="83" y="7125"/>
                  <a:pt x="1170" y="6020"/>
                </a:cubicBezTo>
                <a:cubicBezTo>
                  <a:pt x="925" y="5108"/>
                  <a:pt x="1005" y="4082"/>
                  <a:pt x="1383" y="3270"/>
                </a:cubicBezTo>
                <a:cubicBezTo>
                  <a:pt x="2488" y="893"/>
                  <a:pt x="4992" y="1280"/>
                  <a:pt x="5722" y="3941"/>
                </a:cubicBezTo>
                <a:cubicBezTo>
                  <a:pt x="6926" y="848"/>
                  <a:pt x="9439" y="-664"/>
                  <a:pt x="11813" y="277"/>
                </a:cubicBezTo>
                <a:close/>
              </a:path>
            </a:pathLst>
          </a:custGeom>
          <a:solidFill>
            <a:srgbClr val="FFFFFF"/>
          </a:solidFill>
          <a:ln w="152400">
            <a:solidFill>
              <a:schemeClr val="accent3">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80000"/>
              </a:lnSpc>
              <a:spcBef>
                <a:spcPts val="400"/>
              </a:spcBef>
              <a:spcAft>
                <a:spcPts val="0"/>
              </a:spcAft>
              <a:buClrTx/>
              <a:buSzTx/>
              <a:buFontTx/>
              <a:buNone/>
              <a:tabLst>
                <a:tab pos="812800" algn="l"/>
              </a:tabLst>
              <a:defRPr>
                <a:latin typeface="Graphik Compact Regular"/>
                <a:ea typeface="Graphik Compact Regular"/>
                <a:cs typeface="Graphik Compact Regular"/>
                <a:sym typeface="Graphik Compact Regular"/>
              </a:defRPr>
            </a:pPr>
            <a:endParaRPr kumimoji="0" sz="2600" b="0" i="0" u="none" strike="noStrike" kern="0" cap="none" spc="-26" normalizeH="0" baseline="0" noProof="0">
              <a:ln>
                <a:noFill/>
              </a:ln>
              <a:solidFill>
                <a:srgbClr val="000000"/>
              </a:solidFill>
              <a:effectLst/>
              <a:uLnTx/>
              <a:uFillTx/>
              <a:latin typeface="Graphik Compact Regular"/>
              <a:sym typeface="Graphik Compact Regular"/>
            </a:endParaRPr>
          </a:p>
        </p:txBody>
      </p:sp>
      <p:sp>
        <p:nvSpPr>
          <p:cNvPr id="187" name="Cirkel">
            <a:extLst>
              <a:ext uri="{FF2B5EF4-FFF2-40B4-BE49-F238E27FC236}">
                <a16:creationId xmlns:a16="http://schemas.microsoft.com/office/drawing/2014/main" id="{F049EF3B-AB47-1913-128D-999FFB36158B}"/>
              </a:ext>
            </a:extLst>
          </p:cNvPr>
          <p:cNvSpPr/>
          <p:nvPr/>
        </p:nvSpPr>
        <p:spPr>
          <a:xfrm>
            <a:off x="13274834" y="10369420"/>
            <a:ext cx="1183831" cy="1183831"/>
          </a:xfrm>
          <a:prstGeom prst="ellipse">
            <a:avLst/>
          </a:prstGeom>
          <a:solidFill>
            <a:srgbClr val="FFFFFF"/>
          </a:solidFill>
          <a:ln w="152400">
            <a:solidFill>
              <a:schemeClr val="accent3">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88" name="Cirkel">
            <a:extLst>
              <a:ext uri="{FF2B5EF4-FFF2-40B4-BE49-F238E27FC236}">
                <a16:creationId xmlns:a16="http://schemas.microsoft.com/office/drawing/2014/main" id="{DCA0F856-20AD-8C32-0A43-19B1175A0D04}"/>
              </a:ext>
            </a:extLst>
          </p:cNvPr>
          <p:cNvSpPr/>
          <p:nvPr/>
        </p:nvSpPr>
        <p:spPr>
          <a:xfrm>
            <a:off x="14370076" y="11524961"/>
            <a:ext cx="804739" cy="804739"/>
          </a:xfrm>
          <a:prstGeom prst="ellipse">
            <a:avLst/>
          </a:prstGeom>
          <a:solidFill>
            <a:srgbClr val="FFFFFF"/>
          </a:solidFill>
          <a:ln w="152400">
            <a:solidFill>
              <a:schemeClr val="accent3">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89" name="Cirkel">
            <a:extLst>
              <a:ext uri="{FF2B5EF4-FFF2-40B4-BE49-F238E27FC236}">
                <a16:creationId xmlns:a16="http://schemas.microsoft.com/office/drawing/2014/main" id="{6C16F60F-5EEA-AAA4-7A1D-A1F284F35DAB}"/>
              </a:ext>
            </a:extLst>
          </p:cNvPr>
          <p:cNvSpPr/>
          <p:nvPr/>
        </p:nvSpPr>
        <p:spPr>
          <a:xfrm>
            <a:off x="15143765" y="12487311"/>
            <a:ext cx="496957" cy="496703"/>
          </a:xfrm>
          <a:prstGeom prst="ellipse">
            <a:avLst/>
          </a:prstGeom>
          <a:solidFill>
            <a:srgbClr val="FFFFFF"/>
          </a:solidFill>
          <a:ln w="152400">
            <a:solidFill>
              <a:schemeClr val="accent3">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0" name="Zou de uitdrukking ‘min of meer’ dan ook iets met een meermin te maken hebben?">
            <a:extLst>
              <a:ext uri="{FF2B5EF4-FFF2-40B4-BE49-F238E27FC236}">
                <a16:creationId xmlns:a16="http://schemas.microsoft.com/office/drawing/2014/main" id="{506E652D-DC7B-9E58-B511-28D4D16F0929}"/>
              </a:ext>
            </a:extLst>
          </p:cNvPr>
          <p:cNvSpPr txBox="1"/>
          <p:nvPr/>
        </p:nvSpPr>
        <p:spPr>
          <a:xfrm>
            <a:off x="2457073" y="7080653"/>
            <a:ext cx="9734927" cy="3629960"/>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normAutofit/>
          </a:bodyPr>
          <a:lstStyle/>
          <a:p>
            <a:pPr lvl="0"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6000" b="1" spc="0">
                <a:latin typeface="Dover Sans Text"/>
                <a:ea typeface="Dover Sans Text"/>
                <a:cs typeface="Dover Sans Text"/>
                <a:sym typeface="Dover Sans Text"/>
              </a:defRPr>
            </a:pPr>
            <a:r>
              <a:rPr lang="nl-NL" sz="6000" b="1" spc="0" dirty="0">
                <a:latin typeface="Gill Sans MT"/>
                <a:sym typeface="Dover Sans Text"/>
              </a:rPr>
              <a:t>Is het </a:t>
            </a:r>
            <a:r>
              <a:rPr lang="nl-NL" sz="6000" u="sng" spc="0" dirty="0">
                <a:latin typeface="Gill Sans MT"/>
                <a:sym typeface="Dover Sans Text"/>
              </a:rPr>
              <a:t>woord</a:t>
            </a:r>
            <a:r>
              <a:rPr lang="nl-NL" sz="6000" b="1" spc="0" dirty="0">
                <a:latin typeface="Gill Sans MT"/>
                <a:sym typeface="Dover Sans Text"/>
              </a:rPr>
              <a:t> </a:t>
            </a:r>
            <a:r>
              <a:rPr lang="nl-NL" sz="6000" b="1" i="1" spc="0" dirty="0">
                <a:latin typeface="Gill Sans MT"/>
                <a:sym typeface="Dover Sans Text"/>
              </a:rPr>
              <a:t>schilderen </a:t>
            </a:r>
            <a:r>
              <a:rPr lang="nl-NL" sz="6000" b="1" spc="0" dirty="0">
                <a:latin typeface="Gill Sans MT"/>
                <a:sym typeface="Dover Sans Text"/>
              </a:rPr>
              <a:t>net zo oud als de </a:t>
            </a:r>
            <a:r>
              <a:rPr lang="nl-NL" sz="6000" b="1" u="sng" spc="0" dirty="0">
                <a:latin typeface="Gill Sans MT"/>
                <a:sym typeface="Dover Sans Text"/>
              </a:rPr>
              <a:t>activiteit</a:t>
            </a:r>
            <a:r>
              <a:rPr lang="nl-NL" sz="6000" b="1" spc="0" dirty="0">
                <a:latin typeface="Gill Sans MT"/>
                <a:sym typeface="Dover Sans Text"/>
              </a:rPr>
              <a:t> schilderen</a:t>
            </a:r>
            <a:r>
              <a:rPr lang="nl-NL" sz="6000" b="1" i="1" spc="0" dirty="0">
                <a:latin typeface="Gill Sans MT"/>
                <a:sym typeface="Dover Sans Text"/>
              </a:rPr>
              <a:t>?</a:t>
            </a:r>
            <a:endParaRPr kumimoji="0" lang="nl-NL" sz="4500" b="1" i="1" u="none" strike="noStrike" kern="0" cap="none" spc="0" normalizeH="0" baseline="0" noProof="0" dirty="0">
              <a:ln>
                <a:noFill/>
              </a:ln>
              <a:solidFill>
                <a:srgbClr val="000000"/>
              </a:solidFill>
              <a:effectLst/>
              <a:uLnTx/>
              <a:uFillTx/>
              <a:latin typeface="Gill Sans MT"/>
              <a:sym typeface="Dover Sans Text"/>
            </a:endParaRPr>
          </a:p>
        </p:txBody>
      </p:sp>
      <p:pic>
        <p:nvPicPr>
          <p:cNvPr id="191" name="Logo-eenregelig.png" descr="Logo-eenregelig.png">
            <a:extLst>
              <a:ext uri="{FF2B5EF4-FFF2-40B4-BE49-F238E27FC236}">
                <a16:creationId xmlns:a16="http://schemas.microsoft.com/office/drawing/2014/main" id="{8F728280-75D3-46B8-325D-FD34DE32C2E8}"/>
              </a:ext>
            </a:extLst>
          </p:cNvPr>
          <p:cNvPicPr>
            <a:picLocks noChangeAspect="1"/>
          </p:cNvPicPr>
          <p:nvPr/>
        </p:nvPicPr>
        <p:blipFill>
          <a:blip r:embed="rId4"/>
          <a:stretch>
            <a:fillRect/>
          </a:stretch>
        </p:blipFill>
        <p:spPr>
          <a:xfrm>
            <a:off x="20625561" y="434348"/>
            <a:ext cx="3370127" cy="911372"/>
          </a:xfrm>
          <a:prstGeom prst="rect">
            <a:avLst/>
          </a:prstGeom>
          <a:ln w="12700">
            <a:miter lim="400000"/>
          </a:ln>
        </p:spPr>
      </p:pic>
    </p:spTree>
    <p:extLst>
      <p:ext uri="{BB962C8B-B14F-4D97-AF65-F5344CB8AC3E}">
        <p14:creationId xmlns:p14="http://schemas.microsoft.com/office/powerpoint/2010/main" val="75462436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15333-58AD-B565-A3CB-EB7DC9A099B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692C4BE-EFCF-0754-19A9-3820F71B3B78}"/>
              </a:ext>
            </a:extLst>
          </p:cNvPr>
          <p:cNvPicPr>
            <a:picLocks noChangeAspect="1"/>
          </p:cNvPicPr>
          <p:nvPr/>
        </p:nvPicPr>
        <p:blipFill>
          <a:blip r:embed="rId3"/>
          <a:stretch>
            <a:fillRect/>
          </a:stretch>
        </p:blipFill>
        <p:spPr>
          <a:xfrm rot="228897">
            <a:off x="13421085" y="652608"/>
            <a:ext cx="10452949" cy="7808725"/>
          </a:xfrm>
          <a:prstGeom prst="rect">
            <a:avLst/>
          </a:prstGeom>
        </p:spPr>
      </p:pic>
      <p:sp>
        <p:nvSpPr>
          <p:cNvPr id="193" name="Vorm">
            <a:extLst>
              <a:ext uri="{FF2B5EF4-FFF2-40B4-BE49-F238E27FC236}">
                <a16:creationId xmlns:a16="http://schemas.microsoft.com/office/drawing/2014/main" id="{41258848-5483-91F9-6B1A-256DBE055000}"/>
              </a:ext>
            </a:extLst>
          </p:cNvPr>
          <p:cNvSpPr/>
          <p:nvPr/>
        </p:nvSpPr>
        <p:spPr>
          <a:xfrm>
            <a:off x="432311" y="5048328"/>
            <a:ext cx="12988774" cy="6824373"/>
          </a:xfrm>
          <a:custGeom>
            <a:avLst/>
            <a:gdLst/>
            <a:ahLst/>
            <a:cxnLst>
              <a:cxn ang="0">
                <a:pos x="wd2" y="hd2"/>
              </a:cxn>
              <a:cxn ang="5400000">
                <a:pos x="wd2" y="hd2"/>
              </a:cxn>
              <a:cxn ang="10800000">
                <a:pos x="wd2" y="hd2"/>
              </a:cxn>
              <a:cxn ang="16200000">
                <a:pos x="wd2" y="hd2"/>
              </a:cxn>
            </a:cxnLst>
            <a:rect l="0" t="0" r="r" b="b"/>
            <a:pathLst>
              <a:path w="20949" h="19903" extrusionOk="0">
                <a:moveTo>
                  <a:pt x="11813" y="277"/>
                </a:moveTo>
                <a:cubicBezTo>
                  <a:pt x="13265" y="853"/>
                  <a:pt x="14467" y="2318"/>
                  <a:pt x="15102" y="4284"/>
                </a:cubicBezTo>
                <a:cubicBezTo>
                  <a:pt x="17359" y="2698"/>
                  <a:pt x="20066" y="4406"/>
                  <a:pt x="20786" y="7871"/>
                </a:cubicBezTo>
                <a:cubicBezTo>
                  <a:pt x="21297" y="10327"/>
                  <a:pt x="20574" y="12969"/>
                  <a:pt x="19037" y="14263"/>
                </a:cubicBezTo>
                <a:cubicBezTo>
                  <a:pt x="18567" y="17176"/>
                  <a:pt x="16783" y="19257"/>
                  <a:pt x="14707" y="19314"/>
                </a:cubicBezTo>
                <a:cubicBezTo>
                  <a:pt x="13215" y="19356"/>
                  <a:pt x="11811" y="18303"/>
                  <a:pt x="10978" y="16519"/>
                </a:cubicBezTo>
                <a:cubicBezTo>
                  <a:pt x="9573" y="19921"/>
                  <a:pt x="6476" y="20936"/>
                  <a:pt x="4187" y="18744"/>
                </a:cubicBezTo>
                <a:cubicBezTo>
                  <a:pt x="2881" y="17492"/>
                  <a:pt x="2123" y="15349"/>
                  <a:pt x="2188" y="13091"/>
                </a:cubicBezTo>
                <a:cubicBezTo>
                  <a:pt x="1336" y="12870"/>
                  <a:pt x="612" y="12062"/>
                  <a:pt x="251" y="10928"/>
                </a:cubicBezTo>
                <a:cubicBezTo>
                  <a:pt x="-303" y="9187"/>
                  <a:pt x="83" y="7125"/>
                  <a:pt x="1170" y="6020"/>
                </a:cubicBezTo>
                <a:cubicBezTo>
                  <a:pt x="925" y="5108"/>
                  <a:pt x="1005" y="4082"/>
                  <a:pt x="1383" y="3270"/>
                </a:cubicBezTo>
                <a:cubicBezTo>
                  <a:pt x="2488" y="893"/>
                  <a:pt x="4992" y="1280"/>
                  <a:pt x="5722" y="3941"/>
                </a:cubicBezTo>
                <a:cubicBezTo>
                  <a:pt x="6926" y="848"/>
                  <a:pt x="9439" y="-664"/>
                  <a:pt x="11813" y="277"/>
                </a:cubicBezTo>
                <a:close/>
              </a:path>
            </a:pathLst>
          </a:custGeom>
          <a:solidFill>
            <a:srgbClr val="FFFFFF"/>
          </a:solidFill>
          <a:ln w="152400">
            <a:solidFill>
              <a:schemeClr val="accent5">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80000"/>
              </a:lnSpc>
              <a:spcBef>
                <a:spcPts val="400"/>
              </a:spcBef>
              <a:spcAft>
                <a:spcPts val="0"/>
              </a:spcAft>
              <a:buClrTx/>
              <a:buSzTx/>
              <a:buFontTx/>
              <a:buNone/>
              <a:tabLst>
                <a:tab pos="812800" algn="l"/>
              </a:tabLst>
              <a:defRPr>
                <a:latin typeface="Graphik Compact Regular"/>
                <a:ea typeface="Graphik Compact Regular"/>
                <a:cs typeface="Graphik Compact Regular"/>
                <a:sym typeface="Graphik Compact Regular"/>
              </a:defRPr>
            </a:pPr>
            <a:endParaRPr kumimoji="0" sz="2600" b="0" i="0" u="none" strike="noStrike" kern="0" cap="none" spc="-26" normalizeH="0" baseline="0" noProof="0">
              <a:ln>
                <a:noFill/>
              </a:ln>
              <a:solidFill>
                <a:srgbClr val="000000"/>
              </a:solidFill>
              <a:effectLst/>
              <a:uLnTx/>
              <a:uFillTx/>
              <a:latin typeface="Graphik Compact Regular"/>
              <a:sym typeface="Graphik Compact Regular"/>
            </a:endParaRPr>
          </a:p>
        </p:txBody>
      </p:sp>
      <p:sp>
        <p:nvSpPr>
          <p:cNvPr id="194" name="Cirkel">
            <a:extLst>
              <a:ext uri="{FF2B5EF4-FFF2-40B4-BE49-F238E27FC236}">
                <a16:creationId xmlns:a16="http://schemas.microsoft.com/office/drawing/2014/main" id="{CAA2DD5D-91CC-D4A9-2511-BA0C9F0A4617}"/>
              </a:ext>
            </a:extLst>
          </p:cNvPr>
          <p:cNvSpPr/>
          <p:nvPr/>
        </p:nvSpPr>
        <p:spPr>
          <a:xfrm>
            <a:off x="12639834" y="10348155"/>
            <a:ext cx="1183831" cy="1183831"/>
          </a:xfrm>
          <a:prstGeom prst="ellipse">
            <a:avLst/>
          </a:prstGeom>
          <a:solidFill>
            <a:srgbClr val="FFFFFF"/>
          </a:solidFill>
          <a:ln w="152400">
            <a:solidFill>
              <a:schemeClr val="accent5">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0000"/>
              </a:solidFill>
              <a:effectLst/>
              <a:uLnTx/>
              <a:uFillTx/>
              <a:latin typeface="Graphik Semibold"/>
              <a:sym typeface="Graphik Semibold"/>
            </a:endParaRPr>
          </a:p>
        </p:txBody>
      </p:sp>
      <p:sp>
        <p:nvSpPr>
          <p:cNvPr id="195" name="Cirkel">
            <a:extLst>
              <a:ext uri="{FF2B5EF4-FFF2-40B4-BE49-F238E27FC236}">
                <a16:creationId xmlns:a16="http://schemas.microsoft.com/office/drawing/2014/main" id="{7BF97E7D-C154-D920-5875-3BEE478B6C5B}"/>
              </a:ext>
            </a:extLst>
          </p:cNvPr>
          <p:cNvSpPr/>
          <p:nvPr/>
        </p:nvSpPr>
        <p:spPr>
          <a:xfrm>
            <a:off x="13735076" y="11503696"/>
            <a:ext cx="804739" cy="804739"/>
          </a:xfrm>
          <a:prstGeom prst="ellipse">
            <a:avLst/>
          </a:prstGeom>
          <a:solidFill>
            <a:srgbClr val="FFFFFF"/>
          </a:solidFill>
          <a:ln w="152400">
            <a:solidFill>
              <a:schemeClr val="accent5">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6" name="Cirkel">
            <a:extLst>
              <a:ext uri="{FF2B5EF4-FFF2-40B4-BE49-F238E27FC236}">
                <a16:creationId xmlns:a16="http://schemas.microsoft.com/office/drawing/2014/main" id="{6794D75C-A77E-8ABF-F91D-408CC404D60B}"/>
              </a:ext>
            </a:extLst>
          </p:cNvPr>
          <p:cNvSpPr/>
          <p:nvPr/>
        </p:nvSpPr>
        <p:spPr>
          <a:xfrm>
            <a:off x="14508765" y="12466046"/>
            <a:ext cx="496957" cy="496703"/>
          </a:xfrm>
          <a:prstGeom prst="ellipse">
            <a:avLst/>
          </a:prstGeom>
          <a:solidFill>
            <a:srgbClr val="FFFFFF"/>
          </a:solidFill>
          <a:ln w="152400">
            <a:solidFill>
              <a:schemeClr val="accent5">
                <a:lumMod val="60000"/>
                <a:lumOff val="40000"/>
              </a:schemeClr>
            </a:solidFill>
            <a:miter lim="400000"/>
          </a:ln>
        </p:spPr>
        <p:txBody>
          <a:bodyPr lIns="50800" tIns="50800" rIns="50800" bIns="50800" anchor="ctr"/>
          <a:lstStyle/>
          <a:p>
            <a:pPr marL="0" marR="0" lvl="0" indent="0" algn="ctr" defTabSz="821530"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197" name="Nee, min is hier een verkorting van minder. En meer betekent hier een grotere hoeveelheid.">
            <a:extLst>
              <a:ext uri="{FF2B5EF4-FFF2-40B4-BE49-F238E27FC236}">
                <a16:creationId xmlns:a16="http://schemas.microsoft.com/office/drawing/2014/main" id="{CABDB523-E61B-3416-BCD1-921B0B667C2C}"/>
              </a:ext>
            </a:extLst>
          </p:cNvPr>
          <p:cNvSpPr txBox="1"/>
          <p:nvPr/>
        </p:nvSpPr>
        <p:spPr>
          <a:xfrm>
            <a:off x="1599395" y="6625480"/>
            <a:ext cx="10726448" cy="4878216"/>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normAutofit/>
          </a:bodyPr>
          <a:lstStyle/>
          <a:p>
            <a:pPr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5000" spc="0">
                <a:latin typeface="Dover Sans Text"/>
                <a:ea typeface="Dover Sans Text"/>
                <a:cs typeface="Dover Sans Text"/>
                <a:sym typeface="Dover Sans Text"/>
              </a:defRPr>
            </a:pPr>
            <a:r>
              <a:rPr kumimoji="0" lang="nl-NL" sz="6000" b="0" i="0" u="none" strike="noStrike" kern="0" cap="none" spc="0" normalizeH="0" baseline="0" noProof="0">
                <a:ln>
                  <a:noFill/>
                </a:ln>
                <a:solidFill>
                  <a:srgbClr val="000000"/>
                </a:solidFill>
                <a:effectLst/>
                <a:uLnTx/>
                <a:uFillTx/>
                <a:latin typeface="Gill Sans MT"/>
                <a:sym typeface="Dover Sans Text"/>
              </a:rPr>
              <a:t>Nee! </a:t>
            </a:r>
            <a:r>
              <a:rPr lang="nl-NL" sz="6000" spc="0">
                <a:latin typeface="Gill Sans MT"/>
                <a:sym typeface="Dover Sans Text"/>
              </a:rPr>
              <a:t>De oudste grotschilderingen zijn zo’n </a:t>
            </a:r>
            <a:r>
              <a:rPr lang="nl-NL" sz="6000" b="1" spc="0">
                <a:latin typeface="Gill Sans MT"/>
                <a:sym typeface="Dover Sans Text"/>
              </a:rPr>
              <a:t>50</a:t>
            </a:r>
            <a:r>
              <a:rPr lang="nl-NL" sz="6000" spc="0">
                <a:latin typeface="Gill Sans MT"/>
                <a:sym typeface="Dover Sans Text"/>
              </a:rPr>
              <a:t> </a:t>
            </a:r>
            <a:r>
              <a:rPr lang="nl-NL" sz="6000" b="1" spc="0">
                <a:latin typeface="Gill Sans MT"/>
                <a:sym typeface="Dover Sans Text"/>
              </a:rPr>
              <a:t>duizend</a:t>
            </a:r>
            <a:r>
              <a:rPr kumimoji="0" lang="nl-NL" sz="6000" b="0" i="0" u="none" strike="noStrike" kern="0" cap="none" spc="0" normalizeH="0" baseline="0" noProof="0">
                <a:ln>
                  <a:noFill/>
                </a:ln>
                <a:solidFill>
                  <a:srgbClr val="000000"/>
                </a:solidFill>
                <a:effectLst/>
                <a:uLnTx/>
                <a:uFillTx/>
                <a:latin typeface="Gill Sans MT"/>
                <a:sym typeface="Dover Sans Text"/>
              </a:rPr>
              <a:t> jaar oud, maar het woord </a:t>
            </a:r>
            <a:r>
              <a:rPr kumimoji="0" lang="nl-NL" sz="6000" b="0" i="1" u="none" strike="noStrike" kern="0" cap="none" spc="0" normalizeH="0" baseline="0" noProof="0">
                <a:ln>
                  <a:noFill/>
                </a:ln>
                <a:solidFill>
                  <a:srgbClr val="000000"/>
                </a:solidFill>
                <a:effectLst/>
                <a:uLnTx/>
                <a:uFillTx/>
                <a:latin typeface="Gill Sans MT"/>
                <a:sym typeface="Dover Sans Text"/>
              </a:rPr>
              <a:t>schilderen</a:t>
            </a:r>
            <a:r>
              <a:rPr kumimoji="0" lang="nl-NL" sz="6000" b="0" i="0" u="none" strike="noStrike" kern="0" cap="none" spc="0" normalizeH="0" baseline="0" noProof="0">
                <a:ln>
                  <a:noFill/>
                </a:ln>
                <a:solidFill>
                  <a:srgbClr val="000000"/>
                </a:solidFill>
                <a:effectLst/>
                <a:uLnTx/>
                <a:uFillTx/>
                <a:latin typeface="Gill Sans MT"/>
                <a:sym typeface="Dover Sans Text"/>
              </a:rPr>
              <a:t> is pas </a:t>
            </a:r>
            <a:r>
              <a:rPr kumimoji="0" lang="nl-NL" sz="6000" b="1" i="0" u="none" strike="noStrike" kern="0" cap="none" spc="0" normalizeH="0" baseline="0" noProof="0">
                <a:ln>
                  <a:noFill/>
                </a:ln>
                <a:solidFill>
                  <a:srgbClr val="000000"/>
                </a:solidFill>
                <a:effectLst/>
                <a:uLnTx/>
                <a:uFillTx/>
                <a:latin typeface="Gill Sans MT"/>
                <a:sym typeface="Dover Sans Text"/>
              </a:rPr>
              <a:t>500</a:t>
            </a:r>
            <a:r>
              <a:rPr kumimoji="0" lang="nl-NL" sz="6000" b="0" i="0" u="none" strike="noStrike" kern="0" cap="none" spc="0" normalizeH="0" baseline="0" noProof="0">
                <a:ln>
                  <a:noFill/>
                </a:ln>
                <a:solidFill>
                  <a:srgbClr val="000000"/>
                </a:solidFill>
                <a:effectLst/>
                <a:uLnTx/>
                <a:uFillTx/>
                <a:latin typeface="Gill Sans MT"/>
                <a:sym typeface="Dover Sans Text"/>
              </a:rPr>
              <a:t> jaar oud.</a:t>
            </a:r>
            <a:endParaRPr lang="nl-NL" sz="6000" i="1" spc="0">
              <a:latin typeface="Gill Sans MT" panose="020B0502020104020203" pitchFamily="34" charset="0"/>
              <a:sym typeface="Dover Sans Text"/>
            </a:endParaRPr>
          </a:p>
        </p:txBody>
      </p:sp>
      <p:pic>
        <p:nvPicPr>
          <p:cNvPr id="198" name="Logo-eenregelig.png" descr="Logo-eenregelig.png">
            <a:extLst>
              <a:ext uri="{FF2B5EF4-FFF2-40B4-BE49-F238E27FC236}">
                <a16:creationId xmlns:a16="http://schemas.microsoft.com/office/drawing/2014/main" id="{94A85A82-9FD5-1C7A-5B2E-102A23B1A4D8}"/>
              </a:ext>
            </a:extLst>
          </p:cNvPr>
          <p:cNvPicPr>
            <a:picLocks noChangeAspect="1"/>
          </p:cNvPicPr>
          <p:nvPr/>
        </p:nvPicPr>
        <p:blipFill>
          <a:blip r:embed="rId4"/>
          <a:stretch>
            <a:fillRect/>
          </a:stretch>
        </p:blipFill>
        <p:spPr>
          <a:xfrm>
            <a:off x="20625561" y="434348"/>
            <a:ext cx="3370127" cy="911372"/>
          </a:xfrm>
          <a:prstGeom prst="rect">
            <a:avLst/>
          </a:prstGeom>
          <a:ln w="12700">
            <a:miter lim="400000"/>
          </a:ln>
        </p:spPr>
      </p:pic>
      <p:sp>
        <p:nvSpPr>
          <p:cNvPr id="199" name="Antwoord">
            <a:extLst>
              <a:ext uri="{FF2B5EF4-FFF2-40B4-BE49-F238E27FC236}">
                <a16:creationId xmlns:a16="http://schemas.microsoft.com/office/drawing/2014/main" id="{B2988C5F-75DA-21E4-0DBD-F740B943F2FC}"/>
              </a:ext>
            </a:extLst>
          </p:cNvPr>
          <p:cNvSpPr txBox="1">
            <a:spLocks noGrp="1"/>
          </p:cNvSpPr>
          <p:nvPr>
            <p:ph type="title"/>
          </p:nvPr>
        </p:nvSpPr>
        <p:spPr>
          <a:xfrm>
            <a:off x="1257300" y="2210179"/>
            <a:ext cx="21869400" cy="2228812"/>
          </a:xfrm>
          <a:prstGeom prst="rect">
            <a:avLst/>
          </a:prstGeom>
        </p:spPr>
        <p:txBody>
          <a:bodyPr/>
          <a:lstStyle>
            <a:lvl1pPr>
              <a:defRPr sz="12100" spc="0">
                <a:latin typeface="Dover Sans Text"/>
                <a:ea typeface="Dover Sans Text"/>
                <a:cs typeface="Dover Sans Text"/>
                <a:sym typeface="Dover Sans Text"/>
              </a:defRPr>
            </a:lvl1pPr>
          </a:lstStyle>
          <a:p>
            <a:r>
              <a:rPr>
                <a:latin typeface="Gill Sans MT" panose="020B0502020104020203" pitchFamily="34" charset="0"/>
              </a:rPr>
              <a:t>Antwoord</a:t>
            </a:r>
          </a:p>
        </p:txBody>
      </p:sp>
    </p:spTree>
    <p:extLst>
      <p:ext uri="{BB962C8B-B14F-4D97-AF65-F5344CB8AC3E}">
        <p14:creationId xmlns:p14="http://schemas.microsoft.com/office/powerpoint/2010/main" val="43476086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Klik hier om samen een woord in te sturen"/>
          <p:cNvSpPr txBox="1"/>
          <p:nvPr/>
        </p:nvSpPr>
        <p:spPr>
          <a:xfrm>
            <a:off x="1452379" y="10302946"/>
            <a:ext cx="15843656" cy="740388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t">
            <a:normAutofit/>
          </a:bodyPr>
          <a:lstStyle>
            <a:lvl1pPr algn="l" defTabSz="12700">
              <a:lnSpc>
                <a:spcPct val="100000"/>
              </a:lnSpc>
              <a:spcBef>
                <a:spcPts val="0"/>
              </a:spcBef>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4500" b="1" u="sng" spc="0">
                <a:latin typeface="Dover Sans Text"/>
                <a:ea typeface="Dover Sans Text"/>
                <a:cs typeface="Dover Sans Text"/>
                <a:sym typeface="Dover Sans Text"/>
                <a:hlinkClick r:id="" action="ppaction://noaction"/>
              </a:defRPr>
            </a:lvl1pPr>
          </a:lstStyle>
          <a:p>
            <a:pPr marL="0" marR="0" lvl="0" indent="0" algn="l" defTabSz="12700" rtl="0" eaLnBrk="1" fontAlgn="auto" latinLnBrk="0" hangingPunct="0">
              <a:lnSpc>
                <a:spcPct val="100000"/>
              </a:lnSpc>
              <a:spcBef>
                <a:spcPts val="0"/>
              </a:spcBef>
              <a:spcAft>
                <a:spcPts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u="none"/>
            </a:pPr>
            <a:r>
              <a:rPr kumimoji="0" sz="6000" b="0" i="0" u="none" strike="noStrike" kern="0" cap="none" spc="0" normalizeH="0" baseline="0" noProof="0">
                <a:ln>
                  <a:noFill/>
                </a:ln>
                <a:solidFill>
                  <a:srgbClr val="0000FF"/>
                </a:solidFill>
                <a:effectLst/>
                <a:uLnTx/>
                <a:uFillTx/>
                <a:latin typeface="Gill Sans MT"/>
                <a:sym typeface="Dover Sans Text"/>
                <a:hlinkClick r:id="rId3">
                  <a:extLst>
                    <a:ext uri="{A12FA001-AC4F-418D-AE19-62706E023703}">
                      <ahyp:hlinkClr xmlns:ahyp="http://schemas.microsoft.com/office/drawing/2018/hyperlinkcolor" val="tx"/>
                    </a:ext>
                  </a:extLst>
                </a:hlinkClick>
              </a:rPr>
              <a:t>Klik hier om </a:t>
            </a:r>
            <a:r>
              <a:rPr kumimoji="0" lang="nl-NL" sz="6000" b="0" i="0" u="none" strike="noStrike" kern="0" cap="none" spc="0" normalizeH="0" baseline="0" noProof="0">
                <a:ln>
                  <a:noFill/>
                </a:ln>
                <a:solidFill>
                  <a:srgbClr val="0000FF"/>
                </a:solidFill>
                <a:effectLst/>
                <a:uLnTx/>
                <a:uFillTx/>
                <a:latin typeface="Gill Sans MT"/>
                <a:sym typeface="Dover Sans Text"/>
                <a:hlinkClick r:id="rId3">
                  <a:extLst>
                    <a:ext uri="{A12FA001-AC4F-418D-AE19-62706E023703}">
                      <ahyp:hlinkClr xmlns:ahyp="http://schemas.microsoft.com/office/drawing/2018/hyperlinkcolor" val="tx"/>
                    </a:ext>
                  </a:extLst>
                </a:hlinkClick>
              </a:rPr>
              <a:t>als klas</a:t>
            </a:r>
            <a:r>
              <a:rPr kumimoji="0" sz="6000" b="0" i="0" u="none" strike="noStrike" kern="0" cap="none" spc="0" normalizeH="0" baseline="0" noProof="0">
                <a:ln>
                  <a:noFill/>
                </a:ln>
                <a:solidFill>
                  <a:srgbClr val="0000FF"/>
                </a:solidFill>
                <a:effectLst/>
                <a:uLnTx/>
                <a:uFillTx/>
                <a:latin typeface="Gill Sans MT"/>
                <a:sym typeface="Dover Sans Text"/>
                <a:hlinkClick r:id="rId3">
                  <a:extLst>
                    <a:ext uri="{A12FA001-AC4F-418D-AE19-62706E023703}">
                      <ahyp:hlinkClr xmlns:ahyp="http://schemas.microsoft.com/office/drawing/2018/hyperlinkcolor" val="tx"/>
                    </a:ext>
                  </a:extLst>
                </a:hlinkClick>
              </a:rPr>
              <a:t> een woord in te sturen</a:t>
            </a:r>
            <a:r>
              <a:rPr kumimoji="0" lang="nl-NL" sz="6000" b="0" i="0" u="none" strike="noStrike" kern="0" cap="none" spc="0" normalizeH="0" baseline="0" noProof="0">
                <a:ln>
                  <a:noFill/>
                </a:ln>
                <a:solidFill>
                  <a:srgbClr val="0000FF"/>
                </a:solidFill>
                <a:effectLst/>
                <a:uLnTx/>
                <a:uFillTx/>
                <a:latin typeface="Gill Sans MT"/>
                <a:sym typeface="Dover Sans Text"/>
                <a:hlinkClick r:id="rId3">
                  <a:extLst>
                    <a:ext uri="{A12FA001-AC4F-418D-AE19-62706E023703}">
                      <ahyp:hlinkClr xmlns:ahyp="http://schemas.microsoft.com/office/drawing/2018/hyperlinkcolor" val="tx"/>
                    </a:ext>
                  </a:extLst>
                </a:hlinkClick>
              </a:rPr>
              <a:t>. Je krijgt dan persoonlijk antwoord van een van onze taaladviseurs</a:t>
            </a:r>
            <a:r>
              <a:rPr lang="nl-NL" sz="6000" b="0" u="none">
                <a:solidFill>
                  <a:srgbClr val="0000FF"/>
                </a:solidFill>
                <a:latin typeface="Gill Sans MT"/>
              </a:rPr>
              <a:t>.</a:t>
            </a:r>
            <a:endParaRPr kumimoji="0" sz="6000" b="0" i="0" u="none" strike="noStrike" kern="0" cap="none" spc="0" normalizeH="0" baseline="0" noProof="0">
              <a:ln>
                <a:noFill/>
              </a:ln>
              <a:solidFill>
                <a:srgbClr val="000000"/>
              </a:solidFill>
              <a:effectLst/>
              <a:uLnTx/>
              <a:uFillTx/>
              <a:latin typeface="Gill Sans MT"/>
              <a:sym typeface="Dover Sans Text"/>
              <a:hlinkClick r:id="rId4">
                <a:extLst>
                  <a:ext uri="{A12FA001-AC4F-418D-AE19-62706E023703}">
                    <ahyp:hlinkClr xmlns:ahyp="http://schemas.microsoft.com/office/drawing/2018/hyperlinkcolor" val="tx"/>
                  </a:ext>
                </a:extLst>
              </a:hlinkClick>
            </a:endParaRPr>
          </a:p>
        </p:txBody>
      </p:sp>
      <p:sp>
        <p:nvSpPr>
          <p:cNvPr id="205" name="Cirkel"/>
          <p:cNvSpPr/>
          <p:nvPr/>
        </p:nvSpPr>
        <p:spPr>
          <a:xfrm>
            <a:off x="17724364" y="7481789"/>
            <a:ext cx="5077161" cy="5077160"/>
          </a:xfrm>
          <a:prstGeom prst="ellipse">
            <a:avLst/>
          </a:prstGeom>
          <a:solidFill>
            <a:srgbClr val="D1E8E8"/>
          </a:solidFill>
          <a:ln w="12700">
            <a:miter lim="400000"/>
          </a:ln>
        </p:spPr>
        <p:txBody>
          <a:bodyPr lIns="50800" tIns="50800" rIns="50800" bIns="50800" anchor="ctr"/>
          <a:lstStyle/>
          <a:p>
            <a:pPr marL="0" marR="0" lvl="0" indent="0" algn="ctr" defTabSz="821531"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206" name="Onze Taal  zoek het voor…"/>
          <p:cNvSpPr txBox="1"/>
          <p:nvPr/>
        </p:nvSpPr>
        <p:spPr>
          <a:xfrm>
            <a:off x="13716612" y="8722578"/>
            <a:ext cx="13092664" cy="259558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50800" tIns="50800" rIns="50800" bIns="50800" anchor="ctr">
            <a:spAutoFit/>
          </a:bodyPr>
          <a:lstStyle/>
          <a:p>
            <a:pPr marL="0" marR="0" lvl="0" indent="0" algn="ctr" defTabSz="12700" rtl="0" eaLnBrk="1" fontAlgn="auto" latinLnBrk="0" hangingPunct="0">
              <a:lnSpc>
                <a:spcPct val="100000"/>
              </a:lnSpc>
              <a:spcBef>
                <a:spcPts val="0"/>
              </a:spcBef>
              <a:spcAft>
                <a:spcPts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4500" spc="0">
                <a:latin typeface="Antonia H3 Regular"/>
                <a:ea typeface="Antonia H3 Regular"/>
                <a:cs typeface="Antonia H3 Regular"/>
                <a:sym typeface="Antonia H3 Regular"/>
              </a:defRPr>
            </a:pPr>
            <a:r>
              <a:rPr kumimoji="0" lang="nl-NL" sz="5400" b="0" i="0" u="none" strike="noStrike" kern="0" cap="none" spc="0" normalizeH="0" baseline="0" noProof="0">
                <a:ln>
                  <a:noFill/>
                </a:ln>
                <a:solidFill>
                  <a:srgbClr val="000000"/>
                </a:solidFill>
                <a:effectLst/>
                <a:uLnTx/>
                <a:uFillTx/>
                <a:latin typeface="Gill Sans MT" panose="020B0502020104020203" pitchFamily="34" charset="0"/>
                <a:sym typeface="Antonia H3 Regular"/>
              </a:rPr>
              <a:t>Onze Taal </a:t>
            </a:r>
            <a:br>
              <a:rPr kumimoji="0" lang="nl-NL" sz="5400" b="0" i="0" u="none" strike="noStrike" kern="0" cap="none" spc="0" normalizeH="0" baseline="0" noProof="0">
                <a:ln>
                  <a:noFill/>
                </a:ln>
                <a:solidFill>
                  <a:srgbClr val="000000"/>
                </a:solidFill>
                <a:effectLst/>
                <a:uLnTx/>
                <a:uFillTx/>
                <a:latin typeface="Gill Sans MT" panose="020B0502020104020203" pitchFamily="34" charset="0"/>
                <a:sym typeface="Antonia H3 Regular"/>
              </a:rPr>
            </a:br>
            <a:r>
              <a:rPr kumimoji="0" lang="nl-NL" sz="5400" b="0" i="0" u="none" strike="noStrike" kern="0" cap="none" spc="0" normalizeH="0" baseline="0" noProof="0">
                <a:ln>
                  <a:noFill/>
                </a:ln>
                <a:solidFill>
                  <a:srgbClr val="000000"/>
                </a:solidFill>
                <a:effectLst/>
                <a:uLnTx/>
                <a:uFillTx/>
                <a:latin typeface="Gill Sans MT" panose="020B0502020104020203" pitchFamily="34" charset="0"/>
                <a:sym typeface="Antonia H3 Regular"/>
              </a:rPr>
              <a:t>zoekt het voor </a:t>
            </a:r>
          </a:p>
          <a:p>
            <a:pPr marL="0" marR="0" lvl="0" indent="0" algn="ctr" defTabSz="12700" rtl="0" eaLnBrk="1" fontAlgn="auto" latinLnBrk="0" hangingPunct="0">
              <a:lnSpc>
                <a:spcPct val="100000"/>
              </a:lnSpc>
              <a:spcBef>
                <a:spcPts val="0"/>
              </a:spcBef>
              <a:spcAft>
                <a:spcPts val="0"/>
              </a:spcAft>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4500" spc="0">
                <a:latin typeface="Antonia H3 Regular"/>
                <a:ea typeface="Antonia H3 Regular"/>
                <a:cs typeface="Antonia H3 Regular"/>
                <a:sym typeface="Antonia H3 Regular"/>
              </a:defRPr>
            </a:pPr>
            <a:r>
              <a:rPr kumimoji="0" lang="nl-NL" sz="5400" b="0" i="0" u="none" strike="noStrike" kern="0" cap="none" spc="0" normalizeH="0" baseline="0" noProof="0">
                <a:ln>
                  <a:noFill/>
                </a:ln>
                <a:solidFill>
                  <a:srgbClr val="000000"/>
                </a:solidFill>
                <a:effectLst/>
                <a:uLnTx/>
                <a:uFillTx/>
                <a:latin typeface="Gill Sans MT" panose="020B0502020104020203" pitchFamily="34" charset="0"/>
                <a:sym typeface="Antonia H3 Regular"/>
              </a:rPr>
              <a:t>jullie uit!</a:t>
            </a:r>
          </a:p>
        </p:txBody>
      </p:sp>
      <p:sp>
        <p:nvSpPr>
          <p:cNvPr id="207" name="Zoeken"/>
          <p:cNvSpPr/>
          <p:nvPr/>
        </p:nvSpPr>
        <p:spPr>
          <a:xfrm>
            <a:off x="17483985" y="7218252"/>
            <a:ext cx="6928432" cy="8120489"/>
          </a:xfrm>
          <a:custGeom>
            <a:avLst/>
            <a:gdLst/>
            <a:ahLst/>
            <a:cxnLst>
              <a:cxn ang="0">
                <a:pos x="wd2" y="hd2"/>
              </a:cxn>
              <a:cxn ang="5400000">
                <a:pos x="wd2" y="hd2"/>
              </a:cxn>
              <a:cxn ang="10800000">
                <a:pos x="wd2" y="hd2"/>
              </a:cxn>
              <a:cxn ang="16200000">
                <a:pos x="wd2" y="hd2"/>
              </a:cxn>
            </a:cxnLst>
            <a:rect l="0" t="0" r="r" b="b"/>
            <a:pathLst>
              <a:path w="20400" h="21502" extrusionOk="0">
                <a:moveTo>
                  <a:pt x="7928" y="4"/>
                </a:moveTo>
                <a:cubicBezTo>
                  <a:pt x="6343" y="54"/>
                  <a:pt x="4758" y="513"/>
                  <a:pt x="3383" y="1414"/>
                </a:cubicBezTo>
                <a:cubicBezTo>
                  <a:pt x="-286" y="3816"/>
                  <a:pt x="-1098" y="8454"/>
                  <a:pt x="1573" y="11753"/>
                </a:cubicBezTo>
                <a:cubicBezTo>
                  <a:pt x="3866" y="14587"/>
                  <a:pt x="8102" y="15587"/>
                  <a:pt x="11645" y="14130"/>
                </a:cubicBezTo>
                <a:lnTo>
                  <a:pt x="11895" y="14028"/>
                </a:lnTo>
                <a:lnTo>
                  <a:pt x="12039" y="14238"/>
                </a:lnTo>
                <a:cubicBezTo>
                  <a:pt x="12051" y="14256"/>
                  <a:pt x="12060" y="14269"/>
                  <a:pt x="12071" y="14282"/>
                </a:cubicBezTo>
                <a:lnTo>
                  <a:pt x="17686" y="21218"/>
                </a:lnTo>
                <a:cubicBezTo>
                  <a:pt x="17806" y="21366"/>
                  <a:pt x="17984" y="21464"/>
                  <a:pt x="18188" y="21493"/>
                </a:cubicBezTo>
                <a:cubicBezTo>
                  <a:pt x="18392" y="21522"/>
                  <a:pt x="18597" y="21479"/>
                  <a:pt x="18762" y="21371"/>
                </a:cubicBezTo>
                <a:lnTo>
                  <a:pt x="20082" y="20505"/>
                </a:lnTo>
                <a:cubicBezTo>
                  <a:pt x="20425" y="20281"/>
                  <a:pt x="20502" y="19847"/>
                  <a:pt x="20252" y="19538"/>
                </a:cubicBezTo>
                <a:lnTo>
                  <a:pt x="14637" y="12602"/>
                </a:lnTo>
                <a:cubicBezTo>
                  <a:pt x="14613" y="12572"/>
                  <a:pt x="14586" y="12546"/>
                  <a:pt x="14559" y="12521"/>
                </a:cubicBezTo>
                <a:lnTo>
                  <a:pt x="14359" y="12340"/>
                </a:lnTo>
                <a:lnTo>
                  <a:pt x="14540" y="12143"/>
                </a:lnTo>
                <a:cubicBezTo>
                  <a:pt x="16964" y="9533"/>
                  <a:pt x="17103" y="5790"/>
                  <a:pt x="14878" y="3042"/>
                </a:cubicBezTo>
                <a:cubicBezTo>
                  <a:pt x="13209" y="980"/>
                  <a:pt x="10569" y="-78"/>
                  <a:pt x="7928" y="4"/>
                </a:cubicBezTo>
                <a:close/>
                <a:moveTo>
                  <a:pt x="7952" y="1548"/>
                </a:moveTo>
                <a:cubicBezTo>
                  <a:pt x="8377" y="1533"/>
                  <a:pt x="8807" y="1556"/>
                  <a:pt x="9237" y="1617"/>
                </a:cubicBezTo>
                <a:cubicBezTo>
                  <a:pt x="10956" y="1861"/>
                  <a:pt x="12466" y="2690"/>
                  <a:pt x="13488" y="3952"/>
                </a:cubicBezTo>
                <a:cubicBezTo>
                  <a:pt x="15601" y="6562"/>
                  <a:pt x="14959" y="10231"/>
                  <a:pt x="12058" y="12131"/>
                </a:cubicBezTo>
                <a:cubicBezTo>
                  <a:pt x="10904" y="12887"/>
                  <a:pt x="9563" y="13250"/>
                  <a:pt x="8234" y="13250"/>
                </a:cubicBezTo>
                <a:cubicBezTo>
                  <a:pt x="6221" y="13250"/>
                  <a:pt x="4235" y="12415"/>
                  <a:pt x="2963" y="10843"/>
                </a:cubicBezTo>
                <a:cubicBezTo>
                  <a:pt x="850" y="8233"/>
                  <a:pt x="1491" y="4565"/>
                  <a:pt x="4393" y="2665"/>
                </a:cubicBezTo>
                <a:cubicBezTo>
                  <a:pt x="5446" y="1976"/>
                  <a:pt x="6677" y="1593"/>
                  <a:pt x="7952" y="1548"/>
                </a:cubicBezTo>
                <a:close/>
              </a:path>
            </a:pathLst>
          </a:custGeom>
          <a:solidFill>
            <a:srgbClr val="FFFFFF"/>
          </a:solidFill>
          <a:ln w="57150">
            <a:solidFill>
              <a:srgbClr val="FDF396"/>
            </a:solidFill>
            <a:miter lim="400000"/>
          </a:ln>
        </p:spPr>
        <p:txBody>
          <a:bodyPr lIns="50800" tIns="50800" rIns="50800" bIns="50800" anchor="ctr"/>
          <a:lstStyle/>
          <a:p>
            <a:pPr marL="0" marR="0" lvl="0" indent="0" algn="ctr" defTabSz="821531" rtl="0" eaLnBrk="1" fontAlgn="auto" latinLnBrk="0" hangingPunct="0">
              <a:lnSpc>
                <a:spcPct val="100000"/>
              </a:lnSpc>
              <a:spcBef>
                <a:spcPts val="0"/>
              </a:spcBef>
              <a:spcAft>
                <a:spcPts val="0"/>
              </a:spcAft>
              <a:buClrTx/>
              <a:buSzTx/>
              <a:buFontTx/>
              <a:buNone/>
              <a:tabLst/>
              <a:defRPr sz="2200" spc="-44">
                <a:solidFill>
                  <a:srgbClr val="FFFFFF"/>
                </a:solidFill>
                <a:latin typeface="Graphik Semibold"/>
                <a:ea typeface="Graphik Semibold"/>
                <a:cs typeface="Graphik Semibold"/>
                <a:sym typeface="Graphik Semibold"/>
              </a:defRPr>
            </a:pPr>
            <a:endParaRPr kumimoji="0" sz="2200" b="0" i="0" u="none" strike="noStrike" kern="0" cap="none" spc="-44" normalizeH="0" baseline="0" noProof="0">
              <a:ln>
                <a:noFill/>
              </a:ln>
              <a:solidFill>
                <a:srgbClr val="FFFFFF"/>
              </a:solidFill>
              <a:effectLst/>
              <a:uLnTx/>
              <a:uFillTx/>
              <a:latin typeface="Graphik Semibold"/>
              <a:sym typeface="Graphik Semibold"/>
            </a:endParaRPr>
          </a:p>
        </p:txBody>
      </p:sp>
      <p:sp>
        <p:nvSpPr>
          <p:cNvPr id="4" name="Tekstvak 3">
            <a:extLst>
              <a:ext uri="{FF2B5EF4-FFF2-40B4-BE49-F238E27FC236}">
                <a16:creationId xmlns:a16="http://schemas.microsoft.com/office/drawing/2014/main" id="{D5822218-4340-69FC-63E3-D2D2ABC75BC4}"/>
              </a:ext>
            </a:extLst>
          </p:cNvPr>
          <p:cNvSpPr txBox="1"/>
          <p:nvPr/>
        </p:nvSpPr>
        <p:spPr>
          <a:xfrm>
            <a:off x="1452379" y="3071101"/>
            <a:ext cx="13541188" cy="37998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0" marR="0" lvl="0" indent="0" algn="ctr" defTabSz="821531" rtl="0" eaLnBrk="1" fontAlgn="auto" latinLnBrk="0" hangingPunct="0">
              <a:lnSpc>
                <a:spcPct val="80000"/>
              </a:lnSpc>
              <a:spcBef>
                <a:spcPts val="400"/>
              </a:spcBef>
              <a:spcAft>
                <a:spcPts val="0"/>
              </a:spcAft>
              <a:buClrTx/>
              <a:buSzTx/>
              <a:buFontTx/>
              <a:buNone/>
              <a:tabLst>
                <a:tab pos="812800" algn="l"/>
              </a:tabLst>
              <a:defRPr/>
            </a:pPr>
            <a:r>
              <a:rPr kumimoji="0" lang="nl-NL" sz="6000" b="0" i="0" u="none" strike="noStrike" kern="0" cap="none" spc="-26" normalizeH="0" baseline="0" noProof="0">
                <a:ln>
                  <a:noFill/>
                </a:ln>
                <a:solidFill>
                  <a:srgbClr val="000000"/>
                </a:solidFill>
                <a:effectLst/>
                <a:uLnTx/>
                <a:uFillTx/>
                <a:latin typeface="Gill Sans MT"/>
                <a:sym typeface="Graphik Compact Regular"/>
              </a:rPr>
              <a:t>Uitzoeken waar woorden vandaan komen noemen we </a:t>
            </a:r>
            <a:r>
              <a:rPr kumimoji="0" lang="nl-NL" sz="6000" b="0" i="1" u="none" strike="noStrike" kern="0" cap="none" spc="-26" normalizeH="0" baseline="0" noProof="0">
                <a:ln>
                  <a:noFill/>
                </a:ln>
                <a:solidFill>
                  <a:srgbClr val="000000"/>
                </a:solidFill>
                <a:effectLst/>
                <a:uLnTx/>
                <a:uFillTx/>
                <a:latin typeface="Gill Sans MT"/>
                <a:sym typeface="Graphik Compact Regular"/>
              </a:rPr>
              <a:t>etymologie</a:t>
            </a:r>
            <a:r>
              <a:rPr kumimoji="0" lang="nl-NL" sz="6000" b="0" i="0" u="none" strike="noStrike" kern="0" cap="none" spc="-26" normalizeH="0" baseline="0" noProof="0">
                <a:ln>
                  <a:noFill/>
                </a:ln>
                <a:solidFill>
                  <a:srgbClr val="000000"/>
                </a:solidFill>
                <a:effectLst/>
                <a:uLnTx/>
                <a:uFillTx/>
                <a:latin typeface="Gill Sans MT"/>
                <a:sym typeface="Graphik Compact Regular"/>
              </a:rPr>
              <a:t>. </a:t>
            </a:r>
            <a:br>
              <a:rPr lang="nl-NL" sz="6000" b="0" i="0" u="none" strike="noStrike" kern="0" cap="none" spc="-26" normalizeH="0" baseline="0" noProof="0">
                <a:ln>
                  <a:noFill/>
                </a:ln>
                <a:effectLst/>
                <a:uLnTx/>
                <a:uFillTx/>
                <a:latin typeface="Gill Sans MT" panose="020B0502020104020203" pitchFamily="34" charset="0"/>
              </a:rPr>
            </a:br>
            <a:br>
              <a:rPr lang="nl-NL" sz="6000" b="0" i="0" u="none" strike="noStrike" kern="0" cap="none" spc="-26" normalizeH="0" baseline="0" noProof="0">
                <a:ln>
                  <a:noFill/>
                </a:ln>
                <a:effectLst/>
                <a:uLnTx/>
                <a:uFillTx/>
                <a:latin typeface="Gill Sans MT" panose="020B0502020104020203" pitchFamily="34" charset="0"/>
              </a:rPr>
            </a:br>
            <a:r>
              <a:rPr kumimoji="0" lang="nl-NL" sz="6000" b="0" i="0" u="none" strike="noStrike" kern="0" cap="none" spc="-26" normalizeH="0" baseline="0" noProof="0">
                <a:ln>
                  <a:noFill/>
                </a:ln>
                <a:solidFill>
                  <a:srgbClr val="000000"/>
                </a:solidFill>
                <a:effectLst/>
                <a:uLnTx/>
                <a:uFillTx/>
                <a:latin typeface="Gill Sans MT"/>
                <a:sym typeface="Graphik Compact Regular"/>
              </a:rPr>
              <a:t>Van welk woord zouden jullie de etymologie willen weten</a:t>
            </a:r>
            <a:r>
              <a:rPr lang="nl-NL" sz="6000">
                <a:latin typeface="Gill Sans MT"/>
              </a:rPr>
              <a:t>?</a:t>
            </a:r>
            <a:r>
              <a:rPr kumimoji="0" lang="nl-NL" sz="6000" b="0" i="0" u="none" strike="noStrike" kern="0" cap="none" spc="-26" normalizeH="0" baseline="0" noProof="0">
                <a:ln>
                  <a:noFill/>
                </a:ln>
                <a:solidFill>
                  <a:srgbClr val="000000"/>
                </a:solidFill>
                <a:effectLst/>
                <a:uLnTx/>
                <a:uFillTx/>
                <a:latin typeface="Gill Sans MT"/>
                <a:sym typeface="Graphik Compact Regular"/>
              </a:rPr>
              <a:t> </a:t>
            </a:r>
            <a:endParaRPr lang="nl-NL" sz="6000" b="0" i="0" u="none" strike="noStrike" kern="0" cap="none" spc="-26" normalizeH="0" baseline="0" noProof="0">
              <a:ln>
                <a:noFill/>
              </a:ln>
              <a:solidFill>
                <a:srgbClr val="000000"/>
              </a:solidFill>
              <a:effectLst/>
              <a:uLnTx/>
              <a:uFillTx/>
              <a:latin typeface="Gill Sans MT"/>
            </a:endParaRPr>
          </a:p>
        </p:txBody>
      </p:sp>
      <p:pic>
        <p:nvPicPr>
          <p:cNvPr id="2" name="Logo-eenregelig.png" descr="Logo-eenregelig.png">
            <a:extLst>
              <a:ext uri="{FF2B5EF4-FFF2-40B4-BE49-F238E27FC236}">
                <a16:creationId xmlns:a16="http://schemas.microsoft.com/office/drawing/2014/main" id="{966BA99A-FF55-4EE8-E281-605941C4E6E5}"/>
              </a:ext>
            </a:extLst>
          </p:cNvPr>
          <p:cNvPicPr>
            <a:picLocks noChangeAspect="1"/>
          </p:cNvPicPr>
          <p:nvPr/>
        </p:nvPicPr>
        <p:blipFill>
          <a:blip r:embed="rId5"/>
          <a:stretch>
            <a:fillRect/>
          </a:stretch>
        </p:blipFill>
        <p:spPr>
          <a:xfrm>
            <a:off x="20625561" y="434348"/>
            <a:ext cx="3370127" cy="911372"/>
          </a:xfrm>
          <a:prstGeom prst="rect">
            <a:avLst/>
          </a:prstGeom>
          <a:ln w="12700">
            <a:miter lim="400000"/>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7"/>
                                        </p:tgtEl>
                                        <p:attrNameLst>
                                          <p:attrName>style.visibility</p:attrName>
                                        </p:attrNameLst>
                                      </p:cBhvr>
                                      <p:to>
                                        <p:strVal val="visible"/>
                                      </p:to>
                                    </p:set>
                                    <p:anim calcmode="lin" valueType="num">
                                      <p:cBhvr>
                                        <p:cTn id="7" dur="500" fill="hold"/>
                                        <p:tgtEl>
                                          <p:spTgt spid="207"/>
                                        </p:tgtEl>
                                        <p:attrNameLst>
                                          <p:attrName>ppt_w</p:attrName>
                                        </p:attrNameLst>
                                      </p:cBhvr>
                                      <p:tavLst>
                                        <p:tav tm="0">
                                          <p:val>
                                            <p:fltVal val="0"/>
                                          </p:val>
                                        </p:tav>
                                        <p:tav tm="100000">
                                          <p:val>
                                            <p:strVal val="#ppt_w"/>
                                          </p:val>
                                        </p:tav>
                                      </p:tavLst>
                                    </p:anim>
                                    <p:anim calcmode="lin" valueType="num">
                                      <p:cBhvr>
                                        <p:cTn id="8" dur="500" fill="hold"/>
                                        <p:tgtEl>
                                          <p:spTgt spid="207"/>
                                        </p:tgtEl>
                                        <p:attrNameLst>
                                          <p:attrName>ppt_h</p:attrName>
                                        </p:attrNameLst>
                                      </p:cBhvr>
                                      <p:tavLst>
                                        <p:tav tm="0">
                                          <p:val>
                                            <p:fltVal val="0"/>
                                          </p:val>
                                        </p:tav>
                                        <p:tav tm="100000">
                                          <p:val>
                                            <p:strVal val="#ppt_h"/>
                                          </p:val>
                                        </p:tav>
                                      </p:tavLst>
                                    </p:anim>
                                    <p:animEffect transition="in" filter="fade">
                                      <p:cBhvr>
                                        <p:cTn id="9" dur="500"/>
                                        <p:tgtEl>
                                          <p:spTgt spid="20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05"/>
                                        </p:tgtEl>
                                        <p:attrNameLst>
                                          <p:attrName>style.visibility</p:attrName>
                                        </p:attrNameLst>
                                      </p:cBhvr>
                                      <p:to>
                                        <p:strVal val="visible"/>
                                      </p:to>
                                    </p:set>
                                    <p:anim calcmode="lin" valueType="num">
                                      <p:cBhvr>
                                        <p:cTn id="12" dur="500" fill="hold"/>
                                        <p:tgtEl>
                                          <p:spTgt spid="205"/>
                                        </p:tgtEl>
                                        <p:attrNameLst>
                                          <p:attrName>ppt_w</p:attrName>
                                        </p:attrNameLst>
                                      </p:cBhvr>
                                      <p:tavLst>
                                        <p:tav tm="0">
                                          <p:val>
                                            <p:fltVal val="0"/>
                                          </p:val>
                                        </p:tav>
                                        <p:tav tm="100000">
                                          <p:val>
                                            <p:strVal val="#ppt_w"/>
                                          </p:val>
                                        </p:tav>
                                      </p:tavLst>
                                    </p:anim>
                                    <p:anim calcmode="lin" valueType="num">
                                      <p:cBhvr>
                                        <p:cTn id="13" dur="500" fill="hold"/>
                                        <p:tgtEl>
                                          <p:spTgt spid="205"/>
                                        </p:tgtEl>
                                        <p:attrNameLst>
                                          <p:attrName>ppt_h</p:attrName>
                                        </p:attrNameLst>
                                      </p:cBhvr>
                                      <p:tavLst>
                                        <p:tav tm="0">
                                          <p:val>
                                            <p:fltVal val="0"/>
                                          </p:val>
                                        </p:tav>
                                        <p:tav tm="100000">
                                          <p:val>
                                            <p:strVal val="#ppt_h"/>
                                          </p:val>
                                        </p:tav>
                                      </p:tavLst>
                                    </p:anim>
                                    <p:animEffect transition="in" filter="fade">
                                      <p:cBhvr>
                                        <p:cTn id="14" dur="500"/>
                                        <p:tgtEl>
                                          <p:spTgt spid="20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206"/>
                                        </p:tgtEl>
                                        <p:attrNameLst>
                                          <p:attrName>style.visibility</p:attrName>
                                        </p:attrNameLst>
                                      </p:cBhvr>
                                      <p:to>
                                        <p:strVal val="visible"/>
                                      </p:to>
                                    </p:set>
                                    <p:anim calcmode="lin" valueType="num">
                                      <p:cBhvr>
                                        <p:cTn id="17" dur="500" fill="hold"/>
                                        <p:tgtEl>
                                          <p:spTgt spid="206"/>
                                        </p:tgtEl>
                                        <p:attrNameLst>
                                          <p:attrName>ppt_w</p:attrName>
                                        </p:attrNameLst>
                                      </p:cBhvr>
                                      <p:tavLst>
                                        <p:tav tm="0">
                                          <p:val>
                                            <p:fltVal val="0"/>
                                          </p:val>
                                        </p:tav>
                                        <p:tav tm="100000">
                                          <p:val>
                                            <p:strVal val="#ppt_w"/>
                                          </p:val>
                                        </p:tav>
                                      </p:tavLst>
                                    </p:anim>
                                    <p:anim calcmode="lin" valueType="num">
                                      <p:cBhvr>
                                        <p:cTn id="18" dur="500" fill="hold"/>
                                        <p:tgtEl>
                                          <p:spTgt spid="206"/>
                                        </p:tgtEl>
                                        <p:attrNameLst>
                                          <p:attrName>ppt_h</p:attrName>
                                        </p:attrNameLst>
                                      </p:cBhvr>
                                      <p:tavLst>
                                        <p:tav tm="0">
                                          <p:val>
                                            <p:fltVal val="0"/>
                                          </p:val>
                                        </p:tav>
                                        <p:tav tm="100000">
                                          <p:val>
                                            <p:strVal val="#ppt_h"/>
                                          </p:val>
                                        </p:tav>
                                      </p:tavLst>
                                    </p:anim>
                                    <p:animEffect transition="in" filter="fade">
                                      <p:cBhvr>
                                        <p:cTn id="19" dur="500"/>
                                        <p:tgtEl>
                                          <p:spTgt spid="20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p:bldP spid="205" grpId="0" animBg="1"/>
      <p:bldP spid="206" grpId="0" animBg="1"/>
      <p:bldP spid="207" grpId="0" animBg="1"/>
    </p:bldLst>
  </p:timing>
</p:sld>
</file>

<file path=ppt/theme/theme1.xml><?xml version="1.0" encoding="utf-8"?>
<a:theme xmlns:a="http://schemas.openxmlformats.org/drawingml/2006/main" name="27_Showcase">
  <a:themeElements>
    <a:clrScheme name="27_Showcase">
      <a:dk1>
        <a:srgbClr val="000000"/>
      </a:dk1>
      <a:lt1>
        <a:srgbClr val="FFFFFF"/>
      </a:lt1>
      <a:dk2>
        <a:srgbClr val="5E5E5E"/>
      </a:dk2>
      <a:lt2>
        <a:srgbClr val="D5D5D5"/>
      </a:lt2>
      <a:accent1>
        <a:srgbClr val="599DFF"/>
      </a:accent1>
      <a:accent2>
        <a:srgbClr val="00D4D2"/>
      </a:accent2>
      <a:accent3>
        <a:srgbClr val="38E53A"/>
      </a:accent3>
      <a:accent4>
        <a:srgbClr val="FFFA00"/>
      </a:accent4>
      <a:accent5>
        <a:srgbClr val="FF7D74"/>
      </a:accent5>
      <a:accent6>
        <a:srgbClr val="FF80E9"/>
      </a:accent6>
      <a:hlink>
        <a:srgbClr val="0000FF"/>
      </a:hlink>
      <a:folHlink>
        <a:srgbClr val="FF00FF"/>
      </a:folHlink>
    </a:clrScheme>
    <a:fontScheme name="27_Showcase">
      <a:majorFont>
        <a:latin typeface="Graphik"/>
        <a:ea typeface="Graphik"/>
        <a:cs typeface="Graphik"/>
      </a:majorFont>
      <a:minorFont>
        <a:latin typeface="Graphik"/>
        <a:ea typeface="Graphik"/>
        <a:cs typeface="Graphik"/>
      </a:minorFont>
    </a:fontScheme>
    <a:fmtScheme name="27_Showcas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2200" b="0" i="0" u="none" strike="noStrike" cap="none" spc="-44" normalizeH="0" baseline="0">
            <a:ln>
              <a:noFill/>
            </a:ln>
            <a:solidFill>
              <a:srgbClr val="FFFFFF"/>
            </a:solidFill>
            <a:effectLst/>
            <a:uFillTx/>
            <a:latin typeface="Graphik Semibold"/>
            <a:ea typeface="Graphik Semibold"/>
            <a:cs typeface="Graphik Semibold"/>
            <a:sym typeface="Graphik Semi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8_Showcase">
  <a:themeElements>
    <a:clrScheme name="27_Showcase">
      <a:dk1>
        <a:srgbClr val="000000"/>
      </a:dk1>
      <a:lt1>
        <a:srgbClr val="FFFFFF"/>
      </a:lt1>
      <a:dk2>
        <a:srgbClr val="A7A7A7"/>
      </a:dk2>
      <a:lt2>
        <a:srgbClr val="535353"/>
      </a:lt2>
      <a:accent1>
        <a:srgbClr val="599DFF"/>
      </a:accent1>
      <a:accent2>
        <a:srgbClr val="00D4D2"/>
      </a:accent2>
      <a:accent3>
        <a:srgbClr val="38E53A"/>
      </a:accent3>
      <a:accent4>
        <a:srgbClr val="FFFA00"/>
      </a:accent4>
      <a:accent5>
        <a:srgbClr val="FF7D74"/>
      </a:accent5>
      <a:accent6>
        <a:srgbClr val="FF80E9"/>
      </a:accent6>
      <a:hlink>
        <a:srgbClr val="0000FF"/>
      </a:hlink>
      <a:folHlink>
        <a:srgbClr val="FF00FF"/>
      </a:folHlink>
    </a:clrScheme>
    <a:fontScheme name="27_Showcase">
      <a:majorFont>
        <a:latin typeface="Helvetica"/>
        <a:ea typeface="Helvetica"/>
        <a:cs typeface="Helvetica"/>
      </a:majorFont>
      <a:minorFont>
        <a:latin typeface="Helvetica Neue"/>
        <a:ea typeface="Helvetica Neue"/>
        <a:cs typeface="Helvetica Neue"/>
      </a:minorFont>
    </a:fontScheme>
    <a:fmtScheme name="27_Showcas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ctr" defTabSz="821530"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1530"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27_Showcase">
  <a:themeElements>
    <a:clrScheme name="27_Showcase">
      <a:dk1>
        <a:srgbClr val="000000"/>
      </a:dk1>
      <a:lt1>
        <a:srgbClr val="FFFFFF"/>
      </a:lt1>
      <a:dk2>
        <a:srgbClr val="5E5E5E"/>
      </a:dk2>
      <a:lt2>
        <a:srgbClr val="D5D5D5"/>
      </a:lt2>
      <a:accent1>
        <a:srgbClr val="599DFF"/>
      </a:accent1>
      <a:accent2>
        <a:srgbClr val="00D4D2"/>
      </a:accent2>
      <a:accent3>
        <a:srgbClr val="38E53A"/>
      </a:accent3>
      <a:accent4>
        <a:srgbClr val="FFFA00"/>
      </a:accent4>
      <a:accent5>
        <a:srgbClr val="FF7D74"/>
      </a:accent5>
      <a:accent6>
        <a:srgbClr val="FF80E9"/>
      </a:accent6>
      <a:hlink>
        <a:srgbClr val="0000FF"/>
      </a:hlink>
      <a:folHlink>
        <a:srgbClr val="FF00FF"/>
      </a:folHlink>
    </a:clrScheme>
    <a:fontScheme name="27_Showcase">
      <a:majorFont>
        <a:latin typeface="Graphik"/>
        <a:ea typeface="Graphik"/>
        <a:cs typeface="Graphik"/>
      </a:majorFont>
      <a:minorFont>
        <a:latin typeface="Graphik"/>
        <a:ea typeface="Graphik"/>
        <a:cs typeface="Graphik"/>
      </a:minorFont>
    </a:fontScheme>
    <a:fmtScheme name="27_Showcas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2200" b="0" i="0" u="none" strike="noStrike" cap="none" spc="-44" normalizeH="0" baseline="0">
            <a:ln>
              <a:noFill/>
            </a:ln>
            <a:solidFill>
              <a:srgbClr val="FFFFFF"/>
            </a:solidFill>
            <a:effectLst/>
            <a:uFillTx/>
            <a:latin typeface="Graphik Semibold"/>
            <a:ea typeface="Graphik Semibold"/>
            <a:cs typeface="Graphik Semibold"/>
            <a:sym typeface="Graphik Semi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1531" rtl="0" fontAlgn="auto" latinLnBrk="0" hangingPunct="0">
          <a:lnSpc>
            <a:spcPct val="80000"/>
          </a:lnSpc>
          <a:spcBef>
            <a:spcPts val="400"/>
          </a:spcBef>
          <a:spcAft>
            <a:spcPts val="0"/>
          </a:spcAft>
          <a:buClrTx/>
          <a:buSzTx/>
          <a:buFontTx/>
          <a:buNone/>
          <a:tabLst>
            <a:tab pos="812800" algn="l"/>
          </a:tabLst>
          <a:defRPr kumimoji="0" sz="2600" b="0" i="0" u="none" strike="noStrike" cap="none" spc="-26" normalizeH="0" baseline="0">
            <a:ln>
              <a:noFill/>
            </a:ln>
            <a:solidFill>
              <a:srgbClr val="000000"/>
            </a:solidFill>
            <a:effectLst/>
            <a:uFillTx/>
            <a:latin typeface="Graphik Compact Regular"/>
            <a:ea typeface="Graphik Compact Regular"/>
            <a:cs typeface="Graphik Compact Regular"/>
            <a:sym typeface="Graphik Compac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Aangepast</PresentationFormat>
  <Paragraphs>31</Paragraphs>
  <Slides>7</Slides>
  <Notes>7</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7</vt:i4>
      </vt:variant>
    </vt:vector>
  </HeadingPairs>
  <TitlesOfParts>
    <vt:vector size="16" baseType="lpstr">
      <vt:lpstr>Arial</vt:lpstr>
      <vt:lpstr>Gill Sans MT</vt:lpstr>
      <vt:lpstr>Graphik</vt:lpstr>
      <vt:lpstr>Graphik Compact Regular</vt:lpstr>
      <vt:lpstr>Graphik Medium</vt:lpstr>
      <vt:lpstr>Graphik Semibold</vt:lpstr>
      <vt:lpstr>Helvetica Neue</vt:lpstr>
      <vt:lpstr>27_Showcase</vt:lpstr>
      <vt:lpstr>28_Showcase</vt:lpstr>
      <vt:lpstr>Schilderen … Schilderen? Schil-de-ren?</vt:lpstr>
      <vt:lpstr>Schilderen</vt:lpstr>
      <vt:lpstr>VraAG</vt:lpstr>
      <vt:lpstr>Antwoord</vt:lpstr>
      <vt:lpstr>VraAG</vt:lpstr>
      <vt:lpstr>Antwoord</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Louk Röell</dc:creator>
  <cp:lastModifiedBy>Louk Röell</cp:lastModifiedBy>
  <cp:revision>1</cp:revision>
  <dcterms:modified xsi:type="dcterms:W3CDTF">2025-10-16T13:38:06Z</dcterms:modified>
</cp:coreProperties>
</file>