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12"/>
  </p:notesMasterIdLst>
  <p:sldIdLst>
    <p:sldId id="256" r:id="rId3"/>
    <p:sldId id="257" r:id="rId4"/>
    <p:sldId id="265" r:id="rId5"/>
    <p:sldId id="259" r:id="rId6"/>
    <p:sldId id="266" r:id="rId7"/>
    <p:sldId id="267" r:id="rId8"/>
    <p:sldId id="271" r:id="rId9"/>
    <p:sldId id="272" r:id="rId10"/>
    <p:sldId id="270" r:id="rId11"/>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1pPr>
    <a:lvl2pPr marL="0" marR="0" indent="4572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2pPr>
    <a:lvl3pPr marL="0" marR="0" indent="9144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3pPr>
    <a:lvl4pPr marL="0" marR="0" indent="13716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4pPr>
    <a:lvl5pPr marL="0" marR="0" indent="18288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5pPr>
    <a:lvl6pPr marL="0" marR="0" indent="22860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6pPr>
    <a:lvl7pPr marL="0" marR="0" indent="27432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7pPr>
    <a:lvl8pPr marL="0" marR="0" indent="32004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8pPr>
    <a:lvl9pPr marL="0" marR="0" indent="365760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217332F-AB16-C6E1-E071-A0578319236D}" name="Roos de Bruyn" initials="RB" userId="S::roos@onzetaal.nl::6056debc-6b08-4ad7-a6a9-b6b85136238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3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31C3B0-3EF5-0FB0-5A9E-4E78842C893E}" v="24" dt="2025-05-20T13:24:21.975"/>
    <p1510:client id="{574471BE-0E8F-0C4F-3270-1C05E4480AE3}" v="3" dt="2025-05-19T14:12:21.482"/>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chemeClr val="accent4"/>
          </a:solidFill>
        </a:fill>
      </a:tcStyle>
    </a:firstCol>
    <a:la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lastRow>
    <a:firstRow>
      <a:tcTxStyle b="on" i="off">
        <a:font>
          <a:latin typeface="Graphik Semibold"/>
          <a:ea typeface="Graphik Semibold"/>
          <a:cs typeface="Graphik Semibold"/>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EFA07"/>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254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no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254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chemeClr val="accent4">
              <a:hueOff val="3712597"/>
              <a:satOff val="-23099"/>
              <a:lumOff val="5802"/>
            </a:schemeClr>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5E5E5E"/>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9BCEF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5E5E5E"/>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
          <a:latin typeface="Graphik Semibold"/>
          <a:ea typeface="Graphik Semibold"/>
          <a:cs typeface="Graphik Semibold"/>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5E5E5E"/>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2871FF"/>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D1F6"/>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noFill/>
        </a:fill>
      </a:tcStyle>
    </a:lastRow>
    <a:fir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E7FE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D5D5D5"/>
          </a:solidFill>
        </a:fill>
      </a:tcStyle>
    </a:wholeTbl>
    <a:band2H>
      <a:tcTxStyle/>
      <a:tcStyle>
        <a:tcBdr/>
        <a:fill>
          <a:solidFill>
            <a:srgbClr val="EAEAEA"/>
          </a:solidFill>
        </a:fill>
      </a:tcStyle>
    </a:band2H>
    <a:firstCol>
      <a:tcTxStyle b="on" i="off">
        <a:font>
          <a:latin typeface="Graphik Semibold"/>
          <a:ea typeface="Graphik Semibold"/>
          <a:cs typeface="Graphik Semibold"/>
        </a:font>
        <a:srgbClr val="FFFFFF"/>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929292"/>
          </a:solidFill>
        </a:fill>
      </a:tcStyle>
    </a:firstCol>
    <a:lastRow>
      <a:tcTxStyle b="on" i="off">
        <a:font>
          <a:latin typeface="Graphik Semibold"/>
          <a:ea typeface="Graphik Semibold"/>
          <a:cs typeface="Graphik Semibold"/>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D5D5D5"/>
          </a:solidFill>
        </a:fill>
      </a:tcStyle>
    </a:lastRow>
    <a:firstRow>
      <a:tcTxStyle b="on" i="off">
        <a:font>
          <a:latin typeface="Graphik Semibold"/>
          <a:ea typeface="Graphik Semibold"/>
          <a:cs typeface="Graphik Semibold"/>
        </a:font>
        <a:srgbClr val="FFFFFF"/>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92929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17" autoAdjust="0"/>
  </p:normalViewPr>
  <p:slideViewPr>
    <p:cSldViewPr snapToGrid="0">
      <p:cViewPr varScale="1">
        <p:scale>
          <a:sx n="33" d="100"/>
          <a:sy n="33" d="100"/>
        </p:scale>
        <p:origin x="1330" y="48"/>
      </p:cViewPr>
      <p:guideLst/>
    </p:cSldViewPr>
  </p:slideViewPr>
  <p:notesTextViewPr>
    <p:cViewPr>
      <p:scale>
        <a:sx n="1" d="1"/>
        <a:sy n="1" d="1"/>
      </p:scale>
      <p:origin x="0" y="-432"/>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gabel" userId="S::judith.gabel_gmail.com#ext#@onzetaal.onmicrosoft.com::2e56cd29-53f1-44e0-bf34-ea66d01e823d" providerId="AD" clId="Web-{797A0E4B-FA53-7DC0-F822-462B11B703AB}"/>
    <pc:docChg chg="modSld">
      <pc:chgData name="judith.gabel" userId="S::judith.gabel_gmail.com#ext#@onzetaal.onmicrosoft.com::2e56cd29-53f1-44e0-bf34-ea66d01e823d" providerId="AD" clId="Web-{797A0E4B-FA53-7DC0-F822-462B11B703AB}" dt="2025-05-16T14:37:27.975" v="2" actId="20577"/>
      <pc:docMkLst>
        <pc:docMk/>
      </pc:docMkLst>
      <pc:sldChg chg="modSp">
        <pc:chgData name="judith.gabel" userId="S::judith.gabel_gmail.com#ext#@onzetaal.onmicrosoft.com::2e56cd29-53f1-44e0-bf34-ea66d01e823d" providerId="AD" clId="Web-{797A0E4B-FA53-7DC0-F822-462B11B703AB}" dt="2025-05-16T14:37:27.975" v="2" actId="20577"/>
        <pc:sldMkLst>
          <pc:docMk/>
          <pc:sldMk cId="1982195116" sldId="271"/>
        </pc:sldMkLst>
        <pc:spChg chg="mod">
          <ac:chgData name="judith.gabel" userId="S::judith.gabel_gmail.com#ext#@onzetaal.onmicrosoft.com::2e56cd29-53f1-44e0-bf34-ea66d01e823d" providerId="AD" clId="Web-{797A0E4B-FA53-7DC0-F822-462B11B703AB}" dt="2025-05-16T14:37:27.975" v="2" actId="20577"/>
          <ac:spMkLst>
            <pc:docMk/>
            <pc:sldMk cId="1982195116" sldId="271"/>
            <ac:spMk id="4" creationId="{89EE4DE8-E623-DE1B-7B92-06662F0613E1}"/>
          </ac:spMkLst>
        </pc:spChg>
      </pc:sldChg>
    </pc:docChg>
  </pc:docChgLst>
  <pc:docChgLst>
    <pc:chgData name="judith.gabel" userId="S::judith.gabel_gmail.com#ext#@onzetaal.onmicrosoft.com::2e56cd29-53f1-44e0-bf34-ea66d01e823d" providerId="AD" clId="Web-{5331C3B0-3EF5-0FB0-5A9E-4E78842C893E}"/>
    <pc:docChg chg="modSld modMainMaster">
      <pc:chgData name="judith.gabel" userId="S::judith.gabel_gmail.com#ext#@onzetaal.onmicrosoft.com::2e56cd29-53f1-44e0-bf34-ea66d01e823d" providerId="AD" clId="Web-{5331C3B0-3EF5-0FB0-5A9E-4E78842C893E}" dt="2025-05-20T13:24:21.850" v="22"/>
      <pc:docMkLst>
        <pc:docMk/>
      </pc:docMkLst>
      <pc:sldChg chg="modSp mod setBg">
        <pc:chgData name="judith.gabel" userId="S::judith.gabel_gmail.com#ext#@onzetaal.onmicrosoft.com::2e56cd29-53f1-44e0-bf34-ea66d01e823d" providerId="AD" clId="Web-{5331C3B0-3EF5-0FB0-5A9E-4E78842C893E}" dt="2025-05-20T13:21:39.626" v="3" actId="1076"/>
        <pc:sldMkLst>
          <pc:docMk/>
          <pc:sldMk cId="0" sldId="256"/>
        </pc:sldMkLst>
        <pc:picChg chg="mod">
          <ac:chgData name="judith.gabel" userId="S::judith.gabel_gmail.com#ext#@onzetaal.onmicrosoft.com::2e56cd29-53f1-44e0-bf34-ea66d01e823d" providerId="AD" clId="Web-{5331C3B0-3EF5-0FB0-5A9E-4E78842C893E}" dt="2025-05-20T13:21:39.626" v="3" actId="1076"/>
          <ac:picMkLst>
            <pc:docMk/>
            <pc:sldMk cId="0" sldId="256"/>
            <ac:picMk id="4" creationId="{F01EFA0C-FEBD-EC73-F295-B4CA2968E93D}"/>
          </ac:picMkLst>
        </pc:picChg>
      </pc:sldChg>
      <pc:sldChg chg="modSp mod">
        <pc:chgData name="judith.gabel" userId="S::judith.gabel_gmail.com#ext#@onzetaal.onmicrosoft.com::2e56cd29-53f1-44e0-bf34-ea66d01e823d" providerId="AD" clId="Web-{5331C3B0-3EF5-0FB0-5A9E-4E78842C893E}" dt="2025-05-20T13:21:59.627" v="7" actId="1076"/>
        <pc:sldMkLst>
          <pc:docMk/>
          <pc:sldMk cId="0" sldId="257"/>
        </pc:sldMkLst>
        <pc:picChg chg="mod">
          <ac:chgData name="judith.gabel" userId="S::judith.gabel_gmail.com#ext#@onzetaal.onmicrosoft.com::2e56cd29-53f1-44e0-bf34-ea66d01e823d" providerId="AD" clId="Web-{5331C3B0-3EF5-0FB0-5A9E-4E78842C893E}" dt="2025-05-20T13:21:59.627" v="7" actId="1076"/>
          <ac:picMkLst>
            <pc:docMk/>
            <pc:sldMk cId="0" sldId="257"/>
            <ac:picMk id="4" creationId="{3C87B7F9-8CD6-C8A7-0851-323165A76332}"/>
          </ac:picMkLst>
        </pc:picChg>
      </pc:sldChg>
      <pc:sldChg chg="mod">
        <pc:chgData name="judith.gabel" userId="S::judith.gabel_gmail.com#ext#@onzetaal.onmicrosoft.com::2e56cd29-53f1-44e0-bf34-ea66d01e823d" providerId="AD" clId="Web-{5331C3B0-3EF5-0FB0-5A9E-4E78842C893E}" dt="2025-05-20T13:21:31.111" v="1"/>
        <pc:sldMkLst>
          <pc:docMk/>
          <pc:sldMk cId="0" sldId="259"/>
        </pc:sldMkLst>
      </pc:sldChg>
      <pc:sldChg chg="addSp modSp mod">
        <pc:chgData name="judith.gabel" userId="S::judith.gabel_gmail.com#ext#@onzetaal.onmicrosoft.com::2e56cd29-53f1-44e0-bf34-ea66d01e823d" providerId="AD" clId="Web-{5331C3B0-3EF5-0FB0-5A9E-4E78842C893E}" dt="2025-05-20T13:22:20.425" v="10" actId="1076"/>
        <pc:sldMkLst>
          <pc:docMk/>
          <pc:sldMk cId="0" sldId="265"/>
        </pc:sldMkLst>
        <pc:picChg chg="add mod">
          <ac:chgData name="judith.gabel" userId="S::judith.gabel_gmail.com#ext#@onzetaal.onmicrosoft.com::2e56cd29-53f1-44e0-bf34-ea66d01e823d" providerId="AD" clId="Web-{5331C3B0-3EF5-0FB0-5A9E-4E78842C893E}" dt="2025-05-20T13:22:20.425" v="10" actId="1076"/>
          <ac:picMkLst>
            <pc:docMk/>
            <pc:sldMk cId="0" sldId="265"/>
            <ac:picMk id="3" creationId="{8FF0C8CA-4BB9-7B8E-D98A-AE7AB5DE7316}"/>
          </ac:picMkLst>
        </pc:picChg>
      </pc:sldChg>
      <pc:sldChg chg="mod">
        <pc:chgData name="judith.gabel" userId="S::judith.gabel_gmail.com#ext#@onzetaal.onmicrosoft.com::2e56cd29-53f1-44e0-bf34-ea66d01e823d" providerId="AD" clId="Web-{5331C3B0-3EF5-0FB0-5A9E-4E78842C893E}" dt="2025-05-20T13:21:31.111" v="1"/>
        <pc:sldMkLst>
          <pc:docMk/>
          <pc:sldMk cId="0" sldId="266"/>
        </pc:sldMkLst>
      </pc:sldChg>
      <pc:sldChg chg="addSp mod">
        <pc:chgData name="judith.gabel" userId="S::judith.gabel_gmail.com#ext#@onzetaal.onmicrosoft.com::2e56cd29-53f1-44e0-bf34-ea66d01e823d" providerId="AD" clId="Web-{5331C3B0-3EF5-0FB0-5A9E-4E78842C893E}" dt="2025-05-20T13:23:21.130" v="11"/>
        <pc:sldMkLst>
          <pc:docMk/>
          <pc:sldMk cId="0" sldId="267"/>
        </pc:sldMkLst>
        <pc:picChg chg="add">
          <ac:chgData name="judith.gabel" userId="S::judith.gabel_gmail.com#ext#@onzetaal.onmicrosoft.com::2e56cd29-53f1-44e0-bf34-ea66d01e823d" providerId="AD" clId="Web-{5331C3B0-3EF5-0FB0-5A9E-4E78842C893E}" dt="2025-05-20T13:23:21.130" v="11"/>
          <ac:picMkLst>
            <pc:docMk/>
            <pc:sldMk cId="0" sldId="267"/>
            <ac:picMk id="3" creationId="{3810198E-6646-3303-C92A-08F25CCF14F3}"/>
          </ac:picMkLst>
        </pc:picChg>
      </pc:sldChg>
      <pc:sldChg chg="modSp mod">
        <pc:chgData name="judith.gabel" userId="S::judith.gabel_gmail.com#ext#@onzetaal.onmicrosoft.com::2e56cd29-53f1-44e0-bf34-ea66d01e823d" providerId="AD" clId="Web-{5331C3B0-3EF5-0FB0-5A9E-4E78842C893E}" dt="2025-05-20T13:24:21.850" v="22"/>
        <pc:sldMkLst>
          <pc:docMk/>
          <pc:sldMk cId="0" sldId="270"/>
        </pc:sldMkLst>
        <pc:spChg chg="mod">
          <ac:chgData name="judith.gabel" userId="S::judith.gabel_gmail.com#ext#@onzetaal.onmicrosoft.com::2e56cd29-53f1-44e0-bf34-ea66d01e823d" providerId="AD" clId="Web-{5331C3B0-3EF5-0FB0-5A9E-4E78842C893E}" dt="2025-05-20T13:24:21.850" v="22"/>
          <ac:spMkLst>
            <pc:docMk/>
            <pc:sldMk cId="0" sldId="270"/>
            <ac:spMk id="207" creationId="{00000000-0000-0000-0000-000000000000}"/>
          </ac:spMkLst>
        </pc:spChg>
      </pc:sldChg>
      <pc:sldChg chg="addSp modSp mod">
        <pc:chgData name="judith.gabel" userId="S::judith.gabel_gmail.com#ext#@onzetaal.onmicrosoft.com::2e56cd29-53f1-44e0-bf34-ea66d01e823d" providerId="AD" clId="Web-{5331C3B0-3EF5-0FB0-5A9E-4E78842C893E}" dt="2025-05-20T13:23:40.318" v="15" actId="1076"/>
        <pc:sldMkLst>
          <pc:docMk/>
          <pc:sldMk cId="1982195116" sldId="271"/>
        </pc:sldMkLst>
        <pc:picChg chg="add mod">
          <ac:chgData name="judith.gabel" userId="S::judith.gabel_gmail.com#ext#@onzetaal.onmicrosoft.com::2e56cd29-53f1-44e0-bf34-ea66d01e823d" providerId="AD" clId="Web-{5331C3B0-3EF5-0FB0-5A9E-4E78842C893E}" dt="2025-05-20T13:23:40.318" v="15" actId="1076"/>
          <ac:picMkLst>
            <pc:docMk/>
            <pc:sldMk cId="1982195116" sldId="271"/>
            <ac:picMk id="5" creationId="{060706F9-B9E9-6C23-2507-66B60B1B6C09}"/>
          </ac:picMkLst>
        </pc:picChg>
      </pc:sldChg>
      <pc:sldChg chg="addSp modSp mod">
        <pc:chgData name="judith.gabel" userId="S::judith.gabel_gmail.com#ext#@onzetaal.onmicrosoft.com::2e56cd29-53f1-44e0-bf34-ea66d01e823d" providerId="AD" clId="Web-{5331C3B0-3EF5-0FB0-5A9E-4E78842C893E}" dt="2025-05-20T13:23:58.396" v="20" actId="1076"/>
        <pc:sldMkLst>
          <pc:docMk/>
          <pc:sldMk cId="1485611596" sldId="272"/>
        </pc:sldMkLst>
        <pc:picChg chg="add mod">
          <ac:chgData name="judith.gabel" userId="S::judith.gabel_gmail.com#ext#@onzetaal.onmicrosoft.com::2e56cd29-53f1-44e0-bf34-ea66d01e823d" providerId="AD" clId="Web-{5331C3B0-3EF5-0FB0-5A9E-4E78842C893E}" dt="2025-05-20T13:23:58.396" v="20" actId="1076"/>
          <ac:picMkLst>
            <pc:docMk/>
            <pc:sldMk cId="1485611596" sldId="272"/>
            <ac:picMk id="3" creationId="{7D101A3E-EBF2-4C90-F48D-FEAD34422FF9}"/>
          </ac:picMkLst>
        </pc:picChg>
      </pc:sldChg>
      <pc:sldMasterChg chg="mod setBg modSldLayout">
        <pc:chgData name="judith.gabel" userId="S::judith.gabel_gmail.com#ext#@onzetaal.onmicrosoft.com::2e56cd29-53f1-44e0-bf34-ea66d01e823d" providerId="AD" clId="Web-{5331C3B0-3EF5-0FB0-5A9E-4E78842C893E}" dt="2025-05-20T13:21:31.111" v="1"/>
        <pc:sldMasterMkLst>
          <pc:docMk/>
          <pc:sldMasterMk cId="0" sldId="2147483648"/>
        </pc:sldMasterMkLst>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49"/>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0"/>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1"/>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2"/>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3"/>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4"/>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5"/>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6"/>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7"/>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8"/>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59"/>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60"/>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61"/>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62"/>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0" sldId="2147483648"/>
            <pc:sldLayoutMk cId="0" sldId="2147483663"/>
          </pc:sldLayoutMkLst>
        </pc:sldLayoutChg>
      </pc:sldMasterChg>
      <pc:sldMasterChg chg="mod setBg modSldLayout">
        <pc:chgData name="judith.gabel" userId="S::judith.gabel_gmail.com#ext#@onzetaal.onmicrosoft.com::2e56cd29-53f1-44e0-bf34-ea66d01e823d" providerId="AD" clId="Web-{5331C3B0-3EF5-0FB0-5A9E-4E78842C893E}" dt="2025-05-20T13:21:31.111" v="1"/>
        <pc:sldMasterMkLst>
          <pc:docMk/>
          <pc:sldMasterMk cId="1067218672" sldId="2147483664"/>
        </pc:sldMasterMkLst>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1735553872" sldId="2147483665"/>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1408179448" sldId="2147483666"/>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3571655233" sldId="2147483667"/>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3629718590" sldId="2147483668"/>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3845412642" sldId="2147483669"/>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1784212768" sldId="2147483670"/>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953818665" sldId="2147483671"/>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3889038382" sldId="2147483672"/>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838788794" sldId="2147483673"/>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3952175728" sldId="2147483674"/>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1717176804" sldId="2147483675"/>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1365365698" sldId="2147483676"/>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2872789131" sldId="2147483677"/>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4053027711" sldId="2147483678"/>
          </pc:sldLayoutMkLst>
        </pc:sldLayoutChg>
        <pc:sldLayoutChg chg="mod">
          <pc:chgData name="judith.gabel" userId="S::judith.gabel_gmail.com#ext#@onzetaal.onmicrosoft.com::2e56cd29-53f1-44e0-bf34-ea66d01e823d" providerId="AD" clId="Web-{5331C3B0-3EF5-0FB0-5A9E-4E78842C893E}" dt="2025-05-20T13:21:31.111" v="1"/>
          <pc:sldLayoutMkLst>
            <pc:docMk/>
            <pc:sldMasterMk cId="1067218672" sldId="2147483664"/>
            <pc:sldLayoutMk cId="1945029136" sldId="2147483679"/>
          </pc:sldLayoutMkLst>
        </pc:sldLayoutChg>
      </pc:sldMasterChg>
    </pc:docChg>
  </pc:docChgLst>
  <pc:docChgLst>
    <pc:chgData name="Louk Röell" userId="fcefd4d8-3f59-4040-97ab-b762cea6601f" providerId="ADAL" clId="{6B37F649-090F-42F1-9E12-30CAB1F436D3}"/>
    <pc:docChg chg="custSel modSld">
      <pc:chgData name="Louk Röell" userId="fcefd4d8-3f59-4040-97ab-b762cea6601f" providerId="ADAL" clId="{6B37F649-090F-42F1-9E12-30CAB1F436D3}" dt="2025-05-19T07:48:39.273" v="1168" actId="20577"/>
      <pc:docMkLst>
        <pc:docMk/>
      </pc:docMkLst>
      <pc:sldChg chg="addSp delSp modSp mod">
        <pc:chgData name="Louk Röell" userId="fcefd4d8-3f59-4040-97ab-b762cea6601f" providerId="ADAL" clId="{6B37F649-090F-42F1-9E12-30CAB1F436D3}" dt="2025-05-15T13:51:59.692" v="1142" actId="14100"/>
        <pc:sldMkLst>
          <pc:docMk/>
          <pc:sldMk cId="0" sldId="256"/>
        </pc:sldMkLst>
        <pc:picChg chg="add mod">
          <ac:chgData name="Louk Röell" userId="fcefd4d8-3f59-4040-97ab-b762cea6601f" providerId="ADAL" clId="{6B37F649-090F-42F1-9E12-30CAB1F436D3}" dt="2025-05-15T13:51:59.692" v="1142" actId="14100"/>
          <ac:picMkLst>
            <pc:docMk/>
            <pc:sldMk cId="0" sldId="256"/>
            <ac:picMk id="4" creationId="{F01EFA0C-FEBD-EC73-F295-B4CA2968E93D}"/>
          </ac:picMkLst>
        </pc:picChg>
      </pc:sldChg>
      <pc:sldChg chg="addSp delSp modSp mod modNotesTx">
        <pc:chgData name="Louk Röell" userId="fcefd4d8-3f59-4040-97ab-b762cea6601f" providerId="ADAL" clId="{6B37F649-090F-42F1-9E12-30CAB1F436D3}" dt="2025-05-19T07:48:39.273" v="1168" actId="20577"/>
        <pc:sldMkLst>
          <pc:docMk/>
          <pc:sldMk cId="0" sldId="257"/>
        </pc:sldMkLst>
        <pc:picChg chg="add mod">
          <ac:chgData name="Louk Röell" userId="fcefd4d8-3f59-4040-97ab-b762cea6601f" providerId="ADAL" clId="{6B37F649-090F-42F1-9E12-30CAB1F436D3}" dt="2025-05-15T13:52:07.977" v="1145" actId="14100"/>
          <ac:picMkLst>
            <pc:docMk/>
            <pc:sldMk cId="0" sldId="257"/>
            <ac:picMk id="3" creationId="{DA8C3E6F-8F17-B527-3152-12FAE79E9714}"/>
          </ac:picMkLst>
        </pc:picChg>
      </pc:sldChg>
      <pc:sldChg chg="modSp mod">
        <pc:chgData name="Louk Röell" userId="fcefd4d8-3f59-4040-97ab-b762cea6601f" providerId="ADAL" clId="{6B37F649-090F-42F1-9E12-30CAB1F436D3}" dt="2025-05-15T13:52:29.363" v="1146" actId="1076"/>
        <pc:sldMkLst>
          <pc:docMk/>
          <pc:sldMk cId="0" sldId="259"/>
        </pc:sldMkLst>
        <pc:spChg chg="mod">
          <ac:chgData name="Louk Röell" userId="fcefd4d8-3f59-4040-97ab-b762cea6601f" providerId="ADAL" clId="{6B37F649-090F-42F1-9E12-30CAB1F436D3}" dt="2025-05-15T13:52:29.363" v="1146" actId="1076"/>
          <ac:spMkLst>
            <pc:docMk/>
            <pc:sldMk cId="0" sldId="259"/>
            <ac:spMk id="197" creationId="{00000000-0000-0000-0000-000000000000}"/>
          </ac:spMkLst>
        </pc:spChg>
      </pc:sldChg>
      <pc:sldChg chg="modSp mod">
        <pc:chgData name="Louk Röell" userId="fcefd4d8-3f59-4040-97ab-b762cea6601f" providerId="ADAL" clId="{6B37F649-090F-42F1-9E12-30CAB1F436D3}" dt="2025-05-15T13:20:03.131" v="1078" actId="20577"/>
        <pc:sldMkLst>
          <pc:docMk/>
          <pc:sldMk cId="0" sldId="266"/>
        </pc:sldMkLst>
        <pc:spChg chg="mod">
          <ac:chgData name="Louk Röell" userId="fcefd4d8-3f59-4040-97ab-b762cea6601f" providerId="ADAL" clId="{6B37F649-090F-42F1-9E12-30CAB1F436D3}" dt="2025-05-15T13:20:03.131" v="1078" actId="20577"/>
          <ac:spMkLst>
            <pc:docMk/>
            <pc:sldMk cId="0" sldId="266"/>
            <ac:spMk id="206" creationId="{00000000-0000-0000-0000-000000000000}"/>
          </ac:spMkLst>
        </pc:spChg>
      </pc:sldChg>
      <pc:sldChg chg="modSp mod">
        <pc:chgData name="Louk Röell" userId="fcefd4d8-3f59-4040-97ab-b762cea6601f" providerId="ADAL" clId="{6B37F649-090F-42F1-9E12-30CAB1F436D3}" dt="2025-05-15T13:20:46.553" v="1130" actId="20577"/>
        <pc:sldMkLst>
          <pc:docMk/>
          <pc:sldMk cId="0" sldId="267"/>
        </pc:sldMkLst>
        <pc:spChg chg="mod">
          <ac:chgData name="Louk Röell" userId="fcefd4d8-3f59-4040-97ab-b762cea6601f" providerId="ADAL" clId="{6B37F649-090F-42F1-9E12-30CAB1F436D3}" dt="2025-05-15T13:20:46.553" v="1130" actId="20577"/>
          <ac:spMkLst>
            <pc:docMk/>
            <pc:sldMk cId="0" sldId="267"/>
            <ac:spMk id="216" creationId="{00000000-0000-0000-0000-000000000000}"/>
          </ac:spMkLst>
        </pc:spChg>
      </pc:sldChg>
    </pc:docChg>
  </pc:docChgLst>
  <pc:docChgLst>
    <pc:chgData name="judith.gabel" userId="S::judith.gabel_gmail.com#ext#@onzetaal.onmicrosoft.com::2e56cd29-53f1-44e0-bf34-ea66d01e823d" providerId="AD" clId="Web-{574471BE-0E8F-0C4F-3270-1C05E4480AE3}"/>
    <pc:docChg chg="modSld">
      <pc:chgData name="judith.gabel" userId="S::judith.gabel_gmail.com#ext#@onzetaal.onmicrosoft.com::2e56cd29-53f1-44e0-bf34-ea66d01e823d" providerId="AD" clId="Web-{574471BE-0E8F-0C4F-3270-1C05E4480AE3}" dt="2025-05-19T14:12:21.482" v="2" actId="1076"/>
      <pc:docMkLst>
        <pc:docMk/>
      </pc:docMkLst>
      <pc:sldChg chg="addSp delSp modSp">
        <pc:chgData name="judith.gabel" userId="S::judith.gabel_gmail.com#ext#@onzetaal.onmicrosoft.com::2e56cd29-53f1-44e0-bf34-ea66d01e823d" providerId="AD" clId="Web-{574471BE-0E8F-0C4F-3270-1C05E4480AE3}" dt="2025-05-19T14:12:21.482" v="2" actId="1076"/>
        <pc:sldMkLst>
          <pc:docMk/>
          <pc:sldMk cId="0" sldId="257"/>
        </pc:sldMkLst>
        <pc:picChg chg="del">
          <ac:chgData name="judith.gabel" userId="S::judith.gabel_gmail.com#ext#@onzetaal.onmicrosoft.com::2e56cd29-53f1-44e0-bf34-ea66d01e823d" providerId="AD" clId="Web-{574471BE-0E8F-0C4F-3270-1C05E4480AE3}" dt="2025-05-19T14:12:16.122" v="0"/>
          <ac:picMkLst>
            <pc:docMk/>
            <pc:sldMk cId="0" sldId="257"/>
            <ac:picMk id="3" creationId="{DA8C3E6F-8F17-B527-3152-12FAE79E9714}"/>
          </ac:picMkLst>
        </pc:picChg>
        <pc:picChg chg="add mod">
          <ac:chgData name="judith.gabel" userId="S::judith.gabel_gmail.com#ext#@onzetaal.onmicrosoft.com::2e56cd29-53f1-44e0-bf34-ea66d01e823d" providerId="AD" clId="Web-{574471BE-0E8F-0C4F-3270-1C05E4480AE3}" dt="2025-05-19T14:12:21.482" v="2" actId="1076"/>
          <ac:picMkLst>
            <pc:docMk/>
            <pc:sldMk cId="0" sldId="257"/>
            <ac:picMk id="4" creationId="{3C87B7F9-8CD6-C8A7-0851-323165A7633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4" name="Shape 164"/>
          <p:cNvSpPr>
            <a:spLocks noGrp="1" noRot="1" noChangeAspect="1"/>
          </p:cNvSpPr>
          <p:nvPr>
            <p:ph type="sldImg"/>
          </p:nvPr>
        </p:nvSpPr>
        <p:spPr>
          <a:xfrm>
            <a:off x="1143000" y="685800"/>
            <a:ext cx="4572000" cy="3429000"/>
          </a:xfrm>
          <a:prstGeom prst="rect">
            <a:avLst/>
          </a:prstGeom>
        </p:spPr>
        <p:txBody>
          <a:bodyPr/>
          <a:lstStyle/>
          <a:p>
            <a:endParaRPr/>
          </a:p>
        </p:txBody>
      </p:sp>
      <p:sp>
        <p:nvSpPr>
          <p:cNvPr id="165" name="Shape 16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4206725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pPr>
              <a:lnSpc>
                <a:spcPct val="115000"/>
              </a:lnSpc>
              <a:spcAft>
                <a:spcPts val="800"/>
              </a:spcAft>
              <a:buNone/>
            </a:pPr>
            <a:r>
              <a:rPr lang="nl-NL" sz="1800" kern="100" dirty="0">
                <a:effectLst/>
                <a:latin typeface="Dover Sans Text"/>
                <a:ea typeface="Aptos" panose="020B0004020202020204" pitchFamily="34" charset="0"/>
                <a:cs typeface="Times New Roman" panose="02020603050405020304" pitchFamily="18" charset="0"/>
              </a:rPr>
              <a:t>De narcis is een mooie, gele bloem die in de lente bloeit. Maar wist je dat er een legende uit </a:t>
            </a:r>
            <a:r>
              <a:rPr lang="nl-NL" sz="1800" b="1" kern="100" dirty="0">
                <a:effectLst/>
                <a:latin typeface="Dover Sans Text"/>
                <a:ea typeface="Aptos" panose="020B0004020202020204" pitchFamily="34" charset="0"/>
                <a:cs typeface="Times New Roman" panose="02020603050405020304" pitchFamily="18" charset="0"/>
              </a:rPr>
              <a:t>de Griekse Oudheid </a:t>
            </a:r>
            <a:r>
              <a:rPr lang="nl-NL" sz="1800" kern="100" dirty="0">
                <a:effectLst/>
                <a:latin typeface="Dover Sans Text"/>
                <a:ea typeface="Aptos" panose="020B0004020202020204" pitchFamily="34" charset="0"/>
                <a:cs typeface="Times New Roman" panose="02020603050405020304" pitchFamily="18" charset="0"/>
              </a:rPr>
              <a:t>achter die naam zit? Er bestaan veel spannende Griekse mythen (fantasieverhalen) waarin mensen en goden een rol spelen. In deze verhalen gaat het vaak over belangrijke grote thema’s als het leven, de liefde, de tijd, de dood en waarden als eerlijkheid, trouw, hebzucht, trots etc. In dit verhaal gaat het over de liefde en ijdelheid. </a:t>
            </a:r>
          </a:p>
          <a:p>
            <a:pPr>
              <a:lnSpc>
                <a:spcPct val="115000"/>
              </a:lnSpc>
              <a:spcAft>
                <a:spcPts val="800"/>
              </a:spcAft>
              <a:buNone/>
            </a:pPr>
            <a:endParaRPr lang="nl-NL" sz="1800" kern="100" dirty="0">
              <a:effectLst/>
              <a:latin typeface="Dover Sans Text"/>
              <a:ea typeface="Aptos" panose="020B0004020202020204" pitchFamily="34" charset="0"/>
              <a:cs typeface="Times New Roman" panose="02020603050405020304" pitchFamily="18" charset="0"/>
            </a:endParaRPr>
          </a:p>
          <a:p>
            <a:pPr>
              <a:lnSpc>
                <a:spcPct val="115000"/>
              </a:lnSpc>
              <a:spcAft>
                <a:spcPts val="800"/>
              </a:spcAft>
              <a:buNone/>
            </a:pPr>
            <a:r>
              <a:rPr lang="nl-NL" sz="1800" kern="100" dirty="0">
                <a:effectLst/>
                <a:latin typeface="Dover Sans Text"/>
                <a:ea typeface="Aptos" panose="020B0004020202020204" pitchFamily="34" charset="0"/>
                <a:cs typeface="Times New Roman" panose="02020603050405020304" pitchFamily="18" charset="0"/>
              </a:rPr>
              <a:t>Het verhaal gaat over een beeldschone jongen die </a:t>
            </a:r>
            <a:r>
              <a:rPr lang="nl-NL" sz="1800" b="1" kern="100" dirty="0">
                <a:effectLst/>
                <a:latin typeface="Dover Sans Text"/>
                <a:ea typeface="Aptos" panose="020B0004020202020204" pitchFamily="34" charset="0"/>
                <a:cs typeface="Times New Roman" panose="02020603050405020304" pitchFamily="18" charset="0"/>
              </a:rPr>
              <a:t>Narcissus</a:t>
            </a:r>
            <a:r>
              <a:rPr lang="nl-NL" sz="1800" kern="100" dirty="0">
                <a:effectLst/>
                <a:latin typeface="Dover Sans Text"/>
                <a:ea typeface="Aptos" panose="020B0004020202020204" pitchFamily="34" charset="0"/>
                <a:cs typeface="Times New Roman" panose="02020603050405020304" pitchFamily="18" charset="0"/>
              </a:rPr>
              <a:t> heette. Hij was zó knap, dat veel meisjes en jongens tot over hun oren verliefd op hem werden. </a:t>
            </a:r>
          </a:p>
          <a:p>
            <a:pPr>
              <a:lnSpc>
                <a:spcPct val="115000"/>
              </a:lnSpc>
              <a:spcAft>
                <a:spcPts val="800"/>
              </a:spcAft>
              <a:buNone/>
            </a:pPr>
            <a:r>
              <a:rPr lang="nl-NL" sz="1800" kern="100" dirty="0">
                <a:effectLst/>
                <a:latin typeface="Dover Sans Text"/>
                <a:ea typeface="Aptos" panose="020B0004020202020204" pitchFamily="34" charset="0"/>
                <a:cs typeface="Times New Roman" panose="02020603050405020304" pitchFamily="18" charset="0"/>
              </a:rPr>
              <a:t>Maar helaas, Narcissus had geen interesse in de liefde. Hij hield alleen maar van jagen.  </a:t>
            </a:r>
          </a:p>
          <a:p>
            <a:pPr>
              <a:lnSpc>
                <a:spcPct val="115000"/>
              </a:lnSpc>
              <a:spcAft>
                <a:spcPts val="800"/>
              </a:spcAft>
              <a:buNone/>
            </a:pPr>
            <a:r>
              <a:rPr lang="nl-NL" sz="1800" kern="100" dirty="0">
                <a:effectLst/>
                <a:latin typeface="Dover Sans Text"/>
                <a:ea typeface="Aptos" panose="020B0004020202020204" pitchFamily="34" charset="0"/>
                <a:cs typeface="Times New Roman" panose="02020603050405020304" pitchFamily="18" charset="0"/>
              </a:rPr>
              <a:t>Toen Narcissus weer eens een verliefde had afgewezen, nam </a:t>
            </a:r>
            <a:r>
              <a:rPr lang="nl-NL" sz="1800" kern="100">
                <a:effectLst/>
                <a:latin typeface="Dover Sans Text"/>
                <a:ea typeface="Aptos" panose="020B0004020202020204" pitchFamily="34" charset="0"/>
                <a:cs typeface="Times New Roman" panose="02020603050405020304" pitchFamily="18" charset="0"/>
              </a:rPr>
              <a:t>deze wraak en </a:t>
            </a:r>
            <a:r>
              <a:rPr lang="nl-NL" sz="1800" kern="100" dirty="0">
                <a:effectLst/>
                <a:latin typeface="Dover Sans Text"/>
                <a:ea typeface="Aptos" panose="020B0004020202020204" pitchFamily="34" charset="0"/>
                <a:cs typeface="Times New Roman" panose="02020603050405020304" pitchFamily="18" charset="0"/>
              </a:rPr>
              <a:t>vroeg de Griekse goden om Narcissus ook eens te laten voelen hoe het is om onbeantwoorde liefde te ervaren. </a:t>
            </a:r>
          </a:p>
          <a:p>
            <a:pPr>
              <a:lnSpc>
                <a:spcPct val="115000"/>
              </a:lnSpc>
              <a:spcAft>
                <a:spcPts val="800"/>
              </a:spcAft>
              <a:buNone/>
            </a:pPr>
            <a:r>
              <a:rPr lang="nl-NL" sz="1800" kern="100" dirty="0">
                <a:effectLst/>
                <a:latin typeface="Dover Sans Text"/>
                <a:ea typeface="Aptos" panose="020B0004020202020204" pitchFamily="34" charset="0"/>
                <a:cs typeface="Times New Roman" panose="02020603050405020304" pitchFamily="18" charset="0"/>
              </a:rPr>
              <a:t>Op een dag keek Narcissus naar zichzelf in de vijver en hij werd stapel verliefd… op zichzelf. </a:t>
            </a:r>
          </a:p>
          <a:p>
            <a:pPr>
              <a:lnSpc>
                <a:spcPct val="115000"/>
              </a:lnSpc>
              <a:spcAft>
                <a:spcPts val="800"/>
              </a:spcAft>
              <a:buNone/>
            </a:pPr>
            <a:r>
              <a:rPr lang="nl-NL" sz="1800" kern="100" dirty="0">
                <a:effectLst/>
                <a:latin typeface="Dover Sans Text"/>
                <a:ea typeface="Aptos" panose="020B0004020202020204" pitchFamily="34" charset="0"/>
                <a:cs typeface="Times New Roman" panose="02020603050405020304" pitchFamily="18" charset="0"/>
              </a:rPr>
              <a:t>Maar hij kon zijn spiegelbeeld natuurlijk niet aanraken of kussen. Narcissus kon geen afscheid meer nemen van zijn spiegelbeeld en overleed daar van verdriet. Op de plek waar hij stierf vonden de mensen geen lijk maar een bloem die qua schoonheid net zo mooi was als de jongen: deze bloem noemden ze </a:t>
            </a:r>
            <a:r>
              <a:rPr lang="nl-NL" sz="1800" b="1" kern="100" dirty="0">
                <a:effectLst/>
                <a:latin typeface="Dover Sans Text"/>
                <a:ea typeface="Aptos" panose="020B0004020202020204" pitchFamily="34" charset="0"/>
                <a:cs typeface="Times New Roman" panose="02020603050405020304" pitchFamily="18" charset="0"/>
              </a:rPr>
              <a:t>narcis</a:t>
            </a:r>
            <a:r>
              <a:rPr lang="nl-NL" sz="1800" kern="100" dirty="0">
                <a:effectLst/>
                <a:latin typeface="Dover Sans Text"/>
                <a:ea typeface="Aptos" panose="020B0004020202020204" pitchFamily="34" charset="0"/>
                <a:cs typeface="Times New Roman" panose="02020603050405020304" pitchFamily="18" charset="0"/>
              </a:rPr>
              <a:t>.   </a:t>
            </a:r>
          </a:p>
          <a:p>
            <a:pPr>
              <a:lnSpc>
                <a:spcPct val="115000"/>
              </a:lnSpc>
              <a:spcAft>
                <a:spcPts val="800"/>
              </a:spcAft>
              <a:buNone/>
            </a:pPr>
            <a:endParaRPr lang="nl-NL" sz="1800" kern="100" dirty="0">
              <a:effectLst/>
              <a:latin typeface="Dover Sans Text"/>
              <a:ea typeface="Aptos" panose="020B0004020202020204" pitchFamily="34" charset="0"/>
              <a:cs typeface="Times New Roman" panose="02020603050405020304" pitchFamily="18" charset="0"/>
            </a:endParaRPr>
          </a:p>
          <a:p>
            <a:pPr>
              <a:lnSpc>
                <a:spcPct val="115000"/>
              </a:lnSpc>
              <a:spcAft>
                <a:spcPts val="800"/>
              </a:spcAft>
            </a:pPr>
            <a:r>
              <a:rPr lang="nl-NL" sz="1800" kern="100" dirty="0">
                <a:effectLst/>
                <a:latin typeface="Dover Sans Text"/>
                <a:ea typeface="Aptos" panose="020B0004020202020204" pitchFamily="34" charset="0"/>
                <a:cs typeface="Times New Roman" panose="02020603050405020304" pitchFamily="18" charset="0"/>
              </a:rPr>
              <a:t>Het komt door het verhaal van Narcissus dat de bloem </a:t>
            </a:r>
            <a:r>
              <a:rPr lang="nl-NL" sz="1800" b="1" kern="100" dirty="0">
                <a:effectLst/>
                <a:latin typeface="Dover Sans Text"/>
                <a:ea typeface="Aptos" panose="020B0004020202020204" pitchFamily="34" charset="0"/>
                <a:cs typeface="Times New Roman" panose="02020603050405020304" pitchFamily="18" charset="0"/>
              </a:rPr>
              <a:t>ijdelheid en hebzucht </a:t>
            </a:r>
            <a:r>
              <a:rPr lang="nl-NL" sz="1800" kern="100" dirty="0">
                <a:effectLst/>
                <a:latin typeface="Dover Sans Text"/>
                <a:ea typeface="Aptos" panose="020B0004020202020204" pitchFamily="34" charset="0"/>
                <a:cs typeface="Times New Roman" panose="02020603050405020304" pitchFamily="18" charset="0"/>
              </a:rPr>
              <a:t>symboliseert. </a:t>
            </a:r>
          </a:p>
          <a:p>
            <a:pPr>
              <a:lnSpc>
                <a:spcPct val="115000"/>
              </a:lnSpc>
              <a:spcAft>
                <a:spcPts val="800"/>
              </a:spcAft>
            </a:pPr>
            <a:r>
              <a:rPr lang="nl-NL" sz="1800" kern="100" dirty="0">
                <a:effectLst/>
                <a:latin typeface="Dover Sans Text"/>
                <a:ea typeface="Aptos" panose="020B0004020202020204" pitchFamily="34" charset="0"/>
                <a:cs typeface="Times New Roman" panose="02020603050405020304" pitchFamily="18" charset="0"/>
              </a:rPr>
              <a:t>Al kun je de narcis ook zien als een </a:t>
            </a:r>
            <a:r>
              <a:rPr lang="nl-NL" sz="1800" b="1" kern="100" dirty="0">
                <a:effectLst/>
                <a:latin typeface="Dover Sans Text"/>
                <a:ea typeface="Aptos" panose="020B0004020202020204" pitchFamily="34" charset="0"/>
                <a:cs typeface="Times New Roman" panose="02020603050405020304" pitchFamily="18" charset="0"/>
              </a:rPr>
              <a:t>symbool van hoop en een aankondiging van de lente</a:t>
            </a:r>
            <a:r>
              <a:rPr lang="nl-NL" sz="1800" kern="100" dirty="0">
                <a:effectLst/>
                <a:latin typeface="Dover Sans Text"/>
                <a:ea typeface="Aptos" panose="020B0004020202020204" pitchFamily="34" charset="0"/>
                <a:cs typeface="Times New Roman" panose="02020603050405020304" pitchFamily="18" charset="0"/>
              </a:rPr>
              <a:t>. </a:t>
            </a:r>
          </a:p>
          <a:p>
            <a:pPr>
              <a:lnSpc>
                <a:spcPct val="115000"/>
              </a:lnSpc>
              <a:spcAft>
                <a:spcPts val="800"/>
              </a:spcAft>
            </a:pPr>
            <a:r>
              <a:rPr lang="nl-NL" sz="1800" kern="100" dirty="0">
                <a:effectLst/>
                <a:latin typeface="Dover Sans Text"/>
                <a:ea typeface="Aptos" panose="020B0004020202020204" pitchFamily="34" charset="0"/>
                <a:cs typeface="Times New Roman" panose="02020603050405020304" pitchFamily="18" charset="0"/>
              </a:rPr>
              <a:t>In oosterse landen bieden narcissen </a:t>
            </a:r>
            <a:r>
              <a:rPr lang="nl-NL" sz="1800" b="1" kern="100" dirty="0">
                <a:effectLst/>
                <a:latin typeface="Dover Sans Text"/>
                <a:ea typeface="Aptos" panose="020B0004020202020204" pitchFamily="34" charset="0"/>
                <a:cs typeface="Times New Roman" panose="02020603050405020304" pitchFamily="18" charset="0"/>
              </a:rPr>
              <a:t>troost bij liefdesleed</a:t>
            </a:r>
            <a:r>
              <a:rPr lang="nl-NL" sz="1800" kern="100" dirty="0">
                <a:effectLst/>
                <a:latin typeface="Dover Sans Text"/>
                <a:ea typeface="Aptos" panose="020B0004020202020204" pitchFamily="34" charset="0"/>
                <a:cs typeface="Times New Roman" panose="02020603050405020304" pitchFamily="18" charset="0"/>
              </a:rPr>
              <a:t>. </a:t>
            </a:r>
          </a:p>
          <a:p>
            <a:pPr>
              <a:lnSpc>
                <a:spcPct val="115000"/>
              </a:lnSpc>
              <a:spcAft>
                <a:spcPts val="800"/>
              </a:spcAft>
            </a:pPr>
            <a:r>
              <a:rPr lang="nl-NL" sz="1800" kern="100" dirty="0">
                <a:effectLst/>
                <a:latin typeface="Dover Sans Text"/>
                <a:ea typeface="Aptos" panose="020B0004020202020204" pitchFamily="34" charset="0"/>
                <a:cs typeface="Times New Roman" panose="02020603050405020304" pitchFamily="18" charset="0"/>
              </a:rPr>
              <a:t>Geliefden of minnaars die niet samen kunnen zijn, sturen elkaar een narcis om te zeggen dat ze van elkaar zullen blijven houden.</a:t>
            </a:r>
          </a:p>
          <a:p>
            <a:pPr>
              <a:lnSpc>
                <a:spcPct val="114999"/>
              </a:lnSpc>
              <a:spcAft>
                <a:spcPts val="800"/>
              </a:spcAft>
            </a:pPr>
            <a:endParaRPr lang="nl-NL" sz="1800" kern="100" dirty="0">
              <a:latin typeface="Dover Sans Text"/>
            </a:endParaRPr>
          </a:p>
          <a:p>
            <a:endParaRPr lang="nl-NL" dirty="0"/>
          </a:p>
        </p:txBody>
      </p:sp>
    </p:spTree>
    <p:extLst>
      <p:ext uri="{BB962C8B-B14F-4D97-AF65-F5344CB8AC3E}">
        <p14:creationId xmlns:p14="http://schemas.microsoft.com/office/powerpoint/2010/main" val="4115126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959693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sz="1800" kern="100" dirty="0">
              <a:latin typeface="Dover Sans Text"/>
            </a:endParaRPr>
          </a:p>
        </p:txBody>
      </p:sp>
    </p:spTree>
    <p:extLst>
      <p:ext uri="{BB962C8B-B14F-4D97-AF65-F5344CB8AC3E}">
        <p14:creationId xmlns:p14="http://schemas.microsoft.com/office/powerpoint/2010/main" val="2792776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292004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0">
              <a:lnSpc>
                <a:spcPct val="100000"/>
              </a:lnSpc>
              <a:spcBef>
                <a:spcPts val="0"/>
              </a:spcBef>
              <a:spcAft>
                <a:spcPts val="0"/>
              </a:spcAft>
              <a:buClrTx/>
              <a:buSzTx/>
              <a:buFontTx/>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4200" spc="0">
                <a:latin typeface="Dover Sans Text"/>
                <a:ea typeface="Dover Sans Text"/>
                <a:cs typeface="Dover Sans Text"/>
                <a:sym typeface="Dover Sans Text"/>
              </a:defRPr>
            </a:pPr>
            <a:br>
              <a:rPr lang="nl-NL" sz="1800" dirty="0">
                <a:effectLst/>
                <a:latin typeface="Dover Sans Text"/>
                <a:ea typeface="Aptos" panose="020B0004020202020204" pitchFamily="34" charset="0"/>
                <a:cs typeface="Times New Roman" panose="02020603050405020304" pitchFamily="18" charset="0"/>
              </a:rPr>
            </a:br>
            <a:endParaRPr lang="nl-NL" dirty="0"/>
          </a:p>
        </p:txBody>
      </p:sp>
    </p:spTree>
    <p:extLst>
      <p:ext uri="{BB962C8B-B14F-4D97-AF65-F5344CB8AC3E}">
        <p14:creationId xmlns:p14="http://schemas.microsoft.com/office/powerpoint/2010/main" val="2925000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7F78E8-3198-22A9-A07A-FAC57C66678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4768272-A10B-C040-1835-C43EDC712DCC}"/>
              </a:ext>
            </a:extLst>
          </p:cNvPr>
          <p:cNvSpPr>
            <a:spLocks noGrp="1" noRot="1" noChangeAspect="1"/>
          </p:cNvSpPr>
          <p:nvPr>
            <p:ph type="sldImg"/>
          </p:nvPr>
        </p:nvSpPr>
        <p:spPr>
          <a:xfrm>
            <a:off x="381000" y="685800"/>
            <a:ext cx="6096000" cy="3429000"/>
          </a:xfrm>
        </p:spPr>
      </p:sp>
      <p:sp>
        <p:nvSpPr>
          <p:cNvPr id="3" name="Tijdelijke aanduiding voor notities 2">
            <a:extLst>
              <a:ext uri="{FF2B5EF4-FFF2-40B4-BE49-F238E27FC236}">
                <a16:creationId xmlns:a16="http://schemas.microsoft.com/office/drawing/2014/main" id="{3D456F7F-E8BD-0C00-EAFF-F4426F2EA707}"/>
              </a:ext>
            </a:extLst>
          </p:cNvPr>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883017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EB339-CA3F-3C57-8219-948B70E62DF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ECACF838-F5CA-EF46-350C-3FB2C146FB43}"/>
              </a:ext>
            </a:extLst>
          </p:cNvPr>
          <p:cNvSpPr>
            <a:spLocks noGrp="1" noRot="1" noChangeAspect="1"/>
          </p:cNvSpPr>
          <p:nvPr>
            <p:ph type="sldImg"/>
          </p:nvPr>
        </p:nvSpPr>
        <p:spPr>
          <a:xfrm>
            <a:off x="381000" y="685800"/>
            <a:ext cx="6096000" cy="3429000"/>
          </a:xfrm>
        </p:spPr>
      </p:sp>
      <p:sp>
        <p:nvSpPr>
          <p:cNvPr id="3" name="Tijdelijke aanduiding voor notities 2">
            <a:extLst>
              <a:ext uri="{FF2B5EF4-FFF2-40B4-BE49-F238E27FC236}">
                <a16:creationId xmlns:a16="http://schemas.microsoft.com/office/drawing/2014/main" id="{037048E8-93C1-751F-884C-BEA406782362}"/>
              </a:ext>
            </a:extLst>
          </p:cNvPr>
          <p:cNvSpPr>
            <a:spLocks noGrp="1"/>
          </p:cNvSpPr>
          <p:nvPr>
            <p:ph type="body" idx="1"/>
          </p:nvPr>
        </p:nvSpPr>
        <p:spPr/>
        <p:txBody>
          <a:bodyPr/>
          <a:lstStyle/>
          <a:p>
            <a:pPr marL="0" marR="0" lvl="0" indent="0" algn="l" defTabSz="914400" rtl="0" eaLnBrk="1" fontAlgn="auto" latinLnBrk="0" hangingPunct="0">
              <a:lnSpc>
                <a:spcPct val="100000"/>
              </a:lnSpc>
              <a:spcBef>
                <a:spcPts val="0"/>
              </a:spcBef>
              <a:spcAft>
                <a:spcPts val="0"/>
              </a:spcAft>
              <a:buClrTx/>
              <a:buSzTx/>
              <a:buFontTx/>
              <a:buNone/>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4200" spc="0">
                <a:latin typeface="Dover Sans Text"/>
                <a:ea typeface="Dover Sans Text"/>
                <a:cs typeface="Dover Sans Text"/>
                <a:sym typeface="Dover Sans Text"/>
              </a:defRPr>
            </a:pPr>
            <a:br>
              <a:rPr lang="nl-NL" sz="1800" dirty="0">
                <a:effectLst/>
                <a:latin typeface="Dover Sans Text"/>
                <a:ea typeface="Aptos" panose="020B0004020202020204" pitchFamily="34" charset="0"/>
                <a:cs typeface="Times New Roman" panose="02020603050405020304" pitchFamily="18" charset="0"/>
              </a:rPr>
            </a:br>
            <a:endParaRPr lang="nl-NL" dirty="0"/>
          </a:p>
        </p:txBody>
      </p:sp>
    </p:spTree>
    <p:extLst>
      <p:ext uri="{BB962C8B-B14F-4D97-AF65-F5344CB8AC3E}">
        <p14:creationId xmlns:p14="http://schemas.microsoft.com/office/powerpoint/2010/main" val="2312375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Naam presentatie"/>
          <p:cNvSpPr txBox="1">
            <a:spLocks noGrp="1"/>
          </p:cNvSpPr>
          <p:nvPr>
            <p:ph type="title" hasCustomPrompt="1"/>
          </p:nvPr>
        </p:nvSpPr>
        <p:spPr>
          <a:prstGeom prst="rect">
            <a:avLst/>
          </a:prstGeom>
        </p:spPr>
        <p:txBody>
          <a:bodyPr/>
          <a:lstStyle/>
          <a:p>
            <a:r>
              <a:t>Naam presentatie</a:t>
            </a:r>
          </a:p>
        </p:txBody>
      </p:sp>
      <p:sp>
        <p:nvSpPr>
          <p:cNvPr id="12" name="Hoofdtekst - niveau één…"/>
          <p:cNvSpPr txBox="1">
            <a:spLocks noGrp="1"/>
          </p:cNvSpPr>
          <p:nvPr>
            <p:ph type="body" sz="quarter" idx="1" hasCustomPrompt="1"/>
          </p:nvPr>
        </p:nvSpPr>
        <p:spPr>
          <a:prstGeom prst="rect">
            <a:avLst/>
          </a:prstGeom>
        </p:spPr>
        <p:txBody>
          <a:bodyPr/>
          <a:lstStyle/>
          <a:p>
            <a:r>
              <a:t>Ondertitel presentatie </a:t>
            </a:r>
          </a:p>
          <a:p>
            <a:pPr lvl="1"/>
            <a:endParaRPr/>
          </a:p>
          <a:p>
            <a:pPr lvl="2"/>
            <a:endParaRPr/>
          </a:p>
          <a:p>
            <a:pPr lvl="3"/>
            <a:endParaRPr/>
          </a:p>
          <a:p>
            <a:pPr lvl="4"/>
            <a:endParaRPr/>
          </a:p>
        </p:txBody>
      </p:sp>
      <p:sp>
        <p:nvSpPr>
          <p:cNvPr id="1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Uiting">
    <p:spTree>
      <p:nvGrpSpPr>
        <p:cNvPr id="1" name=""/>
        <p:cNvGrpSpPr/>
        <p:nvPr/>
      </p:nvGrpSpPr>
      <p:grpSpPr>
        <a:xfrm>
          <a:off x="0" y="0"/>
          <a:ext cx="0" cy="0"/>
          <a:chOff x="0" y="0"/>
          <a:chExt cx="0" cy="0"/>
        </a:xfrm>
      </p:grpSpPr>
      <p:sp>
        <p:nvSpPr>
          <p:cNvPr id="110" name="Hoofdtekst - niveau één…"/>
          <p:cNvSpPr txBox="1">
            <a:spLocks noGrp="1"/>
          </p:cNvSpPr>
          <p:nvPr>
            <p:ph type="body" sz="half" idx="1" hasCustomPrompt="1"/>
          </p:nvPr>
        </p:nvSpPr>
        <p:spPr>
          <a:xfrm>
            <a:off x="1298277" y="4927600"/>
            <a:ext cx="21863646" cy="3853767"/>
          </a:xfrm>
          <a:prstGeom prst="rect">
            <a:avLst/>
          </a:prstGeom>
        </p:spPr>
        <p:txBody>
          <a:bodyPr anchor="ctr"/>
          <a:lstStyle>
            <a:lvl1pPr algn="ctr" defTabSz="1160859">
              <a:defRPr sz="10200" b="1" spc="-408">
                <a:latin typeface="+mn-lt"/>
                <a:ea typeface="+mn-ea"/>
                <a:cs typeface="+mn-cs"/>
                <a:sym typeface="Graphik"/>
              </a:defRPr>
            </a:lvl1pPr>
            <a:lvl2pPr algn="ctr" defTabSz="1160859">
              <a:defRPr sz="10200" b="1" spc="-408">
                <a:latin typeface="+mn-lt"/>
                <a:ea typeface="+mn-ea"/>
                <a:cs typeface="+mn-cs"/>
                <a:sym typeface="Graphik"/>
              </a:defRPr>
            </a:lvl2pPr>
            <a:lvl3pPr algn="ctr" defTabSz="1160859">
              <a:defRPr sz="10200" b="1" spc="-408">
                <a:latin typeface="+mn-lt"/>
                <a:ea typeface="+mn-ea"/>
                <a:cs typeface="+mn-cs"/>
                <a:sym typeface="Graphik"/>
              </a:defRPr>
            </a:lvl3pPr>
            <a:lvl4pPr algn="ctr" defTabSz="1160859">
              <a:defRPr sz="10200" b="1" spc="-408">
                <a:latin typeface="+mn-lt"/>
                <a:ea typeface="+mn-ea"/>
                <a:cs typeface="+mn-cs"/>
                <a:sym typeface="Graphik"/>
              </a:defRPr>
            </a:lvl4pPr>
            <a:lvl5pPr algn="ctr" defTabSz="1160859">
              <a:defRPr sz="10200" b="1" spc="-408">
                <a:latin typeface="+mn-lt"/>
                <a:ea typeface="+mn-ea"/>
                <a:cs typeface="+mn-cs"/>
                <a:sym typeface="Graphik"/>
              </a:defRPr>
            </a:lvl5pPr>
          </a:lstStyle>
          <a:p>
            <a:r>
              <a:t>Uiting</a:t>
            </a:r>
          </a:p>
          <a:p>
            <a:pPr lvl="1"/>
            <a:endParaRPr/>
          </a:p>
          <a:p>
            <a:pPr lvl="2"/>
            <a:endParaRPr/>
          </a:p>
          <a:p>
            <a:pPr lvl="3"/>
            <a:endParaRPr/>
          </a:p>
          <a:p>
            <a:pPr lvl="4"/>
            <a:endParaRPr/>
          </a:p>
        </p:txBody>
      </p:sp>
      <p:sp>
        <p:nvSpPr>
          <p:cNvPr id="11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Groot feit">
    <p:spTree>
      <p:nvGrpSpPr>
        <p:cNvPr id="1" name=""/>
        <p:cNvGrpSpPr/>
        <p:nvPr/>
      </p:nvGrpSpPr>
      <p:grpSpPr>
        <a:xfrm>
          <a:off x="0" y="0"/>
          <a:ext cx="0" cy="0"/>
          <a:chOff x="0" y="0"/>
          <a:chExt cx="0" cy="0"/>
        </a:xfrm>
      </p:grpSpPr>
      <p:sp>
        <p:nvSpPr>
          <p:cNvPr id="118" name="Feitinformatie"/>
          <p:cNvSpPr txBox="1">
            <a:spLocks noGrp="1"/>
          </p:cNvSpPr>
          <p:nvPr>
            <p:ph type="body" sz="quarter" idx="21" hasCustomPrompt="1"/>
          </p:nvPr>
        </p:nvSpPr>
        <p:spPr>
          <a:xfrm>
            <a:off x="1295400" y="8117284"/>
            <a:ext cx="21869400" cy="592456"/>
          </a:xfrm>
          <a:prstGeom prst="rect">
            <a:avLst/>
          </a:prstGeom>
        </p:spPr>
        <p:txBody>
          <a:bodyPr/>
          <a:lstStyle>
            <a:lvl1pPr algn="ctr" defTabSz="490727">
              <a:spcBef>
                <a:spcPts val="2600"/>
              </a:spcBef>
              <a:defRPr sz="2940" spc="-88"/>
            </a:lvl1pPr>
          </a:lstStyle>
          <a:p>
            <a:r>
              <a:t>Feitinformatie</a:t>
            </a:r>
          </a:p>
        </p:txBody>
      </p:sp>
      <p:sp>
        <p:nvSpPr>
          <p:cNvPr id="119" name="Hoofdtekst - niveau één…"/>
          <p:cNvSpPr txBox="1">
            <a:spLocks noGrp="1"/>
          </p:cNvSpPr>
          <p:nvPr>
            <p:ph type="body" sz="half" idx="1" hasCustomPrompt="1"/>
          </p:nvPr>
        </p:nvSpPr>
        <p:spPr>
          <a:xfrm>
            <a:off x="1295400" y="3587043"/>
            <a:ext cx="21869400" cy="4730168"/>
          </a:xfrm>
          <a:prstGeom prst="rect">
            <a:avLst/>
          </a:prstGeom>
        </p:spPr>
        <p:txBody>
          <a:bodyPr anchor="b"/>
          <a:lstStyle>
            <a:lvl1pPr algn="ctr" defTabSz="825500">
              <a:lnSpc>
                <a:spcPct val="70000"/>
              </a:lnSpc>
              <a:defRPr sz="22400" b="1" spc="-448">
                <a:latin typeface="+mn-lt"/>
                <a:ea typeface="+mn-ea"/>
                <a:cs typeface="+mn-cs"/>
                <a:sym typeface="Graphik"/>
              </a:defRPr>
            </a:lvl1pPr>
            <a:lvl2pPr algn="ctr" defTabSz="825500">
              <a:lnSpc>
                <a:spcPct val="70000"/>
              </a:lnSpc>
              <a:defRPr sz="22400" b="1" spc="-448">
                <a:latin typeface="+mn-lt"/>
                <a:ea typeface="+mn-ea"/>
                <a:cs typeface="+mn-cs"/>
                <a:sym typeface="Graphik"/>
              </a:defRPr>
            </a:lvl2pPr>
            <a:lvl3pPr algn="ctr" defTabSz="825500">
              <a:lnSpc>
                <a:spcPct val="70000"/>
              </a:lnSpc>
              <a:defRPr sz="22400" b="1" spc="-448">
                <a:latin typeface="+mn-lt"/>
                <a:ea typeface="+mn-ea"/>
                <a:cs typeface="+mn-cs"/>
                <a:sym typeface="Graphik"/>
              </a:defRPr>
            </a:lvl3pPr>
            <a:lvl4pPr algn="ctr" defTabSz="825500">
              <a:lnSpc>
                <a:spcPct val="70000"/>
              </a:lnSpc>
              <a:defRPr sz="22400" b="1" spc="-448">
                <a:latin typeface="+mn-lt"/>
                <a:ea typeface="+mn-ea"/>
                <a:cs typeface="+mn-cs"/>
                <a:sym typeface="Graphik"/>
              </a:defRPr>
            </a:lvl4pPr>
            <a:lvl5pPr algn="ctr" defTabSz="825500">
              <a:lnSpc>
                <a:spcPct val="70000"/>
              </a:lnSpc>
              <a:defRPr sz="22400" b="1" spc="-448">
                <a:latin typeface="+mn-lt"/>
                <a:ea typeface="+mn-ea"/>
                <a:cs typeface="+mn-cs"/>
                <a:sym typeface="Graphik"/>
              </a:defRPr>
            </a:lvl5pPr>
          </a:lstStyle>
          <a:p>
            <a:r>
              <a:t>100%</a:t>
            </a:r>
          </a:p>
          <a:p>
            <a:pPr lvl="1"/>
            <a:endParaRPr/>
          </a:p>
          <a:p>
            <a:pPr lvl="2"/>
            <a:endParaRPr/>
          </a:p>
          <a:p>
            <a:pPr lvl="3"/>
            <a:endParaRPr/>
          </a:p>
          <a:p>
            <a:pPr lvl="4"/>
            <a:endParaRPr/>
          </a:p>
        </p:txBody>
      </p:sp>
      <p:sp>
        <p:nvSpPr>
          <p:cNvPr id="12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2"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Citaat">
    <p:spTree>
      <p:nvGrpSpPr>
        <p:cNvPr id="1" name=""/>
        <p:cNvGrpSpPr/>
        <p:nvPr/>
      </p:nvGrpSpPr>
      <p:grpSpPr>
        <a:xfrm>
          <a:off x="0" y="0"/>
          <a:ext cx="0" cy="0"/>
          <a:chOff x="0" y="0"/>
          <a:chExt cx="0" cy="0"/>
        </a:xfrm>
      </p:grpSpPr>
      <p:sp>
        <p:nvSpPr>
          <p:cNvPr id="129" name="Toekenning"/>
          <p:cNvSpPr txBox="1">
            <a:spLocks noGrp="1"/>
          </p:cNvSpPr>
          <p:nvPr>
            <p:ph type="body" sz="quarter" idx="21" hasCustomPrompt="1"/>
          </p:nvPr>
        </p:nvSpPr>
        <p:spPr>
          <a:xfrm>
            <a:off x="2252674" y="10353079"/>
            <a:ext cx="20691414" cy="567945"/>
          </a:xfrm>
          <a:prstGeom prst="rect">
            <a:avLst/>
          </a:prstGeom>
        </p:spPr>
        <p:txBody>
          <a:bodyPr/>
          <a:lstStyle>
            <a:lvl1pPr defTabSz="584200">
              <a:defRPr sz="2800" spc="-84"/>
            </a:lvl1pPr>
          </a:lstStyle>
          <a:p>
            <a:r>
              <a:t>Toekenning </a:t>
            </a:r>
          </a:p>
        </p:txBody>
      </p:sp>
      <p:sp>
        <p:nvSpPr>
          <p:cNvPr id="13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2" name="Hoofdtekst - niveau één…"/>
          <p:cNvSpPr txBox="1">
            <a:spLocks noGrp="1"/>
          </p:cNvSpPr>
          <p:nvPr>
            <p:ph type="body" sz="half" idx="1" hasCustomPrompt="1"/>
          </p:nvPr>
        </p:nvSpPr>
        <p:spPr>
          <a:xfrm>
            <a:off x="1439912" y="4332885"/>
            <a:ext cx="21504176" cy="5497468"/>
          </a:xfrm>
          <a:prstGeom prst="rect">
            <a:avLst/>
          </a:prstGeom>
        </p:spPr>
        <p:txBody>
          <a:bodyPr anchor="b"/>
          <a:lstStyle>
            <a:lvl1pPr marL="714375" indent="-714375" defTabSz="1160859">
              <a:lnSpc>
                <a:spcPct val="70000"/>
              </a:lnSpc>
              <a:defRPr sz="13300" b="1" i="1" spc="-532">
                <a:latin typeface="+mn-lt"/>
                <a:ea typeface="+mn-ea"/>
                <a:cs typeface="+mn-cs"/>
                <a:sym typeface="Graphik"/>
              </a:defRPr>
            </a:lvl1pPr>
            <a:lvl2pPr marL="714375" indent="-257175" defTabSz="1160859">
              <a:lnSpc>
                <a:spcPct val="70000"/>
              </a:lnSpc>
              <a:defRPr sz="13300" b="1" i="1" spc="-532">
                <a:latin typeface="+mn-lt"/>
                <a:ea typeface="+mn-ea"/>
                <a:cs typeface="+mn-cs"/>
                <a:sym typeface="Graphik"/>
              </a:defRPr>
            </a:lvl2pPr>
            <a:lvl3pPr marL="714375" indent="200025" defTabSz="1160859">
              <a:lnSpc>
                <a:spcPct val="70000"/>
              </a:lnSpc>
              <a:defRPr sz="13300" b="1" i="1" spc="-532">
                <a:latin typeface="+mn-lt"/>
                <a:ea typeface="+mn-ea"/>
                <a:cs typeface="+mn-cs"/>
                <a:sym typeface="Graphik"/>
              </a:defRPr>
            </a:lvl3pPr>
            <a:lvl4pPr marL="714375" indent="657225" defTabSz="1160859">
              <a:lnSpc>
                <a:spcPct val="70000"/>
              </a:lnSpc>
              <a:defRPr sz="13300" b="1" i="1" spc="-532">
                <a:latin typeface="+mn-lt"/>
                <a:ea typeface="+mn-ea"/>
                <a:cs typeface="+mn-cs"/>
                <a:sym typeface="Graphik"/>
              </a:defRPr>
            </a:lvl4pPr>
            <a:lvl5pPr marL="714375" indent="1114425" defTabSz="1160859">
              <a:lnSpc>
                <a:spcPct val="70000"/>
              </a:lnSpc>
              <a:defRPr sz="13300" b="1" i="1" spc="-532">
                <a:latin typeface="+mn-lt"/>
                <a:ea typeface="+mn-ea"/>
                <a:cs typeface="+mn-cs"/>
                <a:sym typeface="Graphik"/>
              </a:defRPr>
            </a:lvl5pPr>
          </a:lstStyle>
          <a:p>
            <a:r>
              <a:t>“Bijzonder citaat”</a:t>
            </a:r>
          </a:p>
          <a:p>
            <a:pPr lvl="1"/>
            <a:endParaRPr/>
          </a:p>
          <a:p>
            <a:pPr lvl="2"/>
            <a:endParaRPr/>
          </a:p>
          <a:p>
            <a:pPr lvl="3"/>
            <a:endParaRPr/>
          </a:p>
          <a:p>
            <a:pPr lvl="4"/>
            <a:endParaRPr/>
          </a:p>
        </p:txBody>
      </p:sp>
      <p:sp>
        <p:nvSpPr>
          <p:cNvPr id="1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Foto - driemaal">
    <p:spTree>
      <p:nvGrpSpPr>
        <p:cNvPr id="1" name=""/>
        <p:cNvGrpSpPr/>
        <p:nvPr/>
      </p:nvGrpSpPr>
      <p:grpSpPr>
        <a:xfrm>
          <a:off x="0" y="0"/>
          <a:ext cx="0" cy="0"/>
          <a:chOff x="0" y="0"/>
          <a:chExt cx="0" cy="0"/>
        </a:xfrm>
      </p:grpSpPr>
      <p:sp>
        <p:nvSpPr>
          <p:cNvPr id="140" name="Zijaanzicht van een persoon met een geel jack met capuchon voor gele luiken"/>
          <p:cNvSpPr>
            <a:spLocks noGrp="1"/>
          </p:cNvSpPr>
          <p:nvPr>
            <p:ph type="pic" idx="21"/>
          </p:nvPr>
        </p:nvSpPr>
        <p:spPr>
          <a:xfrm>
            <a:off x="4076700" y="-3937000"/>
            <a:ext cx="26492200" cy="17661467"/>
          </a:xfrm>
          <a:prstGeom prst="rect">
            <a:avLst/>
          </a:prstGeom>
        </p:spPr>
        <p:txBody>
          <a:bodyPr lIns="91439" tIns="45719" rIns="91439" bIns="45719">
            <a:noAutofit/>
          </a:bodyPr>
          <a:lstStyle/>
          <a:p>
            <a:endParaRPr/>
          </a:p>
        </p:txBody>
      </p:sp>
      <p:sp>
        <p:nvSpPr>
          <p:cNvPr id="141" name="Zicht op de rug van een persoon met een geel topje die door een opening in een stenen muur kijkt"/>
          <p:cNvSpPr>
            <a:spLocks noGrp="1"/>
          </p:cNvSpPr>
          <p:nvPr>
            <p:ph type="pic" sz="half" idx="22"/>
          </p:nvPr>
        </p:nvSpPr>
        <p:spPr>
          <a:xfrm>
            <a:off x="-1" y="-525805"/>
            <a:ext cx="12065001" cy="7782610"/>
          </a:xfrm>
          <a:prstGeom prst="rect">
            <a:avLst/>
          </a:prstGeom>
        </p:spPr>
        <p:txBody>
          <a:bodyPr lIns="91439" tIns="45719" rIns="91439" bIns="45719">
            <a:noAutofit/>
          </a:bodyPr>
          <a:lstStyle/>
          <a:p>
            <a:endParaRPr/>
          </a:p>
        </p:txBody>
      </p:sp>
      <p:sp>
        <p:nvSpPr>
          <p:cNvPr id="142" name="Persoon met een grote glimlach die een blauw topje draagt voor een blauwe muur"/>
          <p:cNvSpPr>
            <a:spLocks noGrp="1"/>
          </p:cNvSpPr>
          <p:nvPr>
            <p:ph type="pic" sz="half" idx="23"/>
          </p:nvPr>
        </p:nvSpPr>
        <p:spPr>
          <a:xfrm>
            <a:off x="-1" y="6384784"/>
            <a:ext cx="12065001" cy="8048238"/>
          </a:xfrm>
          <a:prstGeom prst="rect">
            <a:avLst/>
          </a:prstGeom>
        </p:spPr>
        <p:txBody>
          <a:bodyPr lIns="91439" tIns="45719" rIns="91439" bIns="45719">
            <a:noAutofit/>
          </a:bodyPr>
          <a:lstStyle/>
          <a:p>
            <a:endParaRPr/>
          </a:p>
        </p:txBody>
      </p:sp>
      <p:sp>
        <p:nvSpPr>
          <p:cNvPr id="14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50" name="Persoon in blauwe spijkerbroek en spijkerjasje tegen een effen rode en paarse muur"/>
          <p:cNvSpPr>
            <a:spLocks noGrp="1"/>
          </p:cNvSpPr>
          <p:nvPr>
            <p:ph type="pic" idx="21"/>
          </p:nvPr>
        </p:nvSpPr>
        <p:spPr>
          <a:xfrm>
            <a:off x="0" y="-1266000"/>
            <a:ext cx="24384000" cy="16248002"/>
          </a:xfrm>
          <a:prstGeom prst="rect">
            <a:avLst/>
          </a:prstGeom>
        </p:spPr>
        <p:txBody>
          <a:bodyPr lIns="91439" tIns="45719" rIns="91439" bIns="45719">
            <a:noAutofit/>
          </a:bodyPr>
          <a:lstStyle/>
          <a:p>
            <a:endParaRPr/>
          </a:p>
        </p:txBody>
      </p:sp>
      <p:sp>
        <p:nvSpPr>
          <p:cNvPr id="15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15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el">
    <p:spTree>
      <p:nvGrpSpPr>
        <p:cNvPr id="1" name=""/>
        <p:cNvGrpSpPr/>
        <p:nvPr/>
      </p:nvGrpSpPr>
      <p:grpSpPr>
        <a:xfrm>
          <a:off x="0" y="0"/>
          <a:ext cx="0" cy="0"/>
          <a:chOff x="0" y="0"/>
          <a:chExt cx="0" cy="0"/>
        </a:xfrm>
      </p:grpSpPr>
      <p:sp>
        <p:nvSpPr>
          <p:cNvPr id="11" name="Naam presentatie"/>
          <p:cNvSpPr txBox="1">
            <a:spLocks noGrp="1"/>
          </p:cNvSpPr>
          <p:nvPr>
            <p:ph type="title" hasCustomPrompt="1"/>
          </p:nvPr>
        </p:nvSpPr>
        <p:spPr>
          <a:prstGeom prst="rect">
            <a:avLst/>
          </a:prstGeom>
        </p:spPr>
        <p:txBody>
          <a:bodyPr/>
          <a:lstStyle/>
          <a:p>
            <a:r>
              <a:t>Naam presentatie</a:t>
            </a:r>
          </a:p>
        </p:txBody>
      </p:sp>
      <p:sp>
        <p:nvSpPr>
          <p:cNvPr id="12" name="Hoofdtekst - niveau één…"/>
          <p:cNvSpPr txBox="1">
            <a:spLocks noGrp="1"/>
          </p:cNvSpPr>
          <p:nvPr>
            <p:ph type="body" sz="quarter" idx="1" hasCustomPrompt="1"/>
          </p:nvPr>
        </p:nvSpPr>
        <p:spPr>
          <a:prstGeom prst="rect">
            <a:avLst/>
          </a:prstGeom>
        </p:spPr>
        <p:txBody>
          <a:bodyPr/>
          <a:lstStyle/>
          <a:p>
            <a:r>
              <a:t>Ondertitel presentatie </a:t>
            </a:r>
          </a:p>
          <a:p>
            <a:pPr lvl="1"/>
            <a:endParaRPr/>
          </a:p>
          <a:p>
            <a:pPr lvl="2"/>
            <a:endParaRPr/>
          </a:p>
          <a:p>
            <a:pPr lvl="3"/>
            <a:endParaRPr/>
          </a:p>
          <a:p>
            <a:pPr lvl="4"/>
            <a:endParaRPr/>
          </a:p>
        </p:txBody>
      </p:sp>
      <p:sp>
        <p:nvSpPr>
          <p:cNvPr id="1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35553872"/>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el en foto">
    <p:spTree>
      <p:nvGrpSpPr>
        <p:cNvPr id="1" name=""/>
        <p:cNvGrpSpPr/>
        <p:nvPr/>
      </p:nvGrpSpPr>
      <p:grpSpPr>
        <a:xfrm>
          <a:off x="0" y="0"/>
          <a:ext cx="0" cy="0"/>
          <a:chOff x="0" y="0"/>
          <a:chExt cx="0" cy="0"/>
        </a:xfrm>
      </p:grpSpPr>
      <p:sp>
        <p:nvSpPr>
          <p:cNvPr id="20" name="Glimlachend persoon met een zonnebril en een gele trui tegen een groenblauwe achtergrond"/>
          <p:cNvSpPr>
            <a:spLocks noGrp="1"/>
          </p:cNvSpPr>
          <p:nvPr>
            <p:ph type="pic" idx="21"/>
          </p:nvPr>
        </p:nvSpPr>
        <p:spPr>
          <a:xfrm>
            <a:off x="-685800" y="-6146800"/>
            <a:ext cx="34201100" cy="20089980"/>
          </a:xfrm>
          <a:prstGeom prst="rect">
            <a:avLst/>
          </a:prstGeom>
        </p:spPr>
        <p:txBody>
          <a:bodyPr lIns="91439" tIns="45719" rIns="91439" bIns="45719">
            <a:noAutofit/>
          </a:bodyPr>
          <a:lstStyle/>
          <a:p>
            <a:endParaRPr/>
          </a:p>
        </p:txBody>
      </p:sp>
      <p:sp>
        <p:nvSpPr>
          <p:cNvPr id="21" name="Naam presentatie"/>
          <p:cNvSpPr txBox="1">
            <a:spLocks noGrp="1"/>
          </p:cNvSpPr>
          <p:nvPr>
            <p:ph type="title" hasCustomPrompt="1"/>
          </p:nvPr>
        </p:nvSpPr>
        <p:spPr>
          <a:xfrm>
            <a:off x="1295400" y="4384675"/>
            <a:ext cx="21869400" cy="4699000"/>
          </a:xfrm>
          <a:prstGeom prst="rect">
            <a:avLst/>
          </a:prstGeom>
        </p:spPr>
        <p:txBody>
          <a:bodyPr/>
          <a:lstStyle/>
          <a:p>
            <a:r>
              <a:t>Naam presentatie</a:t>
            </a:r>
          </a:p>
        </p:txBody>
      </p:sp>
      <p:sp>
        <p:nvSpPr>
          <p:cNvPr id="22" name="Hoofdtekst - niveau één…"/>
          <p:cNvSpPr txBox="1">
            <a:spLocks noGrp="1"/>
          </p:cNvSpPr>
          <p:nvPr>
            <p:ph type="body" sz="quarter" idx="1" hasCustomPrompt="1"/>
          </p:nvPr>
        </p:nvSpPr>
        <p:spPr>
          <a:xfrm>
            <a:off x="1295400" y="9268776"/>
            <a:ext cx="21869400" cy="1422715"/>
          </a:xfrm>
          <a:prstGeom prst="rect">
            <a:avLst/>
          </a:prstGeom>
        </p:spPr>
        <p:txBody>
          <a:bodyPr/>
          <a:lstStyle/>
          <a:p>
            <a:r>
              <a:t>Ondertitel presentatie</a:t>
            </a:r>
          </a:p>
          <a:p>
            <a:pPr lvl="1"/>
            <a:endParaRPr/>
          </a:p>
          <a:p>
            <a:pPr lvl="2"/>
            <a:endParaRPr/>
          </a:p>
          <a:p>
            <a:pPr lvl="3"/>
            <a:endParaRPr/>
          </a:p>
          <a:p>
            <a:pPr lvl="4"/>
            <a:endParaRPr/>
          </a:p>
        </p:txBody>
      </p:sp>
      <p:sp>
        <p:nvSpPr>
          <p:cNvPr id="2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40817944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el en foto alt">
    <p:spTree>
      <p:nvGrpSpPr>
        <p:cNvPr id="1" name=""/>
        <p:cNvGrpSpPr/>
        <p:nvPr/>
      </p:nvGrpSpPr>
      <p:grpSpPr>
        <a:xfrm>
          <a:off x="0" y="0"/>
          <a:ext cx="0" cy="0"/>
          <a:chOff x="0" y="0"/>
          <a:chExt cx="0" cy="0"/>
        </a:xfrm>
      </p:grpSpPr>
      <p:sp>
        <p:nvSpPr>
          <p:cNvPr id="30" name="Zijaanzicht van een persoon met een geel jack met capuchon voor gele luiken"/>
          <p:cNvSpPr>
            <a:spLocks noGrp="1"/>
          </p:cNvSpPr>
          <p:nvPr>
            <p:ph type="pic" idx="21"/>
          </p:nvPr>
        </p:nvSpPr>
        <p:spPr>
          <a:xfrm>
            <a:off x="8922063" y="-2"/>
            <a:ext cx="20573999" cy="13716001"/>
          </a:xfrm>
          <a:prstGeom prst="rect">
            <a:avLst/>
          </a:prstGeom>
        </p:spPr>
        <p:txBody>
          <a:bodyPr lIns="91439" tIns="45719" rIns="91439" bIns="45719">
            <a:noAutofit/>
          </a:bodyPr>
          <a:lstStyle/>
          <a:p>
            <a:endParaRPr/>
          </a:p>
        </p:txBody>
      </p:sp>
      <p:sp>
        <p:nvSpPr>
          <p:cNvPr id="31" name="Naam dia"/>
          <p:cNvSpPr txBox="1">
            <a:spLocks noGrp="1"/>
          </p:cNvSpPr>
          <p:nvPr>
            <p:ph type="title" hasCustomPrompt="1"/>
          </p:nvPr>
        </p:nvSpPr>
        <p:spPr>
          <a:xfrm>
            <a:off x="1295400" y="3743016"/>
            <a:ext cx="11442700" cy="5334002"/>
          </a:xfrm>
          <a:prstGeom prst="rect">
            <a:avLst/>
          </a:prstGeom>
        </p:spPr>
        <p:txBody>
          <a:bodyPr/>
          <a:lstStyle/>
          <a:p>
            <a:r>
              <a:t>Naam dia</a:t>
            </a:r>
          </a:p>
        </p:txBody>
      </p:sp>
      <p:sp>
        <p:nvSpPr>
          <p:cNvPr id="32" name="Hoofdtekst - niveau één…"/>
          <p:cNvSpPr txBox="1">
            <a:spLocks noGrp="1"/>
          </p:cNvSpPr>
          <p:nvPr>
            <p:ph type="body" sz="quarter" idx="1" hasCustomPrompt="1"/>
          </p:nvPr>
        </p:nvSpPr>
        <p:spPr>
          <a:xfrm>
            <a:off x="1295400" y="9271000"/>
            <a:ext cx="11442700" cy="3175000"/>
          </a:xfrm>
          <a:prstGeom prst="rect">
            <a:avLst/>
          </a:prstGeom>
        </p:spPr>
        <p:txBody>
          <a:bodyPr/>
          <a:lstStyle/>
          <a:p>
            <a:r>
              <a:t>Ondertitel dia</a:t>
            </a:r>
          </a:p>
          <a:p>
            <a:pPr lvl="1"/>
            <a:endParaRPr/>
          </a:p>
          <a:p>
            <a:pPr lvl="2"/>
            <a:endParaRPr/>
          </a:p>
          <a:p>
            <a:pPr lvl="3"/>
            <a:endParaRPr/>
          </a:p>
          <a:p>
            <a:pPr lvl="4"/>
            <a:endParaRPr/>
          </a:p>
        </p:txBody>
      </p:sp>
      <p:sp>
        <p:nvSpPr>
          <p:cNvPr id="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71655233"/>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el en opsomming">
    <p:spTree>
      <p:nvGrpSpPr>
        <p:cNvPr id="1" name=""/>
        <p:cNvGrpSpPr/>
        <p:nvPr/>
      </p:nvGrpSpPr>
      <p:grpSpPr>
        <a:xfrm>
          <a:off x="0" y="0"/>
          <a:ext cx="0" cy="0"/>
          <a:chOff x="0" y="0"/>
          <a:chExt cx="0" cy="0"/>
        </a:xfrm>
      </p:grpSpPr>
      <p:sp>
        <p:nvSpPr>
          <p:cNvPr id="40"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41" name="Ondertitel dia"/>
          <p:cNvSpPr txBox="1">
            <a:spLocks noGrp="1"/>
          </p:cNvSpPr>
          <p:nvPr>
            <p:ph type="body" sz="quarter" idx="21" hasCustomPrompt="1"/>
          </p:nvPr>
        </p:nvSpPr>
        <p:spPr>
          <a:xfrm>
            <a:off x="1295400" y="3543455"/>
            <a:ext cx="21869400" cy="694057"/>
          </a:xfrm>
          <a:prstGeom prst="rect">
            <a:avLst/>
          </a:prstGeom>
        </p:spPr>
        <p:txBody>
          <a:bodyPr/>
          <a:lstStyle>
            <a:lvl1pPr>
              <a:defRPr spc="-200"/>
            </a:lvl1pPr>
          </a:lstStyle>
          <a:p>
            <a:r>
              <a:t>Ondertitel dia</a:t>
            </a:r>
          </a:p>
        </p:txBody>
      </p:sp>
      <p:sp>
        <p:nvSpPr>
          <p:cNvPr id="42"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3"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4" name="Naam dia"/>
          <p:cNvSpPr txBox="1">
            <a:spLocks noGrp="1"/>
          </p:cNvSpPr>
          <p:nvPr>
            <p:ph type="title" hasCustomPrompt="1"/>
          </p:nvPr>
        </p:nvSpPr>
        <p:spPr>
          <a:xfrm>
            <a:off x="1295400" y="1620697"/>
            <a:ext cx="21869400" cy="1778387"/>
          </a:xfrm>
          <a:prstGeom prst="rect">
            <a:avLst/>
          </a:prstGeom>
        </p:spPr>
        <p:txBody>
          <a:bodyPr anchor="t"/>
          <a:lstStyle>
            <a:lvl1pPr defTabSz="584200">
              <a:defRPr sz="10000" spc="-400"/>
            </a:lvl1pPr>
          </a:lstStyle>
          <a:p>
            <a:r>
              <a:t>Naam dia</a:t>
            </a:r>
          </a:p>
        </p:txBody>
      </p:sp>
      <p:sp>
        <p:nvSpPr>
          <p:cNvPr id="45" name="Hoofdtekst - niveau één…"/>
          <p:cNvSpPr txBox="1">
            <a:spLocks noGrp="1"/>
          </p:cNvSpPr>
          <p:nvPr>
            <p:ph type="body" idx="22" hasCustomPrompt="1"/>
          </p:nvPr>
        </p:nvSpPr>
        <p:spPr>
          <a:xfrm>
            <a:off x="1295400" y="5270500"/>
            <a:ext cx="21869400" cy="7137400"/>
          </a:xfrm>
          <a:prstGeom prst="rect">
            <a:avLst/>
          </a:prstGeom>
        </p:spPr>
        <p:txBody>
          <a:bodyPr/>
          <a:lstStyle>
            <a:lvl1pPr>
              <a:spcBef>
                <a:spcPts val="3300"/>
              </a:spcBef>
              <a:defRPr sz="4000" cap="none" spc="0"/>
            </a:lvl1pPr>
          </a:lstStyle>
          <a:p>
            <a:r>
              <a:t>Dia-opsommingstekst</a:t>
            </a:r>
          </a:p>
        </p:txBody>
      </p:sp>
      <p:sp>
        <p:nvSpPr>
          <p:cNvPr id="46" name="Dianummer"/>
          <p:cNvSpPr txBox="1">
            <a:spLocks noGrp="1"/>
          </p:cNvSpPr>
          <p:nvPr>
            <p:ph type="sldNum" sz="quarter" idx="2"/>
          </p:nvPr>
        </p:nvSpPr>
        <p:spPr>
          <a:xfrm>
            <a:off x="22793706" y="12981031"/>
            <a:ext cx="361189" cy="40411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6297185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en foto">
    <p:spTree>
      <p:nvGrpSpPr>
        <p:cNvPr id="1" name=""/>
        <p:cNvGrpSpPr/>
        <p:nvPr/>
      </p:nvGrpSpPr>
      <p:grpSpPr>
        <a:xfrm>
          <a:off x="0" y="0"/>
          <a:ext cx="0" cy="0"/>
          <a:chOff x="0" y="0"/>
          <a:chExt cx="0" cy="0"/>
        </a:xfrm>
      </p:grpSpPr>
      <p:sp>
        <p:nvSpPr>
          <p:cNvPr id="20" name="Glimlachend persoon met een zonnebril en een gele trui tegen een groenblauwe achtergrond"/>
          <p:cNvSpPr>
            <a:spLocks noGrp="1"/>
          </p:cNvSpPr>
          <p:nvPr>
            <p:ph type="pic" idx="21"/>
          </p:nvPr>
        </p:nvSpPr>
        <p:spPr>
          <a:xfrm>
            <a:off x="-685800" y="-6146800"/>
            <a:ext cx="34201100" cy="20089980"/>
          </a:xfrm>
          <a:prstGeom prst="rect">
            <a:avLst/>
          </a:prstGeom>
        </p:spPr>
        <p:txBody>
          <a:bodyPr lIns="91439" tIns="45719" rIns="91439" bIns="45719">
            <a:noAutofit/>
          </a:bodyPr>
          <a:lstStyle/>
          <a:p>
            <a:endParaRPr/>
          </a:p>
        </p:txBody>
      </p:sp>
      <p:sp>
        <p:nvSpPr>
          <p:cNvPr id="21" name="Naam presentatie"/>
          <p:cNvSpPr txBox="1">
            <a:spLocks noGrp="1"/>
          </p:cNvSpPr>
          <p:nvPr>
            <p:ph type="title" hasCustomPrompt="1"/>
          </p:nvPr>
        </p:nvSpPr>
        <p:spPr>
          <a:xfrm>
            <a:off x="1295400" y="4384675"/>
            <a:ext cx="21869400" cy="4699000"/>
          </a:xfrm>
          <a:prstGeom prst="rect">
            <a:avLst/>
          </a:prstGeom>
        </p:spPr>
        <p:txBody>
          <a:bodyPr/>
          <a:lstStyle/>
          <a:p>
            <a:r>
              <a:t>Naam presentatie</a:t>
            </a:r>
          </a:p>
        </p:txBody>
      </p:sp>
      <p:sp>
        <p:nvSpPr>
          <p:cNvPr id="22" name="Hoofdtekst - niveau één…"/>
          <p:cNvSpPr txBox="1">
            <a:spLocks noGrp="1"/>
          </p:cNvSpPr>
          <p:nvPr>
            <p:ph type="body" sz="quarter" idx="1" hasCustomPrompt="1"/>
          </p:nvPr>
        </p:nvSpPr>
        <p:spPr>
          <a:xfrm>
            <a:off x="1295400" y="9268776"/>
            <a:ext cx="21869400" cy="1422714"/>
          </a:xfrm>
          <a:prstGeom prst="rect">
            <a:avLst/>
          </a:prstGeom>
        </p:spPr>
        <p:txBody>
          <a:bodyPr/>
          <a:lstStyle/>
          <a:p>
            <a:r>
              <a:t>Ondertitel presentatie</a:t>
            </a:r>
          </a:p>
          <a:p>
            <a:pPr lvl="1"/>
            <a:endParaRPr/>
          </a:p>
          <a:p>
            <a:pPr lvl="2"/>
            <a:endParaRPr/>
          </a:p>
          <a:p>
            <a:pPr lvl="3"/>
            <a:endParaRPr/>
          </a:p>
          <a:p>
            <a:pPr lvl="4"/>
            <a:endParaRPr/>
          </a:p>
        </p:txBody>
      </p:sp>
      <p:sp>
        <p:nvSpPr>
          <p:cNvPr id="2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Opsomming">
    <p:spTree>
      <p:nvGrpSpPr>
        <p:cNvPr id="1" name=""/>
        <p:cNvGrpSpPr/>
        <p:nvPr/>
      </p:nvGrpSpPr>
      <p:grpSpPr>
        <a:xfrm>
          <a:off x="0" y="0"/>
          <a:ext cx="0" cy="0"/>
          <a:chOff x="0" y="0"/>
          <a:chExt cx="0" cy="0"/>
        </a:xfrm>
      </p:grpSpPr>
      <p:sp>
        <p:nvSpPr>
          <p:cNvPr id="53"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54" name="Hoofdtekst - niveau één…"/>
          <p:cNvSpPr txBox="1">
            <a:spLocks noGrp="1"/>
          </p:cNvSpPr>
          <p:nvPr>
            <p:ph type="body" idx="21" hasCustomPrompt="1"/>
          </p:nvPr>
        </p:nvSpPr>
        <p:spPr>
          <a:xfrm>
            <a:off x="1295400" y="5270499"/>
            <a:ext cx="21869400" cy="7135319"/>
          </a:xfrm>
          <a:prstGeom prst="rect">
            <a:avLst/>
          </a:prstGeom>
        </p:spPr>
        <p:txBody>
          <a:bodyPr numCol="2" spcCol="1093469"/>
          <a:lstStyle>
            <a:lvl1pPr>
              <a:spcBef>
                <a:spcPts val="3300"/>
              </a:spcBef>
              <a:defRPr sz="4000" cap="none" spc="0"/>
            </a:lvl1pPr>
          </a:lstStyle>
          <a:p>
            <a:r>
              <a:t>Dia-opsommingstekst</a:t>
            </a:r>
          </a:p>
        </p:txBody>
      </p:sp>
      <p:sp>
        <p:nvSpPr>
          <p:cNvPr id="55"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6"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7"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45412642"/>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Titel, opsomm., foto">
    <p:spTree>
      <p:nvGrpSpPr>
        <p:cNvPr id="1" name=""/>
        <p:cNvGrpSpPr/>
        <p:nvPr/>
      </p:nvGrpSpPr>
      <p:grpSpPr>
        <a:xfrm>
          <a:off x="0" y="0"/>
          <a:ext cx="0" cy="0"/>
          <a:chOff x="0" y="0"/>
          <a:chExt cx="0" cy="0"/>
        </a:xfrm>
      </p:grpSpPr>
      <p:sp>
        <p:nvSpPr>
          <p:cNvPr id="64" name="Persoon met een grote glimlach die een blauw topje draagt voor een blauwe muur"/>
          <p:cNvSpPr>
            <a:spLocks noGrp="1"/>
          </p:cNvSpPr>
          <p:nvPr>
            <p:ph type="pic" idx="21"/>
          </p:nvPr>
        </p:nvSpPr>
        <p:spPr>
          <a:xfrm>
            <a:off x="10236489" y="-2"/>
            <a:ext cx="20561460" cy="13716001"/>
          </a:xfrm>
          <a:prstGeom prst="rect">
            <a:avLst/>
          </a:prstGeom>
        </p:spPr>
        <p:txBody>
          <a:bodyPr lIns="91439" tIns="45719" rIns="91439" bIns="45719">
            <a:noAutofit/>
          </a:bodyPr>
          <a:lstStyle/>
          <a:p>
            <a:endParaRPr/>
          </a:p>
        </p:txBody>
      </p:sp>
      <p:sp>
        <p:nvSpPr>
          <p:cNvPr id="65" name="Hoofdtekst - niveau één…"/>
          <p:cNvSpPr txBox="1">
            <a:spLocks noGrp="1"/>
          </p:cNvSpPr>
          <p:nvPr>
            <p:ph type="body" sz="half" idx="1" hasCustomPrompt="1"/>
          </p:nvPr>
        </p:nvSpPr>
        <p:spPr>
          <a:xfrm>
            <a:off x="1295400" y="5257800"/>
            <a:ext cx="11442700" cy="6886575"/>
          </a:xfrm>
          <a:prstGeom prst="rect">
            <a:avLst/>
          </a:prstGeom>
        </p:spPr>
        <p:txBody>
          <a:bodyPr/>
          <a:lstStyle>
            <a:lvl1pPr>
              <a:spcBef>
                <a:spcPts val="3300"/>
              </a:spcBef>
              <a:defRPr sz="4000" cap="none" spc="0"/>
            </a:lvl1pPr>
            <a:lvl2pPr>
              <a:spcBef>
                <a:spcPts val="3300"/>
              </a:spcBef>
              <a:defRPr sz="4000" cap="none" spc="0"/>
            </a:lvl2pPr>
            <a:lvl3pPr>
              <a:spcBef>
                <a:spcPts val="3300"/>
              </a:spcBef>
              <a:defRPr sz="4000" cap="none" spc="0"/>
            </a:lvl3pPr>
            <a:lvl4pPr>
              <a:spcBef>
                <a:spcPts val="3300"/>
              </a:spcBef>
              <a:defRPr sz="4000" cap="none" spc="0"/>
            </a:lvl4pPr>
            <a:lvl5pPr>
              <a:spcBef>
                <a:spcPts val="3300"/>
              </a:spcBef>
              <a:defRPr sz="4000" cap="none" spc="0"/>
            </a:lvl5pPr>
          </a:lstStyle>
          <a:p>
            <a:r>
              <a:t>Dia-opsommingstekst</a:t>
            </a:r>
          </a:p>
          <a:p>
            <a:pPr lvl="1"/>
            <a:endParaRPr/>
          </a:p>
          <a:p>
            <a:pPr lvl="2"/>
            <a:endParaRPr/>
          </a:p>
          <a:p>
            <a:pPr lvl="3"/>
            <a:endParaRPr/>
          </a:p>
          <a:p>
            <a:pPr lvl="4"/>
            <a:endParaRPr/>
          </a:p>
        </p:txBody>
      </p:sp>
      <p:sp>
        <p:nvSpPr>
          <p:cNvPr id="66" name="Rechthoek"/>
          <p:cNvSpPr/>
          <p:nvPr/>
        </p:nvSpPr>
        <p:spPr>
          <a:xfrm>
            <a:off x="0" y="990550"/>
            <a:ext cx="12538389"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67" name="Auteur en datum"/>
          <p:cNvSpPr txBox="1">
            <a:spLocks noGrp="1"/>
          </p:cNvSpPr>
          <p:nvPr>
            <p:ph type="body" sz="quarter" idx="22" hasCustomPrompt="1"/>
          </p:nvPr>
        </p:nvSpPr>
        <p:spPr>
          <a:xfrm>
            <a:off x="1295400" y="12955885"/>
            <a:ext cx="11442700" cy="429262"/>
          </a:xfrm>
          <a:prstGeom prst="rect">
            <a:avLst/>
          </a:prstGeom>
        </p:spPr>
        <p:txBody>
          <a:bodyPr/>
          <a:lstStyle>
            <a:lvl1pPr>
              <a:spcBef>
                <a:spcPts val="3200"/>
              </a:spcBef>
              <a:defRPr sz="2000" spc="-100">
                <a:latin typeface="Graphik Medium"/>
                <a:ea typeface="Graphik Medium"/>
                <a:cs typeface="Graphik Medium"/>
                <a:sym typeface="Graphik Medium"/>
              </a:defRPr>
            </a:lvl1pPr>
          </a:lstStyle>
          <a:p>
            <a:r>
              <a:t>Auteur en datum</a:t>
            </a:r>
          </a:p>
        </p:txBody>
      </p:sp>
      <p:sp>
        <p:nvSpPr>
          <p:cNvPr id="68" name="Naam dia"/>
          <p:cNvSpPr txBox="1">
            <a:spLocks noGrp="1"/>
          </p:cNvSpPr>
          <p:nvPr>
            <p:ph type="title" hasCustomPrompt="1"/>
          </p:nvPr>
        </p:nvSpPr>
        <p:spPr>
          <a:xfrm>
            <a:off x="1295400" y="1625600"/>
            <a:ext cx="11442700" cy="2466975"/>
          </a:xfrm>
          <a:prstGeom prst="rect">
            <a:avLst/>
          </a:prstGeom>
        </p:spPr>
        <p:txBody>
          <a:bodyPr anchor="t"/>
          <a:lstStyle>
            <a:lvl1pPr defTabSz="584200">
              <a:defRPr sz="10000" spc="-400"/>
            </a:lvl1pPr>
          </a:lstStyle>
          <a:p>
            <a:r>
              <a:t>Naam dia</a:t>
            </a:r>
          </a:p>
        </p:txBody>
      </p:sp>
      <p:sp>
        <p:nvSpPr>
          <p:cNvPr id="69" name="Ondertitel dia"/>
          <p:cNvSpPr txBox="1">
            <a:spLocks noGrp="1"/>
          </p:cNvSpPr>
          <p:nvPr>
            <p:ph type="body" sz="quarter" idx="23" hasCustomPrompt="1"/>
          </p:nvPr>
        </p:nvSpPr>
        <p:spPr>
          <a:xfrm>
            <a:off x="1295399" y="4092574"/>
            <a:ext cx="11442703" cy="678374"/>
          </a:xfrm>
          <a:prstGeom prst="rect">
            <a:avLst/>
          </a:prstGeom>
        </p:spPr>
        <p:txBody>
          <a:bodyPr/>
          <a:lstStyle>
            <a:lvl1pPr defTabSz="566673">
              <a:defRPr sz="3300" spc="-200"/>
            </a:lvl1pPr>
          </a:lstStyle>
          <a:p>
            <a:r>
              <a:t>Ondertitel dia</a:t>
            </a:r>
          </a:p>
        </p:txBody>
      </p:sp>
      <p:sp>
        <p:nvSpPr>
          <p:cNvPr id="7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84212768"/>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Sectie">
    <p:spTree>
      <p:nvGrpSpPr>
        <p:cNvPr id="1" name=""/>
        <p:cNvGrpSpPr/>
        <p:nvPr/>
      </p:nvGrpSpPr>
      <p:grpSpPr>
        <a:xfrm>
          <a:off x="0" y="0"/>
          <a:ext cx="0" cy="0"/>
          <a:chOff x="0" y="0"/>
          <a:chExt cx="0" cy="0"/>
        </a:xfrm>
      </p:grpSpPr>
      <p:sp>
        <p:nvSpPr>
          <p:cNvPr id="77" name="Sectietitel"/>
          <p:cNvSpPr txBox="1">
            <a:spLocks noGrp="1"/>
          </p:cNvSpPr>
          <p:nvPr>
            <p:ph type="title" hasCustomPrompt="1"/>
          </p:nvPr>
        </p:nvSpPr>
        <p:spPr>
          <a:xfrm>
            <a:off x="1295400" y="5404408"/>
            <a:ext cx="21869400" cy="2881786"/>
          </a:xfrm>
          <a:prstGeom prst="rect">
            <a:avLst/>
          </a:prstGeom>
        </p:spPr>
        <p:txBody>
          <a:bodyPr anchor="ctr"/>
          <a:lstStyle>
            <a:lvl1pPr defTabSz="825500">
              <a:defRPr sz="10200" spc="-408"/>
            </a:lvl1pPr>
          </a:lstStyle>
          <a:p>
            <a:r>
              <a:t>Sectietitel</a:t>
            </a:r>
          </a:p>
        </p:txBody>
      </p:sp>
      <p:sp>
        <p:nvSpPr>
          <p:cNvPr id="7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5381866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Alleen titel">
    <p:spTree>
      <p:nvGrpSpPr>
        <p:cNvPr id="1" name=""/>
        <p:cNvGrpSpPr/>
        <p:nvPr/>
      </p:nvGrpSpPr>
      <p:grpSpPr>
        <a:xfrm>
          <a:off x="0" y="0"/>
          <a:ext cx="0" cy="0"/>
          <a:chOff x="0" y="0"/>
          <a:chExt cx="0" cy="0"/>
        </a:xfrm>
      </p:grpSpPr>
      <p:sp>
        <p:nvSpPr>
          <p:cNvPr id="85"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86" name="Ondertitel dia"/>
          <p:cNvSpPr txBox="1">
            <a:spLocks noGrp="1"/>
          </p:cNvSpPr>
          <p:nvPr>
            <p:ph type="body" sz="quarter" idx="21" hasCustomPrompt="1"/>
          </p:nvPr>
        </p:nvSpPr>
        <p:spPr>
          <a:xfrm>
            <a:off x="1295400" y="3543455"/>
            <a:ext cx="21869400" cy="694057"/>
          </a:xfrm>
          <a:prstGeom prst="rect">
            <a:avLst/>
          </a:prstGeom>
        </p:spPr>
        <p:txBody>
          <a:bodyPr/>
          <a:lstStyle>
            <a:lvl1pPr>
              <a:defRPr spc="-200"/>
            </a:lvl1pPr>
          </a:lstStyle>
          <a:p>
            <a:r>
              <a:t>Ondertitel dia </a:t>
            </a:r>
          </a:p>
        </p:txBody>
      </p:sp>
      <p:sp>
        <p:nvSpPr>
          <p:cNvPr id="87"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8"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9" name="Naam di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Naam dia</a:t>
            </a:r>
          </a:p>
        </p:txBody>
      </p:sp>
      <p:sp>
        <p:nvSpPr>
          <p:cNvPr id="9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889038382"/>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97" name="Hoofdtekst - niveau één…"/>
          <p:cNvSpPr txBox="1">
            <a:spLocks noGrp="1"/>
          </p:cNvSpPr>
          <p:nvPr>
            <p:ph type="body" sz="quarter" idx="1" hasCustomPrompt="1"/>
          </p:nvPr>
        </p:nvSpPr>
        <p:spPr>
          <a:xfrm>
            <a:off x="1295400" y="12955885"/>
            <a:ext cx="21869400" cy="429262"/>
          </a:xfrm>
          <a:prstGeom prst="rect">
            <a:avLst/>
          </a:prstGeom>
        </p:spPr>
        <p:txBody>
          <a:bodyPr/>
          <a:lstStyle>
            <a:lvl1pPr>
              <a:spcBef>
                <a:spcPts val="3200"/>
              </a:spcBef>
              <a:defRPr sz="2000" spc="-58">
                <a:latin typeface="Graphik Medium"/>
                <a:ea typeface="Graphik Medium"/>
                <a:cs typeface="Graphik Medium"/>
                <a:sym typeface="Graphik Medium"/>
              </a:defRPr>
            </a:lvl1pPr>
            <a:lvl2pPr>
              <a:spcBef>
                <a:spcPts val="3200"/>
              </a:spcBef>
              <a:defRPr sz="2000" spc="-58">
                <a:latin typeface="Graphik Medium"/>
                <a:ea typeface="Graphik Medium"/>
                <a:cs typeface="Graphik Medium"/>
                <a:sym typeface="Graphik Medium"/>
              </a:defRPr>
            </a:lvl2pPr>
            <a:lvl3pPr>
              <a:spcBef>
                <a:spcPts val="3200"/>
              </a:spcBef>
              <a:defRPr sz="2000" spc="-58">
                <a:latin typeface="Graphik Medium"/>
                <a:ea typeface="Graphik Medium"/>
                <a:cs typeface="Graphik Medium"/>
                <a:sym typeface="Graphik Medium"/>
              </a:defRPr>
            </a:lvl3pPr>
            <a:lvl4pPr>
              <a:spcBef>
                <a:spcPts val="3200"/>
              </a:spcBef>
              <a:defRPr sz="2000" spc="-58">
                <a:latin typeface="Graphik Medium"/>
                <a:ea typeface="Graphik Medium"/>
                <a:cs typeface="Graphik Medium"/>
                <a:sym typeface="Graphik Medium"/>
              </a:defRPr>
            </a:lvl4pPr>
            <a:lvl5pPr>
              <a:spcBef>
                <a:spcPts val="3200"/>
              </a:spcBef>
              <a:defRPr sz="2000" spc="-58">
                <a:latin typeface="Graphik Medium"/>
                <a:ea typeface="Graphik Medium"/>
                <a:cs typeface="Graphik Medium"/>
                <a:sym typeface="Graphik Medium"/>
              </a:defRPr>
            </a:lvl5pPr>
          </a:lstStyle>
          <a:p>
            <a:r>
              <a:t>Auteur en datum</a:t>
            </a:r>
          </a:p>
          <a:p>
            <a:pPr lvl="1"/>
            <a:endParaRPr/>
          </a:p>
          <a:p>
            <a:pPr lvl="2"/>
            <a:endParaRPr/>
          </a:p>
          <a:p>
            <a:pPr lvl="3"/>
            <a:endParaRPr/>
          </a:p>
          <a:p>
            <a:pPr lvl="4"/>
            <a:endParaRPr/>
          </a:p>
        </p:txBody>
      </p:sp>
      <p:sp>
        <p:nvSpPr>
          <p:cNvPr id="98" name="Ondertitel agenda"/>
          <p:cNvSpPr txBox="1">
            <a:spLocks noGrp="1"/>
          </p:cNvSpPr>
          <p:nvPr>
            <p:ph type="body" sz="quarter" idx="21" hasCustomPrompt="1"/>
          </p:nvPr>
        </p:nvSpPr>
        <p:spPr>
          <a:xfrm>
            <a:off x="1295400" y="3543455"/>
            <a:ext cx="21869400" cy="694057"/>
          </a:xfrm>
          <a:prstGeom prst="rect">
            <a:avLst/>
          </a:prstGeom>
        </p:spPr>
        <p:txBody>
          <a:bodyPr/>
          <a:lstStyle>
            <a:lvl1pPr>
              <a:defRPr spc="-200"/>
            </a:lvl1pPr>
          </a:lstStyle>
          <a:p>
            <a:r>
              <a:t>Ondertitel agenda</a:t>
            </a:r>
          </a:p>
        </p:txBody>
      </p:sp>
      <p:sp>
        <p:nvSpPr>
          <p:cNvPr id="99" name="Hoofdtekst - niveau één…"/>
          <p:cNvSpPr txBox="1">
            <a:spLocks noGrp="1"/>
          </p:cNvSpPr>
          <p:nvPr>
            <p:ph type="body" idx="22" hasCustomPrompt="1"/>
          </p:nvPr>
        </p:nvSpPr>
        <p:spPr>
          <a:xfrm>
            <a:off x="1295400" y="5118100"/>
            <a:ext cx="21869400" cy="7137400"/>
          </a:xfrm>
          <a:prstGeom prst="rect">
            <a:avLst/>
          </a:prstGeom>
        </p:spPr>
        <p:txBody>
          <a:bodyPr/>
          <a:lstStyle>
            <a:lvl1pPr defTabSz="825500">
              <a:spcBef>
                <a:spcPts val="3200"/>
              </a:spcBef>
              <a:defRPr sz="5400" b="1" u="sng" cap="none" spc="-100">
                <a:latin typeface="Graphik"/>
                <a:ea typeface="Graphik"/>
                <a:cs typeface="Graphik"/>
                <a:sym typeface="Graphik"/>
              </a:defRPr>
            </a:lvl1pPr>
          </a:lstStyle>
          <a:p>
            <a:r>
              <a:t>Agendaonderwerpen</a:t>
            </a:r>
          </a:p>
        </p:txBody>
      </p:sp>
      <p:sp>
        <p:nvSpPr>
          <p:cNvPr id="10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2" name="Titel agend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Titel agenda</a:t>
            </a:r>
          </a:p>
        </p:txBody>
      </p:sp>
      <p:sp>
        <p:nvSpPr>
          <p:cNvPr id="10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838788794"/>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Uiting">
    <p:spTree>
      <p:nvGrpSpPr>
        <p:cNvPr id="1" name=""/>
        <p:cNvGrpSpPr/>
        <p:nvPr/>
      </p:nvGrpSpPr>
      <p:grpSpPr>
        <a:xfrm>
          <a:off x="0" y="0"/>
          <a:ext cx="0" cy="0"/>
          <a:chOff x="0" y="0"/>
          <a:chExt cx="0" cy="0"/>
        </a:xfrm>
      </p:grpSpPr>
      <p:sp>
        <p:nvSpPr>
          <p:cNvPr id="110" name="Hoofdtekst - niveau één…"/>
          <p:cNvSpPr txBox="1">
            <a:spLocks noGrp="1"/>
          </p:cNvSpPr>
          <p:nvPr>
            <p:ph type="body" sz="half" idx="1" hasCustomPrompt="1"/>
          </p:nvPr>
        </p:nvSpPr>
        <p:spPr>
          <a:xfrm>
            <a:off x="1298276" y="4927600"/>
            <a:ext cx="21863647" cy="3853768"/>
          </a:xfrm>
          <a:prstGeom prst="rect">
            <a:avLst/>
          </a:prstGeom>
        </p:spPr>
        <p:txBody>
          <a:bodyPr anchor="ctr"/>
          <a:lstStyle>
            <a:lvl1pPr algn="ctr" defTabSz="1160858">
              <a:defRPr sz="10200" b="1" spc="-408">
                <a:latin typeface="Graphik"/>
                <a:ea typeface="Graphik"/>
                <a:cs typeface="Graphik"/>
                <a:sym typeface="Graphik"/>
              </a:defRPr>
            </a:lvl1pPr>
            <a:lvl2pPr algn="ctr" defTabSz="1160858">
              <a:defRPr sz="10200" b="1" spc="-408">
                <a:latin typeface="Graphik"/>
                <a:ea typeface="Graphik"/>
                <a:cs typeface="Graphik"/>
                <a:sym typeface="Graphik"/>
              </a:defRPr>
            </a:lvl2pPr>
            <a:lvl3pPr algn="ctr" defTabSz="1160858">
              <a:defRPr sz="10200" b="1" spc="-408">
                <a:latin typeface="Graphik"/>
                <a:ea typeface="Graphik"/>
                <a:cs typeface="Graphik"/>
                <a:sym typeface="Graphik"/>
              </a:defRPr>
            </a:lvl3pPr>
            <a:lvl4pPr algn="ctr" defTabSz="1160858">
              <a:defRPr sz="10200" b="1" spc="-408">
                <a:latin typeface="Graphik"/>
                <a:ea typeface="Graphik"/>
                <a:cs typeface="Graphik"/>
                <a:sym typeface="Graphik"/>
              </a:defRPr>
            </a:lvl4pPr>
            <a:lvl5pPr algn="ctr" defTabSz="1160858">
              <a:defRPr sz="10200" b="1" spc="-408">
                <a:latin typeface="Graphik"/>
                <a:ea typeface="Graphik"/>
                <a:cs typeface="Graphik"/>
                <a:sym typeface="Graphik"/>
              </a:defRPr>
            </a:lvl5pPr>
          </a:lstStyle>
          <a:p>
            <a:r>
              <a:t>Uiting</a:t>
            </a:r>
          </a:p>
          <a:p>
            <a:pPr lvl="1"/>
            <a:endParaRPr/>
          </a:p>
          <a:p>
            <a:pPr lvl="2"/>
            <a:endParaRPr/>
          </a:p>
          <a:p>
            <a:pPr lvl="3"/>
            <a:endParaRPr/>
          </a:p>
          <a:p>
            <a:pPr lvl="4"/>
            <a:endParaRPr/>
          </a:p>
        </p:txBody>
      </p:sp>
      <p:sp>
        <p:nvSpPr>
          <p:cNvPr id="11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952175728"/>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Groot feit">
    <p:spTree>
      <p:nvGrpSpPr>
        <p:cNvPr id="1" name=""/>
        <p:cNvGrpSpPr/>
        <p:nvPr/>
      </p:nvGrpSpPr>
      <p:grpSpPr>
        <a:xfrm>
          <a:off x="0" y="0"/>
          <a:ext cx="0" cy="0"/>
          <a:chOff x="0" y="0"/>
          <a:chExt cx="0" cy="0"/>
        </a:xfrm>
      </p:grpSpPr>
      <p:sp>
        <p:nvSpPr>
          <p:cNvPr id="118" name="Hoofdtekst - niveau één…"/>
          <p:cNvSpPr txBox="1">
            <a:spLocks noGrp="1"/>
          </p:cNvSpPr>
          <p:nvPr>
            <p:ph type="body" sz="quarter" idx="1" hasCustomPrompt="1"/>
          </p:nvPr>
        </p:nvSpPr>
        <p:spPr>
          <a:xfrm>
            <a:off x="1295400" y="8117284"/>
            <a:ext cx="21869400" cy="592457"/>
          </a:xfrm>
          <a:prstGeom prst="rect">
            <a:avLst/>
          </a:prstGeom>
        </p:spPr>
        <p:txBody>
          <a:bodyPr/>
          <a:lstStyle>
            <a:lvl1pPr algn="ctr" defTabSz="490727">
              <a:spcBef>
                <a:spcPts val="2600"/>
              </a:spcBef>
              <a:defRPr sz="2900" spc="-88"/>
            </a:lvl1pPr>
            <a:lvl2pPr algn="ctr" defTabSz="490727">
              <a:spcBef>
                <a:spcPts val="2600"/>
              </a:spcBef>
              <a:defRPr sz="2900" spc="-88"/>
            </a:lvl2pPr>
            <a:lvl3pPr algn="ctr" defTabSz="490727">
              <a:spcBef>
                <a:spcPts val="2600"/>
              </a:spcBef>
              <a:defRPr sz="2900" spc="-88"/>
            </a:lvl3pPr>
            <a:lvl4pPr algn="ctr" defTabSz="490727">
              <a:spcBef>
                <a:spcPts val="2600"/>
              </a:spcBef>
              <a:defRPr sz="2900" spc="-88"/>
            </a:lvl4pPr>
            <a:lvl5pPr algn="ctr" defTabSz="490727">
              <a:spcBef>
                <a:spcPts val="2600"/>
              </a:spcBef>
              <a:defRPr sz="2900" spc="-88"/>
            </a:lvl5pPr>
          </a:lstStyle>
          <a:p>
            <a:r>
              <a:t>Feitinformatie</a:t>
            </a:r>
          </a:p>
          <a:p>
            <a:pPr lvl="1"/>
            <a:endParaRPr/>
          </a:p>
          <a:p>
            <a:pPr lvl="2"/>
            <a:endParaRPr/>
          </a:p>
          <a:p>
            <a:pPr lvl="3"/>
            <a:endParaRPr/>
          </a:p>
          <a:p>
            <a:pPr lvl="4"/>
            <a:endParaRPr/>
          </a:p>
        </p:txBody>
      </p:sp>
      <p:sp>
        <p:nvSpPr>
          <p:cNvPr id="119" name="Hoofdtekst - niveau één…"/>
          <p:cNvSpPr txBox="1">
            <a:spLocks noGrp="1"/>
          </p:cNvSpPr>
          <p:nvPr>
            <p:ph type="body" sz="half" idx="21" hasCustomPrompt="1"/>
          </p:nvPr>
        </p:nvSpPr>
        <p:spPr>
          <a:xfrm>
            <a:off x="1295400" y="3587042"/>
            <a:ext cx="21869400" cy="4730170"/>
          </a:xfrm>
          <a:prstGeom prst="rect">
            <a:avLst/>
          </a:prstGeom>
        </p:spPr>
        <p:txBody>
          <a:bodyPr anchor="b"/>
          <a:lstStyle/>
          <a:p>
            <a:pPr lvl="4" indent="1097280" algn="ctr" defTabSz="330200">
              <a:lnSpc>
                <a:spcPct val="70000"/>
              </a:lnSpc>
              <a:defRPr sz="8960" b="1" spc="-200">
                <a:latin typeface="Graphik"/>
                <a:ea typeface="Graphik"/>
                <a:cs typeface="Graphik"/>
                <a:sym typeface="Graphik"/>
              </a:defRPr>
            </a:pPr>
            <a:r>
              <a:t>100%
</a:t>
            </a:r>
          </a:p>
        </p:txBody>
      </p:sp>
      <p:sp>
        <p:nvSpPr>
          <p:cNvPr id="12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22"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717176804"/>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Citaat">
    <p:spTree>
      <p:nvGrpSpPr>
        <p:cNvPr id="1" name=""/>
        <p:cNvGrpSpPr/>
        <p:nvPr/>
      </p:nvGrpSpPr>
      <p:grpSpPr>
        <a:xfrm>
          <a:off x="0" y="0"/>
          <a:ext cx="0" cy="0"/>
          <a:chOff x="0" y="0"/>
          <a:chExt cx="0" cy="0"/>
        </a:xfrm>
      </p:grpSpPr>
      <p:sp>
        <p:nvSpPr>
          <p:cNvPr id="129" name="Hoofdtekst - niveau één…"/>
          <p:cNvSpPr txBox="1">
            <a:spLocks noGrp="1"/>
          </p:cNvSpPr>
          <p:nvPr>
            <p:ph type="body" sz="quarter" idx="1" hasCustomPrompt="1"/>
          </p:nvPr>
        </p:nvSpPr>
        <p:spPr>
          <a:xfrm>
            <a:off x="2252673" y="10353078"/>
            <a:ext cx="20691416" cy="567946"/>
          </a:xfrm>
          <a:prstGeom prst="rect">
            <a:avLst/>
          </a:prstGeom>
        </p:spPr>
        <p:txBody>
          <a:bodyPr/>
          <a:lstStyle>
            <a:lvl1pPr>
              <a:defRPr sz="2800" spc="-84"/>
            </a:lvl1pPr>
            <a:lvl2pPr>
              <a:defRPr sz="2800" spc="-84"/>
            </a:lvl2pPr>
            <a:lvl3pPr>
              <a:defRPr sz="2800" spc="-84"/>
            </a:lvl3pPr>
            <a:lvl4pPr>
              <a:defRPr sz="2800" spc="-84"/>
            </a:lvl4pPr>
            <a:lvl5pPr>
              <a:defRPr sz="2800" spc="-84"/>
            </a:lvl5pPr>
          </a:lstStyle>
          <a:p>
            <a:r>
              <a:t>Toekenning </a:t>
            </a:r>
          </a:p>
          <a:p>
            <a:pPr lvl="1"/>
            <a:endParaRPr/>
          </a:p>
          <a:p>
            <a:pPr lvl="2"/>
            <a:endParaRPr/>
          </a:p>
          <a:p>
            <a:pPr lvl="3"/>
            <a:endParaRPr/>
          </a:p>
          <a:p>
            <a:pPr lvl="4"/>
            <a:endParaRPr/>
          </a:p>
        </p:txBody>
      </p:sp>
      <p:sp>
        <p:nvSpPr>
          <p:cNvPr id="13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32" name="Hoofdtekst - niveau één…"/>
          <p:cNvSpPr txBox="1">
            <a:spLocks noGrp="1"/>
          </p:cNvSpPr>
          <p:nvPr>
            <p:ph type="body" sz="half" idx="21" hasCustomPrompt="1"/>
          </p:nvPr>
        </p:nvSpPr>
        <p:spPr>
          <a:xfrm>
            <a:off x="1439912" y="4332885"/>
            <a:ext cx="21504176" cy="5497469"/>
          </a:xfrm>
          <a:prstGeom prst="rect">
            <a:avLst/>
          </a:prstGeom>
        </p:spPr>
        <p:txBody>
          <a:bodyPr anchor="b"/>
          <a:lstStyle/>
          <a:p>
            <a:pPr lvl="4" indent="1278159" defTabSz="731341">
              <a:lnSpc>
                <a:spcPct val="70000"/>
              </a:lnSpc>
              <a:defRPr sz="8379" b="1" i="1" spc="-378">
                <a:latin typeface="Graphik"/>
                <a:ea typeface="Graphik"/>
                <a:cs typeface="Graphik"/>
                <a:sym typeface="Graphik"/>
              </a:defRPr>
            </a:pPr>
            <a:r>
              <a:t>“Bijzonder citaat”
</a:t>
            </a:r>
          </a:p>
        </p:txBody>
      </p:sp>
      <p:sp>
        <p:nvSpPr>
          <p:cNvPr id="1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365365698"/>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Foto - driemaal">
    <p:spTree>
      <p:nvGrpSpPr>
        <p:cNvPr id="1" name=""/>
        <p:cNvGrpSpPr/>
        <p:nvPr/>
      </p:nvGrpSpPr>
      <p:grpSpPr>
        <a:xfrm>
          <a:off x="0" y="0"/>
          <a:ext cx="0" cy="0"/>
          <a:chOff x="0" y="0"/>
          <a:chExt cx="0" cy="0"/>
        </a:xfrm>
      </p:grpSpPr>
      <p:sp>
        <p:nvSpPr>
          <p:cNvPr id="140" name="Zijaanzicht van een persoon met een geel jack met capuchon voor gele luiken"/>
          <p:cNvSpPr>
            <a:spLocks noGrp="1"/>
          </p:cNvSpPr>
          <p:nvPr>
            <p:ph type="pic" idx="21"/>
          </p:nvPr>
        </p:nvSpPr>
        <p:spPr>
          <a:xfrm>
            <a:off x="4076700" y="-3937000"/>
            <a:ext cx="26492200" cy="17661468"/>
          </a:xfrm>
          <a:prstGeom prst="rect">
            <a:avLst/>
          </a:prstGeom>
        </p:spPr>
        <p:txBody>
          <a:bodyPr lIns="91439" tIns="45719" rIns="91439" bIns="45719">
            <a:noAutofit/>
          </a:bodyPr>
          <a:lstStyle/>
          <a:p>
            <a:endParaRPr/>
          </a:p>
        </p:txBody>
      </p:sp>
      <p:sp>
        <p:nvSpPr>
          <p:cNvPr id="141" name="Zicht op de rug van een persoon met een geel topje die door een opening in een stenen muur kijkt"/>
          <p:cNvSpPr>
            <a:spLocks noGrp="1"/>
          </p:cNvSpPr>
          <p:nvPr>
            <p:ph type="pic" sz="half" idx="22"/>
          </p:nvPr>
        </p:nvSpPr>
        <p:spPr>
          <a:xfrm>
            <a:off x="-2" y="-525806"/>
            <a:ext cx="12065002" cy="7782612"/>
          </a:xfrm>
          <a:prstGeom prst="rect">
            <a:avLst/>
          </a:prstGeom>
        </p:spPr>
        <p:txBody>
          <a:bodyPr lIns="91439" tIns="45719" rIns="91439" bIns="45719">
            <a:noAutofit/>
          </a:bodyPr>
          <a:lstStyle/>
          <a:p>
            <a:endParaRPr/>
          </a:p>
        </p:txBody>
      </p:sp>
      <p:sp>
        <p:nvSpPr>
          <p:cNvPr id="142" name="Persoon met een grote glimlach die een blauw topje draagt voor een blauwe muur"/>
          <p:cNvSpPr>
            <a:spLocks noGrp="1"/>
          </p:cNvSpPr>
          <p:nvPr>
            <p:ph type="pic" sz="half" idx="23"/>
          </p:nvPr>
        </p:nvSpPr>
        <p:spPr>
          <a:xfrm>
            <a:off x="-2" y="6384783"/>
            <a:ext cx="12065002" cy="8048240"/>
          </a:xfrm>
          <a:prstGeom prst="rect">
            <a:avLst/>
          </a:prstGeom>
        </p:spPr>
        <p:txBody>
          <a:bodyPr lIns="91439" tIns="45719" rIns="91439" bIns="45719">
            <a:noAutofit/>
          </a:bodyPr>
          <a:lstStyle/>
          <a:p>
            <a:endParaRPr/>
          </a:p>
        </p:txBody>
      </p:sp>
      <p:sp>
        <p:nvSpPr>
          <p:cNvPr id="14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72789131"/>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Foto">
    <p:spTree>
      <p:nvGrpSpPr>
        <p:cNvPr id="1" name=""/>
        <p:cNvGrpSpPr/>
        <p:nvPr/>
      </p:nvGrpSpPr>
      <p:grpSpPr>
        <a:xfrm>
          <a:off x="0" y="0"/>
          <a:ext cx="0" cy="0"/>
          <a:chOff x="0" y="0"/>
          <a:chExt cx="0" cy="0"/>
        </a:xfrm>
      </p:grpSpPr>
      <p:sp>
        <p:nvSpPr>
          <p:cNvPr id="150" name="Persoon in blauwe spijkerbroek en spijkerjasje tegen een effen rode en paarse muur"/>
          <p:cNvSpPr>
            <a:spLocks noGrp="1"/>
          </p:cNvSpPr>
          <p:nvPr>
            <p:ph type="pic" idx="21"/>
          </p:nvPr>
        </p:nvSpPr>
        <p:spPr>
          <a:xfrm>
            <a:off x="0" y="-1266000"/>
            <a:ext cx="24384000" cy="16248003"/>
          </a:xfrm>
          <a:prstGeom prst="rect">
            <a:avLst/>
          </a:prstGeom>
        </p:spPr>
        <p:txBody>
          <a:bodyPr lIns="91439" tIns="45719" rIns="91439" bIns="45719">
            <a:noAutofit/>
          </a:bodyPr>
          <a:lstStyle/>
          <a:p>
            <a:endParaRPr/>
          </a:p>
        </p:txBody>
      </p:sp>
      <p:sp>
        <p:nvSpPr>
          <p:cNvPr id="151"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5302771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en foto alt">
    <p:spTree>
      <p:nvGrpSpPr>
        <p:cNvPr id="1" name=""/>
        <p:cNvGrpSpPr/>
        <p:nvPr/>
      </p:nvGrpSpPr>
      <p:grpSpPr>
        <a:xfrm>
          <a:off x="0" y="0"/>
          <a:ext cx="0" cy="0"/>
          <a:chOff x="0" y="0"/>
          <a:chExt cx="0" cy="0"/>
        </a:xfrm>
      </p:grpSpPr>
      <p:sp>
        <p:nvSpPr>
          <p:cNvPr id="30" name="Zijaanzicht van een persoon met een geel jack met capuchon voor gele luiken"/>
          <p:cNvSpPr>
            <a:spLocks noGrp="1"/>
          </p:cNvSpPr>
          <p:nvPr>
            <p:ph type="pic" idx="21"/>
          </p:nvPr>
        </p:nvSpPr>
        <p:spPr>
          <a:xfrm>
            <a:off x="8922063" y="-1"/>
            <a:ext cx="20573998" cy="13716000"/>
          </a:xfrm>
          <a:prstGeom prst="rect">
            <a:avLst/>
          </a:prstGeom>
        </p:spPr>
        <p:txBody>
          <a:bodyPr lIns="91439" tIns="45719" rIns="91439" bIns="45719">
            <a:noAutofit/>
          </a:bodyPr>
          <a:lstStyle/>
          <a:p>
            <a:endParaRPr/>
          </a:p>
        </p:txBody>
      </p:sp>
      <p:sp>
        <p:nvSpPr>
          <p:cNvPr id="31" name="Naam dia"/>
          <p:cNvSpPr txBox="1">
            <a:spLocks noGrp="1"/>
          </p:cNvSpPr>
          <p:nvPr>
            <p:ph type="title" hasCustomPrompt="1"/>
          </p:nvPr>
        </p:nvSpPr>
        <p:spPr>
          <a:xfrm>
            <a:off x="1295400" y="3743016"/>
            <a:ext cx="11442700" cy="5334001"/>
          </a:xfrm>
          <a:prstGeom prst="rect">
            <a:avLst/>
          </a:prstGeom>
        </p:spPr>
        <p:txBody>
          <a:bodyPr/>
          <a:lstStyle/>
          <a:p>
            <a:r>
              <a:t>Naam dia</a:t>
            </a:r>
          </a:p>
        </p:txBody>
      </p:sp>
      <p:sp>
        <p:nvSpPr>
          <p:cNvPr id="32" name="Hoofdtekst - niveau één…"/>
          <p:cNvSpPr txBox="1">
            <a:spLocks noGrp="1"/>
          </p:cNvSpPr>
          <p:nvPr>
            <p:ph type="body" sz="quarter" idx="1" hasCustomPrompt="1"/>
          </p:nvPr>
        </p:nvSpPr>
        <p:spPr>
          <a:xfrm>
            <a:off x="1295400" y="9271000"/>
            <a:ext cx="11442700" cy="3175000"/>
          </a:xfrm>
          <a:prstGeom prst="rect">
            <a:avLst/>
          </a:prstGeom>
        </p:spPr>
        <p:txBody>
          <a:bodyPr/>
          <a:lstStyle/>
          <a:p>
            <a:r>
              <a:t>Ondertitel dia</a:t>
            </a:r>
          </a:p>
          <a:p>
            <a:pPr lvl="1"/>
            <a:endParaRPr/>
          </a:p>
          <a:p>
            <a:pPr lvl="2"/>
            <a:endParaRPr/>
          </a:p>
          <a:p>
            <a:pPr lvl="3"/>
            <a:endParaRPr/>
          </a:p>
          <a:p>
            <a:pPr lvl="4"/>
            <a:endParaRPr/>
          </a:p>
        </p:txBody>
      </p:sp>
      <p:sp>
        <p:nvSpPr>
          <p:cNvPr id="3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15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4502913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el en opsomming">
    <p:spTree>
      <p:nvGrpSpPr>
        <p:cNvPr id="1" name=""/>
        <p:cNvGrpSpPr/>
        <p:nvPr/>
      </p:nvGrpSpPr>
      <p:grpSpPr>
        <a:xfrm>
          <a:off x="0" y="0"/>
          <a:ext cx="0" cy="0"/>
          <a:chOff x="0" y="0"/>
          <a:chExt cx="0" cy="0"/>
        </a:xfrm>
      </p:grpSpPr>
      <p:sp>
        <p:nvSpPr>
          <p:cNvPr id="40"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41" name="Ondertitel dia"/>
          <p:cNvSpPr txBox="1">
            <a:spLocks noGrp="1"/>
          </p:cNvSpPr>
          <p:nvPr>
            <p:ph type="body" sz="quarter" idx="22" hasCustomPrompt="1"/>
          </p:nvPr>
        </p:nvSpPr>
        <p:spPr>
          <a:xfrm>
            <a:off x="1295400" y="3543455"/>
            <a:ext cx="21869400" cy="694056"/>
          </a:xfrm>
          <a:prstGeom prst="rect">
            <a:avLst/>
          </a:prstGeom>
        </p:spPr>
        <p:txBody>
          <a:bodyPr/>
          <a:lstStyle/>
          <a:p>
            <a:r>
              <a:t>Ondertitel dia</a:t>
            </a:r>
          </a:p>
        </p:txBody>
      </p:sp>
      <p:sp>
        <p:nvSpPr>
          <p:cNvPr id="42"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3"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44" name="Naam dia"/>
          <p:cNvSpPr txBox="1">
            <a:spLocks noGrp="1"/>
          </p:cNvSpPr>
          <p:nvPr>
            <p:ph type="title" hasCustomPrompt="1"/>
          </p:nvPr>
        </p:nvSpPr>
        <p:spPr>
          <a:xfrm>
            <a:off x="1295400" y="1620697"/>
            <a:ext cx="21869400" cy="1778386"/>
          </a:xfrm>
          <a:prstGeom prst="rect">
            <a:avLst/>
          </a:prstGeom>
        </p:spPr>
        <p:txBody>
          <a:bodyPr anchor="t"/>
          <a:lstStyle>
            <a:lvl1pPr defTabSz="584200">
              <a:defRPr sz="10000" spc="-400"/>
            </a:lvl1pPr>
          </a:lstStyle>
          <a:p>
            <a:r>
              <a:t>Naam dia</a:t>
            </a:r>
          </a:p>
        </p:txBody>
      </p:sp>
      <p:sp>
        <p:nvSpPr>
          <p:cNvPr id="45" name="Hoofdtekst - niveau één…"/>
          <p:cNvSpPr txBox="1">
            <a:spLocks noGrp="1"/>
          </p:cNvSpPr>
          <p:nvPr>
            <p:ph type="body" idx="1" hasCustomPrompt="1"/>
          </p:nvPr>
        </p:nvSpPr>
        <p:spPr>
          <a:xfrm>
            <a:off x="1295400" y="5270500"/>
            <a:ext cx="21869400" cy="7137400"/>
          </a:xfrm>
          <a:prstGeom prst="rect">
            <a:avLst/>
          </a:prstGeom>
        </p:spPr>
        <p:txBody>
          <a:bodyPr/>
          <a:lstStyle>
            <a:lvl1pPr defTabSz="584200">
              <a:spcBef>
                <a:spcPts val="3300"/>
              </a:spcBef>
              <a:defRPr sz="4000" cap="none" spc="0"/>
            </a:lvl1pPr>
            <a:lvl2pPr defTabSz="584200">
              <a:spcBef>
                <a:spcPts val="3300"/>
              </a:spcBef>
              <a:defRPr sz="4000" cap="none" spc="0"/>
            </a:lvl2pPr>
            <a:lvl3pPr defTabSz="584200">
              <a:spcBef>
                <a:spcPts val="3300"/>
              </a:spcBef>
              <a:defRPr sz="4000" cap="none" spc="0"/>
            </a:lvl3pPr>
            <a:lvl4pPr defTabSz="584200">
              <a:spcBef>
                <a:spcPts val="3300"/>
              </a:spcBef>
              <a:defRPr sz="4000" cap="none" spc="0"/>
            </a:lvl4pPr>
            <a:lvl5pPr defTabSz="584200">
              <a:spcBef>
                <a:spcPts val="3300"/>
              </a:spcBef>
              <a:defRPr sz="4000" cap="none" spc="0"/>
            </a:lvl5pPr>
          </a:lstStyle>
          <a:p>
            <a:r>
              <a:t>Dia-opsommingstekst</a:t>
            </a:r>
          </a:p>
          <a:p>
            <a:pPr lvl="1"/>
            <a:endParaRPr/>
          </a:p>
          <a:p>
            <a:pPr lvl="2"/>
            <a:endParaRPr/>
          </a:p>
          <a:p>
            <a:pPr lvl="3"/>
            <a:endParaRPr/>
          </a:p>
          <a:p>
            <a:pPr lvl="4"/>
            <a:endParaRPr/>
          </a:p>
        </p:txBody>
      </p:sp>
      <p:sp>
        <p:nvSpPr>
          <p:cNvPr id="46" name="Dianummer"/>
          <p:cNvSpPr txBox="1">
            <a:spLocks noGrp="1"/>
          </p:cNvSpPr>
          <p:nvPr>
            <p:ph type="sldNum" sz="quarter" idx="2"/>
          </p:nvPr>
        </p:nvSpPr>
        <p:spPr>
          <a:xfrm>
            <a:off x="22793706" y="12981031"/>
            <a:ext cx="361189" cy="404115"/>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Opsomming">
    <p:spTree>
      <p:nvGrpSpPr>
        <p:cNvPr id="1" name=""/>
        <p:cNvGrpSpPr/>
        <p:nvPr/>
      </p:nvGrpSpPr>
      <p:grpSpPr>
        <a:xfrm>
          <a:off x="0" y="0"/>
          <a:ext cx="0" cy="0"/>
          <a:chOff x="0" y="0"/>
          <a:chExt cx="0" cy="0"/>
        </a:xfrm>
      </p:grpSpPr>
      <p:sp>
        <p:nvSpPr>
          <p:cNvPr id="53"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54" name="Hoofdtekst - niveau één…"/>
          <p:cNvSpPr txBox="1">
            <a:spLocks noGrp="1"/>
          </p:cNvSpPr>
          <p:nvPr>
            <p:ph type="body" idx="1" hasCustomPrompt="1"/>
          </p:nvPr>
        </p:nvSpPr>
        <p:spPr>
          <a:xfrm>
            <a:off x="1295400" y="5270500"/>
            <a:ext cx="21869400" cy="7135317"/>
          </a:xfrm>
          <a:prstGeom prst="rect">
            <a:avLst/>
          </a:prstGeom>
        </p:spPr>
        <p:txBody>
          <a:bodyPr numCol="2" spcCol="1093469"/>
          <a:lstStyle>
            <a:lvl1pPr defTabSz="584200">
              <a:spcBef>
                <a:spcPts val="3300"/>
              </a:spcBef>
              <a:defRPr sz="4000" cap="none" spc="0"/>
            </a:lvl1pPr>
            <a:lvl2pPr defTabSz="584200">
              <a:spcBef>
                <a:spcPts val="3300"/>
              </a:spcBef>
              <a:defRPr sz="4000" cap="none" spc="0"/>
            </a:lvl2pPr>
            <a:lvl3pPr defTabSz="584200">
              <a:spcBef>
                <a:spcPts val="3300"/>
              </a:spcBef>
              <a:defRPr sz="4000" cap="none" spc="0"/>
            </a:lvl3pPr>
            <a:lvl4pPr defTabSz="584200">
              <a:spcBef>
                <a:spcPts val="3300"/>
              </a:spcBef>
              <a:defRPr sz="4000" cap="none" spc="0"/>
            </a:lvl4pPr>
            <a:lvl5pPr defTabSz="584200">
              <a:spcBef>
                <a:spcPts val="3300"/>
              </a:spcBef>
              <a:defRPr sz="4000" cap="none" spc="0"/>
            </a:lvl5pPr>
          </a:lstStyle>
          <a:p>
            <a:r>
              <a:t>Dia-opsommingstekst</a:t>
            </a:r>
          </a:p>
          <a:p>
            <a:pPr lvl="1"/>
            <a:endParaRPr/>
          </a:p>
          <a:p>
            <a:pPr lvl="2"/>
            <a:endParaRPr/>
          </a:p>
          <a:p>
            <a:pPr lvl="3"/>
            <a:endParaRPr/>
          </a:p>
          <a:p>
            <a:pPr lvl="4"/>
            <a:endParaRPr/>
          </a:p>
        </p:txBody>
      </p:sp>
      <p:sp>
        <p:nvSpPr>
          <p:cNvPr id="55"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6"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57"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el, opsomm., foto">
    <p:spTree>
      <p:nvGrpSpPr>
        <p:cNvPr id="1" name=""/>
        <p:cNvGrpSpPr/>
        <p:nvPr/>
      </p:nvGrpSpPr>
      <p:grpSpPr>
        <a:xfrm>
          <a:off x="0" y="0"/>
          <a:ext cx="0" cy="0"/>
          <a:chOff x="0" y="0"/>
          <a:chExt cx="0" cy="0"/>
        </a:xfrm>
      </p:grpSpPr>
      <p:sp>
        <p:nvSpPr>
          <p:cNvPr id="64" name="Persoon met een grote glimlach die een blauw topje draagt voor een blauwe muur"/>
          <p:cNvSpPr>
            <a:spLocks noGrp="1"/>
          </p:cNvSpPr>
          <p:nvPr>
            <p:ph type="pic" idx="21"/>
          </p:nvPr>
        </p:nvSpPr>
        <p:spPr>
          <a:xfrm>
            <a:off x="10236489" y="-1"/>
            <a:ext cx="20561460" cy="13716000"/>
          </a:xfrm>
          <a:prstGeom prst="rect">
            <a:avLst/>
          </a:prstGeom>
        </p:spPr>
        <p:txBody>
          <a:bodyPr lIns="91439" tIns="45719" rIns="91439" bIns="45719">
            <a:noAutofit/>
          </a:bodyPr>
          <a:lstStyle/>
          <a:p>
            <a:endParaRPr/>
          </a:p>
        </p:txBody>
      </p:sp>
      <p:sp>
        <p:nvSpPr>
          <p:cNvPr id="65" name="Hoofdtekst - niveau één…"/>
          <p:cNvSpPr txBox="1">
            <a:spLocks noGrp="1"/>
          </p:cNvSpPr>
          <p:nvPr>
            <p:ph type="body" sz="half" idx="1" hasCustomPrompt="1"/>
          </p:nvPr>
        </p:nvSpPr>
        <p:spPr>
          <a:xfrm>
            <a:off x="1295400" y="5257800"/>
            <a:ext cx="11442700" cy="6886575"/>
          </a:xfrm>
          <a:prstGeom prst="rect">
            <a:avLst/>
          </a:prstGeom>
        </p:spPr>
        <p:txBody>
          <a:bodyPr/>
          <a:lstStyle>
            <a:lvl1pPr defTabSz="584200">
              <a:spcBef>
                <a:spcPts val="3300"/>
              </a:spcBef>
              <a:defRPr sz="4000" cap="none" spc="0"/>
            </a:lvl1pPr>
            <a:lvl2pPr defTabSz="584200">
              <a:spcBef>
                <a:spcPts val="3300"/>
              </a:spcBef>
              <a:defRPr sz="4000" cap="none" spc="0"/>
            </a:lvl2pPr>
            <a:lvl3pPr defTabSz="584200">
              <a:spcBef>
                <a:spcPts val="3300"/>
              </a:spcBef>
              <a:defRPr sz="4000" cap="none" spc="0"/>
            </a:lvl3pPr>
            <a:lvl4pPr defTabSz="584200">
              <a:spcBef>
                <a:spcPts val="3300"/>
              </a:spcBef>
              <a:defRPr sz="4000" cap="none" spc="0"/>
            </a:lvl4pPr>
            <a:lvl5pPr defTabSz="584200">
              <a:spcBef>
                <a:spcPts val="3300"/>
              </a:spcBef>
              <a:defRPr sz="4000" cap="none" spc="0"/>
            </a:lvl5pPr>
          </a:lstStyle>
          <a:p>
            <a:r>
              <a:t>Dia-opsommingstekst</a:t>
            </a:r>
          </a:p>
          <a:p>
            <a:pPr lvl="1"/>
            <a:endParaRPr/>
          </a:p>
          <a:p>
            <a:pPr lvl="2"/>
            <a:endParaRPr/>
          </a:p>
          <a:p>
            <a:pPr lvl="3"/>
            <a:endParaRPr/>
          </a:p>
          <a:p>
            <a:pPr lvl="4"/>
            <a:endParaRPr/>
          </a:p>
        </p:txBody>
      </p:sp>
      <p:sp>
        <p:nvSpPr>
          <p:cNvPr id="66" name="Rechthoek"/>
          <p:cNvSpPr/>
          <p:nvPr/>
        </p:nvSpPr>
        <p:spPr>
          <a:xfrm>
            <a:off x="0" y="990550"/>
            <a:ext cx="12538389"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67" name="Auteur en datum"/>
          <p:cNvSpPr txBox="1">
            <a:spLocks noGrp="1"/>
          </p:cNvSpPr>
          <p:nvPr>
            <p:ph type="body" sz="quarter" idx="22" hasCustomPrompt="1"/>
          </p:nvPr>
        </p:nvSpPr>
        <p:spPr>
          <a:xfrm>
            <a:off x="1295400" y="12955885"/>
            <a:ext cx="114427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68" name="Naam dia"/>
          <p:cNvSpPr txBox="1">
            <a:spLocks noGrp="1"/>
          </p:cNvSpPr>
          <p:nvPr>
            <p:ph type="title" hasCustomPrompt="1"/>
          </p:nvPr>
        </p:nvSpPr>
        <p:spPr>
          <a:xfrm>
            <a:off x="1295400" y="1625600"/>
            <a:ext cx="11442700" cy="2466975"/>
          </a:xfrm>
          <a:prstGeom prst="rect">
            <a:avLst/>
          </a:prstGeom>
        </p:spPr>
        <p:txBody>
          <a:bodyPr anchor="t"/>
          <a:lstStyle>
            <a:lvl1pPr defTabSz="584200">
              <a:defRPr sz="10000" spc="-400"/>
            </a:lvl1pPr>
          </a:lstStyle>
          <a:p>
            <a:r>
              <a:t>Naam dia</a:t>
            </a:r>
          </a:p>
        </p:txBody>
      </p:sp>
      <p:sp>
        <p:nvSpPr>
          <p:cNvPr id="69" name="Ondertitel dia"/>
          <p:cNvSpPr txBox="1">
            <a:spLocks noGrp="1"/>
          </p:cNvSpPr>
          <p:nvPr>
            <p:ph type="body" sz="quarter" idx="23" hasCustomPrompt="1"/>
          </p:nvPr>
        </p:nvSpPr>
        <p:spPr>
          <a:xfrm>
            <a:off x="1295400" y="4092575"/>
            <a:ext cx="11442701" cy="678372"/>
          </a:xfrm>
          <a:prstGeom prst="rect">
            <a:avLst/>
          </a:prstGeom>
        </p:spPr>
        <p:txBody>
          <a:bodyPr/>
          <a:lstStyle>
            <a:lvl1pPr defTabSz="566674">
              <a:defRPr sz="3395" spc="-101"/>
            </a:lvl1pPr>
          </a:lstStyle>
          <a:p>
            <a:r>
              <a:t>Ondertitel dia</a:t>
            </a:r>
          </a:p>
        </p:txBody>
      </p:sp>
      <p:sp>
        <p:nvSpPr>
          <p:cNvPr id="7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e">
    <p:spTree>
      <p:nvGrpSpPr>
        <p:cNvPr id="1" name=""/>
        <p:cNvGrpSpPr/>
        <p:nvPr/>
      </p:nvGrpSpPr>
      <p:grpSpPr>
        <a:xfrm>
          <a:off x="0" y="0"/>
          <a:ext cx="0" cy="0"/>
          <a:chOff x="0" y="0"/>
          <a:chExt cx="0" cy="0"/>
        </a:xfrm>
      </p:grpSpPr>
      <p:sp>
        <p:nvSpPr>
          <p:cNvPr id="77" name="Sectietitel"/>
          <p:cNvSpPr txBox="1">
            <a:spLocks noGrp="1"/>
          </p:cNvSpPr>
          <p:nvPr>
            <p:ph type="title" hasCustomPrompt="1"/>
          </p:nvPr>
        </p:nvSpPr>
        <p:spPr>
          <a:xfrm>
            <a:off x="1295400" y="5404408"/>
            <a:ext cx="21869400" cy="2881785"/>
          </a:xfrm>
          <a:prstGeom prst="rect">
            <a:avLst/>
          </a:prstGeom>
        </p:spPr>
        <p:txBody>
          <a:bodyPr anchor="ctr"/>
          <a:lstStyle>
            <a:lvl1pPr defTabSz="825500">
              <a:defRPr sz="10200" spc="-408"/>
            </a:lvl1pPr>
          </a:lstStyle>
          <a:p>
            <a:r>
              <a:t>Sectietitel</a:t>
            </a:r>
          </a:p>
        </p:txBody>
      </p:sp>
      <p:sp>
        <p:nvSpPr>
          <p:cNvPr id="78"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lleen titel">
    <p:spTree>
      <p:nvGrpSpPr>
        <p:cNvPr id="1" name=""/>
        <p:cNvGrpSpPr/>
        <p:nvPr/>
      </p:nvGrpSpPr>
      <p:grpSpPr>
        <a:xfrm>
          <a:off x="0" y="0"/>
          <a:ext cx="0" cy="0"/>
          <a:chOff x="0" y="0"/>
          <a:chExt cx="0" cy="0"/>
        </a:xfrm>
      </p:grpSpPr>
      <p:sp>
        <p:nvSpPr>
          <p:cNvPr id="85"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86" name="Ondertitel dia"/>
          <p:cNvSpPr txBox="1">
            <a:spLocks noGrp="1"/>
          </p:cNvSpPr>
          <p:nvPr>
            <p:ph type="body" sz="quarter" idx="22" hasCustomPrompt="1"/>
          </p:nvPr>
        </p:nvSpPr>
        <p:spPr>
          <a:xfrm>
            <a:off x="1295400" y="3543455"/>
            <a:ext cx="21869400" cy="694056"/>
          </a:xfrm>
          <a:prstGeom prst="rect">
            <a:avLst/>
          </a:prstGeom>
        </p:spPr>
        <p:txBody>
          <a:bodyPr/>
          <a:lstStyle/>
          <a:p>
            <a:r>
              <a:t>Ondertitel dia </a:t>
            </a:r>
          </a:p>
        </p:txBody>
      </p:sp>
      <p:sp>
        <p:nvSpPr>
          <p:cNvPr id="87"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8"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89" name="Naam di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Naam dia</a:t>
            </a:r>
          </a:p>
        </p:txBody>
      </p:sp>
      <p:sp>
        <p:nvSpPr>
          <p:cNvPr id="90"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97" name="Auteur en datum"/>
          <p:cNvSpPr txBox="1">
            <a:spLocks noGrp="1"/>
          </p:cNvSpPr>
          <p:nvPr>
            <p:ph type="body" sz="quarter" idx="21" hasCustomPrompt="1"/>
          </p:nvPr>
        </p:nvSpPr>
        <p:spPr>
          <a:xfrm>
            <a:off x="1295400" y="12955885"/>
            <a:ext cx="21869400" cy="429261"/>
          </a:xfrm>
          <a:prstGeom prst="rect">
            <a:avLst/>
          </a:prstGeom>
        </p:spPr>
        <p:txBody>
          <a:bodyPr/>
          <a:lstStyle>
            <a:lvl1pPr defTabSz="584200">
              <a:spcBef>
                <a:spcPts val="3200"/>
              </a:spcBef>
              <a:defRPr sz="2000" spc="-59">
                <a:latin typeface="Graphik Medium"/>
                <a:ea typeface="Graphik Medium"/>
                <a:cs typeface="Graphik Medium"/>
                <a:sym typeface="Graphik Medium"/>
              </a:defRPr>
            </a:lvl1pPr>
          </a:lstStyle>
          <a:p>
            <a:r>
              <a:t>Auteur en datum</a:t>
            </a:r>
          </a:p>
        </p:txBody>
      </p:sp>
      <p:sp>
        <p:nvSpPr>
          <p:cNvPr id="98" name="Ondertitel agenda"/>
          <p:cNvSpPr txBox="1">
            <a:spLocks noGrp="1"/>
          </p:cNvSpPr>
          <p:nvPr>
            <p:ph type="body" sz="quarter" idx="22" hasCustomPrompt="1"/>
          </p:nvPr>
        </p:nvSpPr>
        <p:spPr>
          <a:xfrm>
            <a:off x="1295400" y="3543455"/>
            <a:ext cx="21869400" cy="694056"/>
          </a:xfrm>
          <a:prstGeom prst="rect">
            <a:avLst/>
          </a:prstGeom>
        </p:spPr>
        <p:txBody>
          <a:bodyPr/>
          <a:lstStyle/>
          <a:p>
            <a:r>
              <a:t>Ondertitel agenda</a:t>
            </a:r>
          </a:p>
        </p:txBody>
      </p:sp>
      <p:sp>
        <p:nvSpPr>
          <p:cNvPr id="99" name="Hoofdtekst - niveau één…"/>
          <p:cNvSpPr txBox="1">
            <a:spLocks noGrp="1"/>
          </p:cNvSpPr>
          <p:nvPr>
            <p:ph type="body" idx="1" hasCustomPrompt="1"/>
          </p:nvPr>
        </p:nvSpPr>
        <p:spPr>
          <a:xfrm>
            <a:off x="1295400" y="5118100"/>
            <a:ext cx="21869400" cy="7137400"/>
          </a:xfrm>
          <a:prstGeom prst="rect">
            <a:avLst/>
          </a:prstGeom>
        </p:spPr>
        <p:txBody>
          <a:bodyPr/>
          <a:lstStyle>
            <a:lvl1pPr defTabSz="825500">
              <a:spcBef>
                <a:spcPts val="3200"/>
              </a:spcBef>
              <a:defRPr sz="5400" b="1" u="sng" cap="none" spc="-53">
                <a:latin typeface="+mn-lt"/>
                <a:ea typeface="+mn-ea"/>
                <a:cs typeface="+mn-cs"/>
                <a:sym typeface="Graphik"/>
              </a:defRPr>
            </a:lvl1pPr>
            <a:lvl2pPr defTabSz="825500">
              <a:spcBef>
                <a:spcPts val="3200"/>
              </a:spcBef>
              <a:defRPr sz="5400" b="1" u="sng" cap="none" spc="-53">
                <a:latin typeface="+mn-lt"/>
                <a:ea typeface="+mn-ea"/>
                <a:cs typeface="+mn-cs"/>
                <a:sym typeface="Graphik"/>
              </a:defRPr>
            </a:lvl2pPr>
            <a:lvl3pPr defTabSz="825500">
              <a:spcBef>
                <a:spcPts val="3200"/>
              </a:spcBef>
              <a:defRPr sz="5400" b="1" u="sng" cap="none" spc="-53">
                <a:latin typeface="+mn-lt"/>
                <a:ea typeface="+mn-ea"/>
                <a:cs typeface="+mn-cs"/>
                <a:sym typeface="Graphik"/>
              </a:defRPr>
            </a:lvl3pPr>
            <a:lvl4pPr defTabSz="825500">
              <a:spcBef>
                <a:spcPts val="3200"/>
              </a:spcBef>
              <a:defRPr sz="5400" b="1" u="sng" cap="none" spc="-53">
                <a:latin typeface="+mn-lt"/>
                <a:ea typeface="+mn-ea"/>
                <a:cs typeface="+mn-cs"/>
                <a:sym typeface="Graphik"/>
              </a:defRPr>
            </a:lvl4pPr>
            <a:lvl5pPr defTabSz="825500">
              <a:spcBef>
                <a:spcPts val="3200"/>
              </a:spcBef>
              <a:defRPr sz="5400" b="1" u="sng" cap="none" spc="-53">
                <a:latin typeface="+mn-lt"/>
                <a:ea typeface="+mn-ea"/>
                <a:cs typeface="+mn-cs"/>
                <a:sym typeface="Graphik"/>
              </a:defRPr>
            </a:lvl5pPr>
          </a:lstStyle>
          <a:p>
            <a:r>
              <a:t>Agendaonderwerpen</a:t>
            </a:r>
          </a:p>
          <a:p>
            <a:pPr lvl="1"/>
            <a:endParaRPr/>
          </a:p>
          <a:p>
            <a:pPr lvl="2"/>
            <a:endParaRPr/>
          </a:p>
          <a:p>
            <a:pPr lvl="3"/>
            <a:endParaRPr/>
          </a:p>
          <a:p>
            <a:pPr lvl="4"/>
            <a:endParaRPr/>
          </a:p>
        </p:txBody>
      </p:sp>
      <p:sp>
        <p:nvSpPr>
          <p:cNvPr id="100"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1" name="Rechthoek"/>
          <p:cNvSpPr/>
          <p:nvPr/>
        </p:nvSpPr>
        <p:spPr>
          <a:xfrm>
            <a:off x="0" y="990550"/>
            <a:ext cx="24384000" cy="279401"/>
          </a:xfrm>
          <a:prstGeom prst="rect">
            <a:avLst/>
          </a:prstGeom>
          <a:solidFill>
            <a:schemeClr val="accent4"/>
          </a:solidFill>
          <a:ln w="12700">
            <a:miter lim="400000"/>
          </a:ln>
        </p:spPr>
        <p:txBody>
          <a:bodyPr lIns="50800" tIns="50800" rIns="50800" bIns="50800" anchor="ctr"/>
          <a:lstStyle/>
          <a:p>
            <a:pPr>
              <a:lnSpc>
                <a:spcPct val="100000"/>
              </a:lnSpc>
              <a:spcBef>
                <a:spcPts val="3300"/>
              </a:spcBef>
              <a:tabLst/>
              <a:defRPr sz="2200" spc="-44">
                <a:latin typeface="Graphik Semibold"/>
                <a:ea typeface="Graphik Semibold"/>
                <a:cs typeface="Graphik Semibold"/>
                <a:sym typeface="Graphik Semibold"/>
              </a:defRPr>
            </a:pPr>
            <a:endParaRPr/>
          </a:p>
        </p:txBody>
      </p:sp>
      <p:sp>
        <p:nvSpPr>
          <p:cNvPr id="102" name="Titel agenda"/>
          <p:cNvSpPr txBox="1">
            <a:spLocks noGrp="1"/>
          </p:cNvSpPr>
          <p:nvPr>
            <p:ph type="title" hasCustomPrompt="1"/>
          </p:nvPr>
        </p:nvSpPr>
        <p:spPr>
          <a:xfrm>
            <a:off x="1295400" y="1620697"/>
            <a:ext cx="21869400" cy="1778001"/>
          </a:xfrm>
          <a:prstGeom prst="rect">
            <a:avLst/>
          </a:prstGeom>
        </p:spPr>
        <p:txBody>
          <a:bodyPr anchor="t"/>
          <a:lstStyle>
            <a:lvl1pPr defTabSz="584200">
              <a:defRPr sz="10000" spc="-400"/>
            </a:lvl1pPr>
          </a:lstStyle>
          <a:p>
            <a:r>
              <a:t>Titel agenda</a:t>
            </a:r>
          </a:p>
        </p:txBody>
      </p:sp>
      <p:sp>
        <p:nvSpPr>
          <p:cNvPr id="103" name="Dia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am presentatie"/>
          <p:cNvSpPr txBox="1">
            <a:spLocks noGrp="1"/>
          </p:cNvSpPr>
          <p:nvPr>
            <p:ph type="title" hasCustomPrompt="1"/>
          </p:nvPr>
        </p:nvSpPr>
        <p:spPr>
          <a:xfrm>
            <a:off x="1298349" y="4384675"/>
            <a:ext cx="21869401" cy="4699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b">
            <a:normAutofit/>
          </a:bodyPr>
          <a:lstStyle/>
          <a:p>
            <a:r>
              <a:t>Naam presentatie</a:t>
            </a:r>
          </a:p>
        </p:txBody>
      </p:sp>
      <p:sp>
        <p:nvSpPr>
          <p:cNvPr id="3" name="Hoofdtekst - niveau één…"/>
          <p:cNvSpPr txBox="1">
            <a:spLocks noGrp="1"/>
          </p:cNvSpPr>
          <p:nvPr>
            <p:ph type="body" idx="1" hasCustomPrompt="1"/>
          </p:nvPr>
        </p:nvSpPr>
        <p:spPr>
          <a:xfrm>
            <a:off x="1298349" y="9268776"/>
            <a:ext cx="21869401" cy="14022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Ondertitel presentatie </a:t>
            </a:r>
          </a:p>
          <a:p>
            <a:pPr lvl="1"/>
            <a:endParaRPr/>
          </a:p>
          <a:p>
            <a:pPr lvl="2"/>
            <a:endParaRPr/>
          </a:p>
          <a:p>
            <a:pPr lvl="3"/>
            <a:endParaRPr/>
          </a:p>
          <a:p>
            <a:pPr lvl="4"/>
            <a:endParaRPr/>
          </a:p>
        </p:txBody>
      </p:sp>
      <p:sp>
        <p:nvSpPr>
          <p:cNvPr id="4" name="Dianummer"/>
          <p:cNvSpPr txBox="1">
            <a:spLocks noGrp="1"/>
          </p:cNvSpPr>
          <p:nvPr>
            <p:ph type="sldNum" sz="quarter" idx="2"/>
          </p:nvPr>
        </p:nvSpPr>
        <p:spPr>
          <a:xfrm>
            <a:off x="22797516" y="12979146"/>
            <a:ext cx="361189" cy="404115"/>
          </a:xfrm>
          <a:prstGeom prst="rect">
            <a:avLst/>
          </a:prstGeom>
          <a:ln w="12700">
            <a:miter lim="400000"/>
          </a:ln>
        </p:spPr>
        <p:txBody>
          <a:bodyPr wrap="none" lIns="50800" tIns="50800" rIns="50800" bIns="50800" anchor="b">
            <a:spAutoFit/>
          </a:bodyPr>
          <a:lstStyle>
            <a:lvl1pPr defTabSz="3428914">
              <a:lnSpc>
                <a:spcPct val="100000"/>
              </a:lnSpc>
              <a:spcBef>
                <a:spcPts val="0"/>
              </a:spcBef>
              <a:tabLst/>
              <a:defRPr sz="1800" spc="0">
                <a:latin typeface="+mn-lt"/>
                <a:ea typeface="+mn-ea"/>
                <a:cs typeface="+mn-cs"/>
                <a:sym typeface="Graphik"/>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1pPr>
      <a:lvl2pPr marL="0" marR="0" indent="4572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2pPr>
      <a:lvl3pPr marL="0" marR="0" indent="9144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3pPr>
      <a:lvl4pPr marL="0" marR="0" indent="13716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4pPr>
      <a:lvl5pPr marL="0" marR="0" indent="18288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5pPr>
      <a:lvl6pPr marL="0" marR="0" indent="22860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6pPr>
      <a:lvl7pPr marL="0" marR="0" indent="27432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7pPr>
      <a:lvl8pPr marL="0" marR="0" indent="32004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8pPr>
      <a:lvl9pPr marL="0" marR="0" indent="3657600" algn="l" defTabSz="1160859"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mn-lt"/>
          <a:ea typeface="+mn-ea"/>
          <a:cs typeface="+mn-cs"/>
          <a:sym typeface="Graphik"/>
        </a:defRPr>
      </a:lvl9pPr>
    </p:titleStyle>
    <p:body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457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914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1371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18288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22860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2743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3200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3657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p:bodyStyle>
    <p:otherStyle>
      <a:lvl1pPr marL="0" marR="0" indent="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1pPr>
      <a:lvl2pPr marL="0" marR="0" indent="4572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2pPr>
      <a:lvl3pPr marL="0" marR="0" indent="9144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3pPr>
      <a:lvl4pPr marL="0" marR="0" indent="13716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4pPr>
      <a:lvl5pPr marL="0" marR="0" indent="18288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5pPr>
      <a:lvl6pPr marL="0" marR="0" indent="22860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6pPr>
      <a:lvl7pPr marL="0" marR="0" indent="27432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7pPr>
      <a:lvl8pPr marL="0" marR="0" indent="32004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8pPr>
      <a:lvl9pPr marL="0" marR="0" indent="3657600" algn="ctr" defTabSz="3428914"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am presentatie"/>
          <p:cNvSpPr txBox="1">
            <a:spLocks noGrp="1"/>
          </p:cNvSpPr>
          <p:nvPr>
            <p:ph type="title" hasCustomPrompt="1"/>
          </p:nvPr>
        </p:nvSpPr>
        <p:spPr>
          <a:xfrm>
            <a:off x="1298349" y="4384675"/>
            <a:ext cx="21869402" cy="469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b">
            <a:normAutofit/>
          </a:bodyPr>
          <a:lstStyle/>
          <a:p>
            <a:r>
              <a:t>Naam presentatie</a:t>
            </a:r>
          </a:p>
        </p:txBody>
      </p:sp>
      <p:sp>
        <p:nvSpPr>
          <p:cNvPr id="3" name="Hoofdtekst - niveau één…"/>
          <p:cNvSpPr txBox="1">
            <a:spLocks noGrp="1"/>
          </p:cNvSpPr>
          <p:nvPr>
            <p:ph type="body" idx="1" hasCustomPrompt="1"/>
          </p:nvPr>
        </p:nvSpPr>
        <p:spPr>
          <a:xfrm>
            <a:off x="1298349" y="9268776"/>
            <a:ext cx="21869402" cy="14022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Ondertitel presentatie </a:t>
            </a:r>
          </a:p>
          <a:p>
            <a:pPr lvl="1"/>
            <a:endParaRPr/>
          </a:p>
          <a:p>
            <a:pPr lvl="2"/>
            <a:endParaRPr/>
          </a:p>
          <a:p>
            <a:pPr lvl="3"/>
            <a:endParaRPr/>
          </a:p>
          <a:p>
            <a:pPr lvl="4"/>
            <a:endParaRPr/>
          </a:p>
        </p:txBody>
      </p:sp>
      <p:sp>
        <p:nvSpPr>
          <p:cNvPr id="4" name="Dianummer"/>
          <p:cNvSpPr txBox="1">
            <a:spLocks noGrp="1"/>
          </p:cNvSpPr>
          <p:nvPr>
            <p:ph type="sldNum" sz="quarter" idx="2"/>
          </p:nvPr>
        </p:nvSpPr>
        <p:spPr>
          <a:xfrm>
            <a:off x="22797515" y="12979146"/>
            <a:ext cx="361189" cy="404115"/>
          </a:xfrm>
          <a:prstGeom prst="rect">
            <a:avLst/>
          </a:prstGeom>
          <a:ln w="12700">
            <a:miter lim="400000"/>
          </a:ln>
        </p:spPr>
        <p:txBody>
          <a:bodyPr wrap="none" lIns="50800" tIns="50800" rIns="50800" bIns="50800" anchor="b">
            <a:spAutoFit/>
          </a:bodyPr>
          <a:lstStyle>
            <a:lvl1pPr defTabSz="3428913">
              <a:lnSpc>
                <a:spcPct val="100000"/>
              </a:lnSpc>
              <a:spcBef>
                <a:spcPts val="0"/>
              </a:spcBef>
              <a:tabLst/>
              <a:defRPr sz="1800" spc="0"/>
            </a:lvl1pPr>
          </a:lstStyle>
          <a:p>
            <a:fld id="{86CB4B4D-7CA3-9044-876B-883B54F8677D}" type="slidenum">
              <a:t>‹#›</a:t>
            </a:fld>
            <a:endParaRPr/>
          </a:p>
        </p:txBody>
      </p:sp>
    </p:spTree>
    <p:extLst>
      <p:ext uri="{BB962C8B-B14F-4D97-AF65-F5344CB8AC3E}">
        <p14:creationId xmlns:p14="http://schemas.microsoft.com/office/powerpoint/2010/main" val="106721867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transition spd="med"/>
  <p:txStyles>
    <p:titleStyle>
      <a:lvl1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1pPr>
      <a:lvl2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2pPr>
      <a:lvl3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3pPr>
      <a:lvl4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4pPr>
      <a:lvl5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5pPr>
      <a:lvl6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6pPr>
      <a:lvl7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7pPr>
      <a:lvl8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8pPr>
      <a:lvl9pPr marL="0" marR="0" indent="0" algn="l" defTabSz="1160858" rtl="0" latinLnBrk="0">
        <a:lnSpc>
          <a:spcPct val="80000"/>
        </a:lnSpc>
        <a:spcBef>
          <a:spcPts val="0"/>
        </a:spcBef>
        <a:spcAft>
          <a:spcPts val="0"/>
        </a:spcAft>
        <a:buClrTx/>
        <a:buSzTx/>
        <a:buFontTx/>
        <a:buNone/>
        <a:tabLst/>
        <a:defRPr sz="13300" b="1" i="0" u="none" strike="noStrike" cap="all" spc="-665" baseline="0">
          <a:solidFill>
            <a:srgbClr val="000000"/>
          </a:solidFill>
          <a:uFillTx/>
          <a:latin typeface="Graphik"/>
          <a:ea typeface="Graphik"/>
          <a:cs typeface="Graphik"/>
          <a:sym typeface="Graphik"/>
        </a:defRPr>
      </a:lvl9pPr>
    </p:titleStyle>
    <p:body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p:bodyStyle>
    <p:otherStyle>
      <a:lvl1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1pPr>
      <a:lvl2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2pPr>
      <a:lvl3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3pPr>
      <a:lvl4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4pPr>
      <a:lvl5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5pPr>
      <a:lvl6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6pPr>
      <a:lvl7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7pPr>
      <a:lvl8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8pPr>
      <a:lvl9pPr marL="0" marR="0" indent="0" algn="ctr" defTabSz="3428913"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Graphik"/>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www.onzetaal.nl/" TargetMode="External"/><Relationship Id="rId2" Type="http://schemas.openxmlformats.org/officeDocument/2006/relationships/hyperlink" Target="mailto:educatie@onzetaal.nl?subject=Waar%20komt%20dat%20woord%20vandaa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Zeemeermin … zeemeermin?…"/>
          <p:cNvSpPr txBox="1">
            <a:spLocks noGrp="1"/>
          </p:cNvSpPr>
          <p:nvPr>
            <p:ph type="ctrTitle"/>
          </p:nvPr>
        </p:nvSpPr>
        <p:spPr>
          <a:xfrm>
            <a:off x="845284" y="3266948"/>
            <a:ext cx="22571274" cy="3001616"/>
          </a:xfrm>
          <a:prstGeom prst="rect">
            <a:avLst/>
          </a:prstGeom>
        </p:spPr>
        <p:txBody>
          <a:bodyPr>
            <a:normAutofit fontScale="90000"/>
          </a:bodyPr>
          <a:lstStyle/>
          <a:p>
            <a:pPr algn="ctr">
              <a:defRPr sz="12100" spc="0">
                <a:latin typeface="Dover Sans Text"/>
                <a:ea typeface="Dover Sans Text"/>
                <a:cs typeface="Dover Sans Text"/>
                <a:sym typeface="Dover Sans Text"/>
              </a:defRPr>
            </a:pPr>
            <a:r>
              <a:rPr lang="nl-NL" dirty="0"/>
              <a:t>Narcis … </a:t>
            </a:r>
            <a:r>
              <a:rPr lang="nl-NL" dirty="0" err="1"/>
              <a:t>nar-cis</a:t>
            </a:r>
            <a:r>
              <a:rPr lang="nl-NL" dirty="0"/>
              <a:t>?</a:t>
            </a:r>
            <a:br>
              <a:rPr lang="nl-NL" dirty="0"/>
            </a:br>
            <a:r>
              <a:rPr lang="nl-NL" dirty="0"/>
              <a:t>Narcis?</a:t>
            </a:r>
            <a:endParaRPr dirty="0"/>
          </a:p>
        </p:txBody>
      </p:sp>
      <p:sp>
        <p:nvSpPr>
          <p:cNvPr id="170" name="‘…en de kleine zeemeermin redde de drenkeling door hem op het strand te slepen…’"/>
          <p:cNvSpPr txBox="1"/>
          <p:nvPr/>
        </p:nvSpPr>
        <p:spPr>
          <a:xfrm>
            <a:off x="957764" y="1365846"/>
            <a:ext cx="21869401" cy="14022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algn="l" defTabSz="914400">
              <a:lnSpc>
                <a:spcPct val="100000"/>
              </a:lnSpc>
              <a:spcBef>
                <a:spcPts val="0"/>
              </a:spcBef>
              <a:tabLst>
                <a:tab pos="203200" algn="l"/>
                <a:tab pos="419100" algn="l"/>
                <a:tab pos="622300" algn="l"/>
                <a:tab pos="838200" algn="l"/>
                <a:tab pos="1041400" algn="l"/>
                <a:tab pos="1257300" algn="l"/>
                <a:tab pos="1460500" algn="l"/>
                <a:tab pos="1676400" algn="l"/>
                <a:tab pos="1879600" algn="l"/>
                <a:tab pos="2095500" algn="l"/>
                <a:tab pos="2298700" algn="l"/>
                <a:tab pos="2514600" algn="l"/>
              </a:tabLst>
              <a:defRPr sz="943" spc="0">
                <a:latin typeface="Helvetica"/>
                <a:ea typeface="Helvetica"/>
                <a:cs typeface="Helvetica"/>
                <a:sym typeface="Helvetica"/>
              </a:defRPr>
            </a:pPr>
            <a:endParaRPr dirty="0"/>
          </a:p>
          <a:p>
            <a:pPr algn="l" defTabSz="914400">
              <a:lnSpc>
                <a:spcPct val="100000"/>
              </a:lnSpc>
              <a:spcBef>
                <a:spcPts val="0"/>
              </a:spcBef>
              <a:tabLst>
                <a:tab pos="203200" algn="l"/>
                <a:tab pos="419100" algn="l"/>
                <a:tab pos="622300" algn="l"/>
                <a:tab pos="838200" algn="l"/>
                <a:tab pos="1041400" algn="l"/>
                <a:tab pos="1257300" algn="l"/>
                <a:tab pos="1460500" algn="l"/>
                <a:tab pos="1676400" algn="l"/>
                <a:tab pos="1879600" algn="l"/>
                <a:tab pos="2095500" algn="l"/>
                <a:tab pos="2298700" algn="l"/>
                <a:tab pos="2514600" algn="l"/>
              </a:tabLst>
              <a:defRPr sz="4130" spc="0">
                <a:latin typeface="Antonia H3 Regular"/>
                <a:ea typeface="Antonia H3 Regular"/>
                <a:cs typeface="Antonia H3 Regular"/>
                <a:sym typeface="Antonia H3 Regular"/>
              </a:defRPr>
            </a:pPr>
            <a:r>
              <a:rPr lang="nl-NL" sz="6000" i="1" dirty="0">
                <a:latin typeface="Gill Sans MT" panose="020B0502020104020203" pitchFamily="34" charset="0"/>
              </a:rPr>
              <a:t>‘Onze hele tuin staat vol met narcissen!’ </a:t>
            </a:r>
            <a:endParaRPr sz="6000" i="1" dirty="0">
              <a:latin typeface="Gill Sans MT" panose="020B0502020104020203" pitchFamily="34" charset="0"/>
            </a:endParaRPr>
          </a:p>
        </p:txBody>
      </p:sp>
      <p:pic>
        <p:nvPicPr>
          <p:cNvPr id="175" name="Logo-eenregelig.png" descr="Logo-eenregelig.png"/>
          <p:cNvPicPr>
            <a:picLocks noChangeAspect="1"/>
          </p:cNvPicPr>
          <p:nvPr/>
        </p:nvPicPr>
        <p:blipFill>
          <a:blip r:embed="rId3"/>
          <a:stretch>
            <a:fillRect/>
          </a:stretch>
        </p:blipFill>
        <p:spPr>
          <a:xfrm>
            <a:off x="20625561" y="434348"/>
            <a:ext cx="3370126" cy="911372"/>
          </a:xfrm>
          <a:prstGeom prst="rect">
            <a:avLst/>
          </a:prstGeom>
          <a:ln w="12700">
            <a:miter lim="400000"/>
          </a:ln>
        </p:spPr>
      </p:pic>
      <p:grpSp>
        <p:nvGrpSpPr>
          <p:cNvPr id="10" name="Groep 9">
            <a:extLst>
              <a:ext uri="{FF2B5EF4-FFF2-40B4-BE49-F238E27FC236}">
                <a16:creationId xmlns:a16="http://schemas.microsoft.com/office/drawing/2014/main" id="{9771F8C6-782D-0B7B-8992-873C75259DAF}"/>
              </a:ext>
            </a:extLst>
          </p:cNvPr>
          <p:cNvGrpSpPr/>
          <p:nvPr/>
        </p:nvGrpSpPr>
        <p:grpSpPr>
          <a:xfrm>
            <a:off x="11258550" y="6858001"/>
            <a:ext cx="12481855" cy="7083672"/>
            <a:chOff x="11258550" y="6858001"/>
            <a:chExt cx="12481855" cy="7083672"/>
          </a:xfrm>
        </p:grpSpPr>
        <p:sp>
          <p:nvSpPr>
            <p:cNvPr id="11" name="Vorm">
              <a:extLst>
                <a:ext uri="{FF2B5EF4-FFF2-40B4-BE49-F238E27FC236}">
                  <a16:creationId xmlns:a16="http://schemas.microsoft.com/office/drawing/2014/main" id="{30567B1C-D27B-3CAF-9DB5-F00626473678}"/>
                </a:ext>
              </a:extLst>
            </p:cNvPr>
            <p:cNvSpPr/>
            <p:nvPr/>
          </p:nvSpPr>
          <p:spPr>
            <a:xfrm>
              <a:off x="11258550" y="6858001"/>
              <a:ext cx="12158008" cy="6263560"/>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D5E7E8"/>
            </a:solidFill>
            <a:ln w="12700">
              <a:miter lim="400000"/>
            </a:ln>
          </p:spPr>
          <p:txBody>
            <a:bodyPr lIns="50800" tIns="50800" rIns="50800" bIns="50800" anchor="ctr"/>
            <a:lstStyle/>
            <a:p>
              <a:endParaRPr/>
            </a:p>
          </p:txBody>
        </p:sp>
        <p:sp>
          <p:nvSpPr>
            <p:cNvPr id="12" name="Wat een gek woord eigenlijk! Waar komt dat vandaan?">
              <a:extLst>
                <a:ext uri="{FF2B5EF4-FFF2-40B4-BE49-F238E27FC236}">
                  <a16:creationId xmlns:a16="http://schemas.microsoft.com/office/drawing/2014/main" id="{0FB1EB52-9D83-A4E0-2BB7-5B9AC479EBC9}"/>
                </a:ext>
              </a:extLst>
            </p:cNvPr>
            <p:cNvSpPr txBox="1">
              <a:spLocks/>
            </p:cNvSpPr>
            <p:nvPr/>
          </p:nvSpPr>
          <p:spPr>
            <a:xfrm>
              <a:off x="12308531" y="9242672"/>
              <a:ext cx="10934920" cy="4699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457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914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1371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18288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22860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2743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3200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3657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a:lstStyle>
            <a:p>
              <a:pPr hangingPunct="1">
                <a:spcBef>
                  <a:spcPts val="3300"/>
                </a:spcBef>
                <a:defRPr sz="5000" b="1" cap="none" spc="0">
                  <a:latin typeface="Dover Sans Text"/>
                  <a:ea typeface="Dover Sans Text"/>
                  <a:cs typeface="Dover Sans Text"/>
                  <a:sym typeface="Dover Sans Text"/>
                </a:defRPr>
              </a:pPr>
              <a:r>
                <a:rPr lang="nl-NL" sz="6000" b="1" cap="none" spc="0" dirty="0">
                  <a:latin typeface="Gill Sans MT" panose="020B0502020104020203" pitchFamily="34" charset="0"/>
                  <a:ea typeface="Dover Sans Text"/>
                  <a:cs typeface="Dover Sans Text"/>
                  <a:sym typeface="Dover Sans Text"/>
                </a:rPr>
                <a:t>Wat een gek woord eigenlijk!</a:t>
              </a:r>
              <a:br>
                <a:rPr lang="nl-NL" sz="6000" b="1" cap="none" spc="0" dirty="0">
                  <a:latin typeface="Gill Sans MT" panose="020B0502020104020203" pitchFamily="34" charset="0"/>
                  <a:ea typeface="Dover Sans Text"/>
                  <a:cs typeface="Dover Sans Text"/>
                  <a:sym typeface="Dover Sans Text"/>
                </a:rPr>
              </a:br>
              <a:r>
                <a:rPr lang="nl-NL" sz="6000" b="1" cap="none" spc="0" dirty="0">
                  <a:latin typeface="Gill Sans MT" panose="020B0502020104020203" pitchFamily="34" charset="0"/>
                  <a:ea typeface="Dover Sans Text"/>
                  <a:cs typeface="Dover Sans Text"/>
                  <a:sym typeface="Dover Sans Text"/>
                </a:rPr>
                <a:t>Waar komt dat vandaan?</a:t>
              </a:r>
            </a:p>
          </p:txBody>
        </p:sp>
        <p:sp>
          <p:nvSpPr>
            <p:cNvPr id="13" name="Cirkel">
              <a:extLst>
                <a:ext uri="{FF2B5EF4-FFF2-40B4-BE49-F238E27FC236}">
                  <a16:creationId xmlns:a16="http://schemas.microsoft.com/office/drawing/2014/main" id="{806A7A70-E442-E94F-D790-42A4B09079C2}"/>
                </a:ext>
              </a:extLst>
            </p:cNvPr>
            <p:cNvSpPr/>
            <p:nvPr/>
          </p:nvSpPr>
          <p:spPr>
            <a:xfrm>
              <a:off x="21723248" y="11379716"/>
              <a:ext cx="758971" cy="758971"/>
            </a:xfrm>
            <a:prstGeom prst="ellipse">
              <a:avLst/>
            </a:prstGeom>
            <a:solidFill>
              <a:srgbClr val="D5E7E8"/>
            </a:solidFill>
            <a:ln w="12700">
              <a:miter lim="400000"/>
            </a:ln>
          </p:spPr>
          <p:txBody>
            <a:bodyPr lIns="50800" tIns="50800" rIns="50800" bIns="50800" anchor="ctr"/>
            <a:lstStyle/>
            <a:p>
              <a:pPr>
                <a:lnSpc>
                  <a:spcPct val="100000"/>
                </a:lnSpc>
                <a:spcBef>
                  <a:spcPts val="0"/>
                </a:spcBef>
                <a:tabLst/>
                <a:defRPr sz="2200" spc="-44">
                  <a:solidFill>
                    <a:srgbClr val="FFFFFF"/>
                  </a:solidFill>
                  <a:latin typeface="Graphik Semibold"/>
                  <a:ea typeface="Graphik Semibold"/>
                  <a:cs typeface="Graphik Semibold"/>
                  <a:sym typeface="Graphik Semibold"/>
                </a:defRPr>
              </a:pPr>
              <a:endParaRPr/>
            </a:p>
          </p:txBody>
        </p:sp>
        <p:sp>
          <p:nvSpPr>
            <p:cNvPr id="14" name="Cirkel">
              <a:extLst>
                <a:ext uri="{FF2B5EF4-FFF2-40B4-BE49-F238E27FC236}">
                  <a16:creationId xmlns:a16="http://schemas.microsoft.com/office/drawing/2014/main" id="{9C6BAF1A-AFD0-D61E-E60B-9F744AABE840}"/>
                </a:ext>
              </a:extLst>
            </p:cNvPr>
            <p:cNvSpPr/>
            <p:nvPr/>
          </p:nvSpPr>
          <p:spPr>
            <a:xfrm>
              <a:off x="22492453" y="11974240"/>
              <a:ext cx="629131" cy="629131"/>
            </a:xfrm>
            <a:prstGeom prst="ellipse">
              <a:avLst/>
            </a:prstGeom>
            <a:solidFill>
              <a:srgbClr val="D5E7E8"/>
            </a:solidFill>
            <a:ln w="12700">
              <a:miter lim="400000"/>
            </a:ln>
          </p:spPr>
          <p:txBody>
            <a:bodyPr lIns="50800" tIns="50800" rIns="50800" bIns="50800" anchor="ctr"/>
            <a:lstStyle/>
            <a:p>
              <a:pPr>
                <a:lnSpc>
                  <a:spcPct val="100000"/>
                </a:lnSpc>
                <a:spcBef>
                  <a:spcPts val="0"/>
                </a:spcBef>
                <a:tabLst/>
                <a:defRPr sz="2200" spc="-44">
                  <a:solidFill>
                    <a:srgbClr val="FFFFFF"/>
                  </a:solidFill>
                  <a:latin typeface="Graphik Semibold"/>
                  <a:ea typeface="Graphik Semibold"/>
                  <a:cs typeface="Graphik Semibold"/>
                  <a:sym typeface="Graphik Semibold"/>
                </a:defRPr>
              </a:pPr>
              <a:endParaRPr/>
            </a:p>
          </p:txBody>
        </p:sp>
        <p:sp>
          <p:nvSpPr>
            <p:cNvPr id="15" name="Cirkel">
              <a:extLst>
                <a:ext uri="{FF2B5EF4-FFF2-40B4-BE49-F238E27FC236}">
                  <a16:creationId xmlns:a16="http://schemas.microsoft.com/office/drawing/2014/main" id="{7535B75B-3532-C467-81B0-49F4E57A84D6}"/>
                </a:ext>
              </a:extLst>
            </p:cNvPr>
            <p:cNvSpPr/>
            <p:nvPr/>
          </p:nvSpPr>
          <p:spPr>
            <a:xfrm>
              <a:off x="23243451" y="12624858"/>
              <a:ext cx="496954" cy="496703"/>
            </a:xfrm>
            <a:prstGeom prst="ellipse">
              <a:avLst/>
            </a:prstGeom>
            <a:solidFill>
              <a:srgbClr val="D5E7E8"/>
            </a:solidFill>
            <a:ln w="12700">
              <a:miter lim="400000"/>
            </a:ln>
          </p:spPr>
          <p:txBody>
            <a:bodyPr lIns="50800" tIns="50800" rIns="50800" bIns="50800" anchor="ctr"/>
            <a:lstStyle/>
            <a:p>
              <a:pPr>
                <a:lnSpc>
                  <a:spcPct val="100000"/>
                </a:lnSpc>
                <a:spcBef>
                  <a:spcPts val="0"/>
                </a:spcBef>
                <a:tabLst/>
                <a:defRPr sz="2200" spc="-44">
                  <a:solidFill>
                    <a:srgbClr val="FFFFFF"/>
                  </a:solidFill>
                  <a:latin typeface="Graphik Semibold"/>
                  <a:ea typeface="Graphik Semibold"/>
                  <a:cs typeface="Graphik Semibold"/>
                  <a:sym typeface="Graphik Semibold"/>
                </a:defRPr>
              </a:pPr>
              <a:endParaRPr/>
            </a:p>
          </p:txBody>
        </p:sp>
      </p:grpSp>
      <p:pic>
        <p:nvPicPr>
          <p:cNvPr id="4" name="Picture 14" descr="Gratis daffodil illustraties &amp; vectoren | Sjablonen, iconen &amp; meer |  FreeImages">
            <a:extLst>
              <a:ext uri="{FF2B5EF4-FFF2-40B4-BE49-F238E27FC236}">
                <a16:creationId xmlns:a16="http://schemas.microsoft.com/office/drawing/2014/main" id="{F01EFA0C-FEBD-EC73-F295-B4CA2968E9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8434" y="6783073"/>
            <a:ext cx="5642779" cy="5642779"/>
          </a:xfrm>
          <a:prstGeom prst="rect">
            <a:avLst/>
          </a:prstGeom>
          <a:noFill/>
          <a:scene3d>
            <a:camera prst="orthographicFront">
              <a:rot lat="0" lon="0" rev="5400000"/>
            </a:camera>
            <a:lightRig rig="threePt" dir="t"/>
          </a:scene3d>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7"/>
                                        </p:tgtEl>
                                        <p:attrNameLst>
                                          <p:attrName>style.visibility</p:attrName>
                                        </p:attrNameLst>
                                      </p:cBhvr>
                                      <p:to>
                                        <p:strVal val="visible"/>
                                      </p:to>
                                    </p:set>
                                    <p:animEffect transition="in" filter="fade">
                                      <p:cBhvr>
                                        <p:cTn id="7" dur="2250"/>
                                        <p:tgtEl>
                                          <p:spTgt spid="16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Zeemeermin"/>
          <p:cNvSpPr txBox="1">
            <a:spLocks noGrp="1"/>
          </p:cNvSpPr>
          <p:nvPr>
            <p:ph type="title"/>
          </p:nvPr>
        </p:nvSpPr>
        <p:spPr>
          <a:xfrm>
            <a:off x="0" y="231314"/>
            <a:ext cx="24384000" cy="2228811"/>
          </a:xfrm>
          <a:prstGeom prst="rect">
            <a:avLst/>
          </a:prstGeom>
        </p:spPr>
        <p:txBody>
          <a:bodyPr/>
          <a:lstStyle>
            <a:lvl1pPr>
              <a:defRPr sz="12100" spc="0">
                <a:latin typeface="Dover Sans Text"/>
                <a:ea typeface="Dover Sans Text"/>
                <a:cs typeface="Dover Sans Text"/>
                <a:sym typeface="Dover Sans Text"/>
              </a:defRPr>
            </a:lvl1pPr>
          </a:lstStyle>
          <a:p>
            <a:pPr algn="ctr"/>
            <a:r>
              <a:rPr lang="nl-NL" dirty="0">
                <a:latin typeface="Gill Sans MT" panose="020B0502020104020203" pitchFamily="34" charset="0"/>
              </a:rPr>
              <a:t>Narcis</a:t>
            </a:r>
            <a:endParaRPr dirty="0">
              <a:latin typeface="Gill Sans MT" panose="020B0502020104020203" pitchFamily="34" charset="0"/>
            </a:endParaRPr>
          </a:p>
        </p:txBody>
      </p:sp>
      <p:sp>
        <p:nvSpPr>
          <p:cNvPr id="178" name="Zeemeermin is een samenstelling van drie zelfstandig naamwoorden: zee, meer en min. Waarom zit zowel zee als meer in het woord? En wie of wat is die min?…"/>
          <p:cNvSpPr txBox="1">
            <a:spLocks noGrp="1"/>
          </p:cNvSpPr>
          <p:nvPr>
            <p:ph type="body" idx="1"/>
          </p:nvPr>
        </p:nvSpPr>
        <p:spPr>
          <a:xfrm>
            <a:off x="1532985" y="3851564"/>
            <a:ext cx="21299306" cy="1128998"/>
          </a:xfrm>
          <a:prstGeom prst="rect">
            <a:avLst/>
          </a:prstGeom>
        </p:spPr>
        <p:txBody>
          <a:bodyPr lIns="50800" tIns="50800" rIns="50800" bIns="50800" anchor="t">
            <a:normAutofit/>
          </a:bodyPr>
          <a:lstStyle/>
          <a:p>
            <a:pPr defTabSz="914400">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dirty="0">
                <a:latin typeface="Gill Sans MT" panose="020B0502020104020203" pitchFamily="34" charset="0"/>
              </a:rPr>
              <a:t>Narcissus uit de Griekse Oudheid</a:t>
            </a:r>
            <a:endParaRPr lang="nl-NL" sz="6000" dirty="0">
              <a:latin typeface="Gill Sans MT"/>
            </a:endParaRPr>
          </a:p>
          <a:p>
            <a:pPr defTabSz="914400">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lang="nl-NL" sz="6000" i="1" dirty="0">
              <a:latin typeface="Gill Sans MT"/>
              <a:cs typeface="Segoe UI"/>
              <a:sym typeface="Dover Sans Text"/>
            </a:endParaRPr>
          </a:p>
          <a:p>
            <a:pPr defTabSz="914400">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sz="4000" dirty="0">
              <a:latin typeface="Gill Sans MT" panose="020B0502020104020203" pitchFamily="34" charset="0"/>
            </a:endParaRPr>
          </a:p>
        </p:txBody>
      </p:sp>
      <p:pic>
        <p:nvPicPr>
          <p:cNvPr id="184" name="Logo-eenregelig.png" descr="Logo-eenregelig.png"/>
          <p:cNvPicPr>
            <a:picLocks noChangeAspect="1"/>
          </p:cNvPicPr>
          <p:nvPr/>
        </p:nvPicPr>
        <p:blipFill>
          <a:blip r:embed="rId3"/>
          <a:stretch>
            <a:fillRect/>
          </a:stretch>
        </p:blipFill>
        <p:spPr>
          <a:xfrm>
            <a:off x="20625561" y="434348"/>
            <a:ext cx="3370126" cy="911372"/>
          </a:xfrm>
          <a:prstGeom prst="rect">
            <a:avLst/>
          </a:prstGeom>
          <a:ln w="12700">
            <a:miter lim="400000"/>
          </a:ln>
        </p:spPr>
      </p:pic>
      <p:sp>
        <p:nvSpPr>
          <p:cNvPr id="2" name="Zeemeermin is een samenstelling van drie zelfstandig naamwoorden: zee, meer en min. Waarom zit zowel zee als meer in het woord? En wie of wat is die min?…">
            <a:extLst>
              <a:ext uri="{FF2B5EF4-FFF2-40B4-BE49-F238E27FC236}">
                <a16:creationId xmlns:a16="http://schemas.microsoft.com/office/drawing/2014/main" id="{BB728550-D982-4F78-6427-53CD0D943B7D}"/>
              </a:ext>
            </a:extLst>
          </p:cNvPr>
          <p:cNvSpPr txBox="1">
            <a:spLocks/>
          </p:cNvSpPr>
          <p:nvPr/>
        </p:nvSpPr>
        <p:spPr>
          <a:xfrm>
            <a:off x="1532985" y="6027316"/>
            <a:ext cx="21299306" cy="72543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0" marR="0" indent="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1pPr>
            <a:lvl2pPr marL="0" marR="0" indent="457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2pPr>
            <a:lvl3pPr marL="0" marR="0" indent="914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3pPr>
            <a:lvl4pPr marL="0" marR="0" indent="1371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4pPr>
            <a:lvl5pPr marL="0" marR="0" indent="18288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5pPr>
            <a:lvl6pPr marL="0" marR="0" indent="22860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6pPr>
            <a:lvl7pPr marL="0" marR="0" indent="27432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7pPr>
            <a:lvl8pPr marL="0" marR="0" indent="32004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8pPr>
            <a:lvl9pPr marL="0" marR="0" indent="3657600" algn="l" defTabSz="584200" rtl="0" latinLnBrk="0">
              <a:lnSpc>
                <a:spcPct val="100000"/>
              </a:lnSpc>
              <a:spcBef>
                <a:spcPts val="0"/>
              </a:spcBef>
              <a:spcAft>
                <a:spcPts val="0"/>
              </a:spcAft>
              <a:buClrTx/>
              <a:buSzTx/>
              <a:buFontTx/>
              <a:buNone/>
              <a:tabLst/>
              <a:defRPr sz="3500" b="0" i="0" u="none" strike="noStrike" cap="all" spc="-104" baseline="0">
                <a:solidFill>
                  <a:srgbClr val="000000"/>
                </a:solidFill>
                <a:uFillTx/>
                <a:latin typeface="Graphik Semibold"/>
                <a:ea typeface="Graphik Semibold"/>
                <a:cs typeface="Graphik Semibold"/>
                <a:sym typeface="Graphik Semibold"/>
              </a:defRPr>
            </a:lvl9pPr>
          </a:lstStyle>
          <a:p>
            <a:pPr marL="857250" indent="-857250" defTabSz="914400" hangingPunct="1">
              <a:buFont typeface="Wingdings" panose="05000000000000000000" pitchFamily="2" charset="2"/>
              <a:buChar char="Ø"/>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cap="none" spc="0" dirty="0">
                <a:latin typeface="Gill Sans MT" panose="020B0502020104020203" pitchFamily="34" charset="0"/>
                <a:ea typeface="Dover Sans Text"/>
                <a:cs typeface="Dover Sans Text"/>
                <a:sym typeface="Dover Sans Text"/>
              </a:rPr>
              <a:t>IJdelheid en hebzucht</a:t>
            </a:r>
          </a:p>
          <a:p>
            <a:pPr marL="857250" indent="-857250" defTabSz="914400" hangingPunct="1">
              <a:buFont typeface="Wingdings" panose="05000000000000000000" pitchFamily="2" charset="2"/>
              <a:buChar char="Ø"/>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cap="none" spc="0" dirty="0">
                <a:latin typeface="Gill Sans MT" panose="020B0502020104020203" pitchFamily="34" charset="0"/>
                <a:ea typeface="Dover Sans Text"/>
                <a:cs typeface="Dover Sans Text"/>
                <a:sym typeface="Dover Sans Text"/>
              </a:rPr>
              <a:t>Hoop</a:t>
            </a:r>
          </a:p>
          <a:p>
            <a:pPr marL="857250" indent="-857250" defTabSz="914400" hangingPunct="1">
              <a:buFont typeface="Wingdings" panose="05000000000000000000" pitchFamily="2" charset="2"/>
              <a:buChar char="Ø"/>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cap="none" spc="0" dirty="0">
                <a:latin typeface="Gill Sans MT" panose="020B0502020104020203" pitchFamily="34" charset="0"/>
                <a:ea typeface="Dover Sans Text"/>
                <a:cs typeface="Dover Sans Text"/>
                <a:sym typeface="Dover Sans Text"/>
              </a:rPr>
              <a:t>Aankondiging van de lente</a:t>
            </a:r>
          </a:p>
          <a:p>
            <a:pPr marL="857250" indent="-857250" defTabSz="914400" hangingPunct="1">
              <a:buFont typeface="Wingdings" panose="05000000000000000000" pitchFamily="2" charset="2"/>
              <a:buChar char="Ø"/>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r>
              <a:rPr lang="nl-NL" sz="6000" cap="none" spc="0" dirty="0">
                <a:latin typeface="Gill Sans MT" panose="020B0502020104020203" pitchFamily="34" charset="0"/>
                <a:ea typeface="Dover Sans Text"/>
                <a:cs typeface="Dover Sans Text"/>
                <a:sym typeface="Dover Sans Text"/>
              </a:rPr>
              <a:t>Troost bij liefdesverdriet</a:t>
            </a:r>
            <a:endParaRPr lang="nl-NL" sz="6000" cap="none" spc="0" dirty="0">
              <a:latin typeface="Gill Sans MT"/>
              <a:ea typeface="Dover Sans Text"/>
              <a:cs typeface="Dover Sans Text"/>
              <a:sym typeface="Dover Sans Text"/>
            </a:endParaRPr>
          </a:p>
          <a:p>
            <a:pPr defTabSz="914400" hangingPunct="1">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lang="nl-NL" sz="6000" i="1" cap="none" spc="0" dirty="0">
              <a:latin typeface="Gill Sans MT"/>
              <a:ea typeface="Dover Sans Text"/>
              <a:cs typeface="Segoe UI"/>
              <a:sym typeface="Dover Sans Text"/>
            </a:endParaRPr>
          </a:p>
          <a:p>
            <a:pPr defTabSz="914400" hangingPunct="1">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lang="nl-NL" sz="7700" cap="none" spc="0" dirty="0">
              <a:latin typeface="Gill Sans MT" panose="020B0502020104020203" pitchFamily="34" charset="0"/>
              <a:ea typeface="Dover Sans Text"/>
              <a:cs typeface="Dover Sans Text"/>
              <a:sym typeface="Dover Sans Text"/>
            </a:endParaRPr>
          </a:p>
          <a:p>
            <a:pPr marL="571500" indent="-571500" defTabSz="914400" hangingPunct="1">
              <a:buFont typeface="Arial" panose="020B0604020202020204" pitchFamily="34" charset="0"/>
              <a:buChar char="•"/>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lang="nl-NL" sz="4000" cap="none" spc="0" dirty="0">
              <a:latin typeface="Gill Sans MT" panose="020B0502020104020203" pitchFamily="34" charset="0"/>
              <a:ea typeface="Dover Sans Text"/>
              <a:cs typeface="Dover Sans Text"/>
              <a:sym typeface="Dover Sans Text"/>
            </a:endParaRPr>
          </a:p>
          <a:p>
            <a:pPr marL="571500" indent="-571500" defTabSz="914400" hangingPunct="1">
              <a:buFont typeface="Arial" panose="020B0604020202020204" pitchFamily="34" charset="0"/>
              <a:buChar char="•"/>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lang="nl-NL" sz="4000" cap="none" spc="0" dirty="0">
              <a:latin typeface="Gill Sans MT" panose="020B0502020104020203" pitchFamily="34" charset="0"/>
              <a:ea typeface="Dover Sans Text"/>
              <a:cs typeface="Dover Sans Text"/>
              <a:sym typeface="Dover Sans Text"/>
            </a:endParaRPr>
          </a:p>
          <a:p>
            <a:pPr marL="571500" indent="-571500" defTabSz="914400" hangingPunct="1">
              <a:buFont typeface="Arial" panose="020B0604020202020204" pitchFamily="34" charset="0"/>
              <a:buChar char="•"/>
              <a:tabLst>
                <a:tab pos="241300" algn="l"/>
                <a:tab pos="495300" algn="l"/>
                <a:tab pos="749300" algn="l"/>
                <a:tab pos="1003300" algn="l"/>
                <a:tab pos="1257300" algn="l"/>
                <a:tab pos="1511300" algn="l"/>
                <a:tab pos="1765300" algn="l"/>
                <a:tab pos="2019300" algn="l"/>
                <a:tab pos="2260600" algn="l"/>
                <a:tab pos="2514600" algn="l"/>
                <a:tab pos="2768600" algn="l"/>
                <a:tab pos="3022600" algn="l"/>
              </a:tabLst>
              <a:defRPr sz="3550" cap="none" spc="0">
                <a:latin typeface="Dover Sans Text"/>
                <a:ea typeface="Dover Sans Text"/>
                <a:cs typeface="Dover Sans Text"/>
                <a:sym typeface="Dover Sans Text"/>
              </a:defRPr>
            </a:pPr>
            <a:endParaRPr lang="nl-NL" sz="4000" cap="none" spc="0" dirty="0">
              <a:latin typeface="Gill Sans MT" panose="020B0502020104020203" pitchFamily="34" charset="0"/>
              <a:ea typeface="Dover Sans Text"/>
              <a:cs typeface="Dover Sans Text"/>
              <a:sym typeface="Dover Sans Text"/>
            </a:endParaRPr>
          </a:p>
        </p:txBody>
      </p:sp>
      <p:pic>
        <p:nvPicPr>
          <p:cNvPr id="4" name="Picture 3">
            <a:extLst>
              <a:ext uri="{FF2B5EF4-FFF2-40B4-BE49-F238E27FC236}">
                <a16:creationId xmlns:a16="http://schemas.microsoft.com/office/drawing/2014/main" id="{3C87B7F9-8CD6-C8A7-0851-323165A76332}"/>
              </a:ext>
            </a:extLst>
          </p:cNvPr>
          <p:cNvPicPr>
            <a:picLocks noChangeAspect="1"/>
          </p:cNvPicPr>
          <p:nvPr/>
        </p:nvPicPr>
        <p:blipFill>
          <a:blip r:embed="rId4"/>
          <a:stretch>
            <a:fillRect/>
          </a:stretch>
        </p:blipFill>
        <p:spPr>
          <a:xfrm>
            <a:off x="14558963" y="4967288"/>
            <a:ext cx="8630804" cy="7940097"/>
          </a:xfrm>
          <a:prstGeom prst="rect">
            <a:avLst/>
          </a:prstGeom>
          <a:ln>
            <a:noFill/>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VraAG"/>
          <p:cNvSpPr txBox="1">
            <a:spLocks noGrp="1"/>
          </p:cNvSpPr>
          <p:nvPr>
            <p:ph type="title"/>
          </p:nvPr>
        </p:nvSpPr>
        <p:spPr>
          <a:xfrm>
            <a:off x="1257300" y="2210179"/>
            <a:ext cx="21869400" cy="2228812"/>
          </a:xfrm>
          <a:prstGeom prst="rect">
            <a:avLst/>
          </a:prstGeom>
        </p:spPr>
        <p:txBody>
          <a:bodyPr/>
          <a:lstStyle>
            <a:lvl1pPr>
              <a:defRPr sz="12100" spc="0">
                <a:latin typeface="Dover Sans Text"/>
                <a:ea typeface="Dover Sans Text"/>
                <a:cs typeface="Dover Sans Text"/>
                <a:sym typeface="Dover Sans Text"/>
              </a:defRPr>
            </a:lvl1pPr>
          </a:lstStyle>
          <a:p>
            <a:r>
              <a:rPr dirty="0" err="1">
                <a:latin typeface="Gill Sans MT" panose="020B0502020104020203" pitchFamily="34" charset="0"/>
              </a:rPr>
              <a:t>VraAG</a:t>
            </a:r>
            <a:endParaRPr dirty="0">
              <a:latin typeface="Gill Sans MT" panose="020B0502020104020203" pitchFamily="34" charset="0"/>
            </a:endParaRPr>
          </a:p>
        </p:txBody>
      </p:sp>
      <p:sp>
        <p:nvSpPr>
          <p:cNvPr id="186" name="Vorm"/>
          <p:cNvSpPr/>
          <p:nvPr/>
        </p:nvSpPr>
        <p:spPr>
          <a:xfrm>
            <a:off x="432311" y="5107322"/>
            <a:ext cx="12988774" cy="6824373"/>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D5E7E8"/>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187" name="Cirkel"/>
          <p:cNvSpPr/>
          <p:nvPr/>
        </p:nvSpPr>
        <p:spPr>
          <a:xfrm>
            <a:off x="12639834" y="10348155"/>
            <a:ext cx="1183831" cy="1183831"/>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88" name="Cirkel"/>
          <p:cNvSpPr/>
          <p:nvPr/>
        </p:nvSpPr>
        <p:spPr>
          <a:xfrm>
            <a:off x="13735076" y="11503696"/>
            <a:ext cx="804739" cy="804739"/>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89" name="Cirkel"/>
          <p:cNvSpPr/>
          <p:nvPr/>
        </p:nvSpPr>
        <p:spPr>
          <a:xfrm>
            <a:off x="14508765" y="12466046"/>
            <a:ext cx="496957" cy="496703"/>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90" name="Zou de uitdrukking ‘min of meer’ dan ook iets met een meermin te maken hebben?"/>
          <p:cNvSpPr txBox="1"/>
          <p:nvPr/>
        </p:nvSpPr>
        <p:spPr>
          <a:xfrm>
            <a:off x="2036065" y="6650182"/>
            <a:ext cx="10982861" cy="7991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000" b="1" spc="0">
                <a:latin typeface="Dover Sans Text"/>
                <a:ea typeface="Dover Sans Text"/>
                <a:cs typeface="Dover Sans Text"/>
                <a:sym typeface="Dover Sans Text"/>
              </a:defRPr>
            </a:pPr>
            <a:r>
              <a:rPr kumimoji="0" lang="nl-NL" sz="6000" i="0" u="none" strike="noStrike" kern="0" cap="none" spc="0" normalizeH="0" baseline="0" noProof="0" dirty="0">
                <a:ln>
                  <a:noFill/>
                </a:ln>
                <a:solidFill>
                  <a:srgbClr val="000000"/>
                </a:solidFill>
                <a:effectLst/>
                <a:uLnTx/>
                <a:uFillTx/>
                <a:latin typeface="Gill Sans MT" panose="020B0502020104020203" pitchFamily="34" charset="0"/>
                <a:sym typeface="Dover Sans Text"/>
              </a:rPr>
              <a:t>Welk ander woord is vernoemd naar Narcissus uit de Griekse mythe?</a:t>
            </a:r>
            <a:endParaRPr kumimoji="0" lang="nl-NL" sz="4500" b="1" i="0" u="none" strike="noStrike" kern="0" cap="none" spc="0" normalizeH="0" baseline="0" noProof="0" dirty="0">
              <a:ln>
                <a:noFill/>
              </a:ln>
              <a:solidFill>
                <a:srgbClr val="000000"/>
              </a:solidFill>
              <a:effectLst/>
              <a:uLnTx/>
              <a:uFillTx/>
              <a:latin typeface="Gill Sans MT" panose="020B0502020104020203" pitchFamily="34" charset="0"/>
              <a:sym typeface="Dover Sans Text"/>
            </a:endParaRPr>
          </a:p>
        </p:txBody>
      </p:sp>
      <p:pic>
        <p:nvPicPr>
          <p:cNvPr id="191" name="Logo-eenregelig.png" descr="Logo-eenregelig.png"/>
          <p:cNvPicPr>
            <a:picLocks noChangeAspect="1"/>
          </p:cNvPicPr>
          <p:nvPr/>
        </p:nvPicPr>
        <p:blipFill>
          <a:blip r:embed="rId3"/>
          <a:stretch>
            <a:fillRect/>
          </a:stretch>
        </p:blipFill>
        <p:spPr>
          <a:xfrm>
            <a:off x="20625561" y="434348"/>
            <a:ext cx="3370127" cy="911372"/>
          </a:xfrm>
          <a:prstGeom prst="rect">
            <a:avLst/>
          </a:prstGeom>
          <a:ln w="12700">
            <a:miter lim="400000"/>
          </a:ln>
        </p:spPr>
      </p:pic>
      <p:pic>
        <p:nvPicPr>
          <p:cNvPr id="3" name="Picture 2">
            <a:extLst>
              <a:ext uri="{FF2B5EF4-FFF2-40B4-BE49-F238E27FC236}">
                <a16:creationId xmlns:a16="http://schemas.microsoft.com/office/drawing/2014/main" id="{8FF0C8CA-4BB9-7B8E-D98A-AE7AB5DE7316}"/>
              </a:ext>
            </a:extLst>
          </p:cNvPr>
          <p:cNvPicPr>
            <a:picLocks noChangeAspect="1"/>
          </p:cNvPicPr>
          <p:nvPr/>
        </p:nvPicPr>
        <p:blipFill>
          <a:blip r:embed="rId4"/>
          <a:stretch>
            <a:fillRect/>
          </a:stretch>
        </p:blipFill>
        <p:spPr>
          <a:xfrm>
            <a:off x="15743526" y="2492635"/>
            <a:ext cx="6644987" cy="6300642"/>
          </a:xfrm>
          <a:prstGeom prst="rect">
            <a:avLst/>
          </a:prstGeom>
          <a:ln>
            <a:noFill/>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Vorm"/>
          <p:cNvSpPr/>
          <p:nvPr/>
        </p:nvSpPr>
        <p:spPr>
          <a:xfrm>
            <a:off x="432311" y="5107322"/>
            <a:ext cx="12988774" cy="6824373"/>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194" name="Cirkel"/>
          <p:cNvSpPr/>
          <p:nvPr/>
        </p:nvSpPr>
        <p:spPr>
          <a:xfrm>
            <a:off x="12639834" y="10348155"/>
            <a:ext cx="1183831" cy="1183831"/>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95" name="Cirkel"/>
          <p:cNvSpPr/>
          <p:nvPr/>
        </p:nvSpPr>
        <p:spPr>
          <a:xfrm>
            <a:off x="13735076" y="11503696"/>
            <a:ext cx="804739" cy="804739"/>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96" name="Cirkel"/>
          <p:cNvSpPr/>
          <p:nvPr/>
        </p:nvSpPr>
        <p:spPr>
          <a:xfrm>
            <a:off x="14508765" y="12466046"/>
            <a:ext cx="496957" cy="496703"/>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97" name="Nee, min is hier een verkorting van minder. En meer betekent hier een grotere hoeveelheid."/>
          <p:cNvSpPr txBox="1"/>
          <p:nvPr/>
        </p:nvSpPr>
        <p:spPr>
          <a:xfrm>
            <a:off x="3576004" y="7887511"/>
            <a:ext cx="10247661" cy="49212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000" spc="0">
                <a:latin typeface="Dover Sans Text"/>
                <a:ea typeface="Dover Sans Text"/>
                <a:cs typeface="Dover Sans Text"/>
                <a:sym typeface="Dover Sans Text"/>
              </a:defRPr>
            </a:pPr>
            <a:r>
              <a:rPr kumimoji="0" lang="nl-NL" sz="6000" b="0" i="0" u="none" strike="noStrike" kern="0" cap="none" spc="0" normalizeH="0" baseline="0" noProof="0" dirty="0">
                <a:ln>
                  <a:noFill/>
                </a:ln>
                <a:solidFill>
                  <a:srgbClr val="000000"/>
                </a:solidFill>
                <a:effectLst/>
                <a:uLnTx/>
                <a:uFillTx/>
                <a:latin typeface="Gill Sans MT" panose="020B0502020104020203" pitchFamily="34" charset="0"/>
                <a:sym typeface="Dover Sans Text"/>
              </a:rPr>
              <a:t>Het woord ‘narcist’</a:t>
            </a:r>
          </a:p>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000" spc="0">
                <a:latin typeface="Dover Sans Text"/>
                <a:ea typeface="Dover Sans Text"/>
                <a:cs typeface="Dover Sans Text"/>
                <a:sym typeface="Dover Sans Text"/>
              </a:defRPr>
            </a:pPr>
            <a:endParaRPr lang="nl-NL" sz="6000" spc="0" dirty="0">
              <a:latin typeface="Gill Sans MT" panose="020B0502020104020203" pitchFamily="34" charset="0"/>
              <a:sym typeface="Dover Sans Text"/>
            </a:endParaRPr>
          </a:p>
        </p:txBody>
      </p:sp>
      <p:pic>
        <p:nvPicPr>
          <p:cNvPr id="198" name="Logo-eenregelig.png" descr="Logo-eenregelig.png"/>
          <p:cNvPicPr>
            <a:picLocks noChangeAspect="1"/>
          </p:cNvPicPr>
          <p:nvPr/>
        </p:nvPicPr>
        <p:blipFill>
          <a:blip r:embed="rId3"/>
          <a:stretch>
            <a:fillRect/>
          </a:stretch>
        </p:blipFill>
        <p:spPr>
          <a:xfrm>
            <a:off x="20625561" y="434348"/>
            <a:ext cx="3370127" cy="911372"/>
          </a:xfrm>
          <a:prstGeom prst="rect">
            <a:avLst/>
          </a:prstGeom>
          <a:ln w="12700">
            <a:miter lim="400000"/>
          </a:ln>
        </p:spPr>
      </p:pic>
      <p:sp>
        <p:nvSpPr>
          <p:cNvPr id="199" name="Antwoord"/>
          <p:cNvSpPr txBox="1">
            <a:spLocks noGrp="1"/>
          </p:cNvSpPr>
          <p:nvPr>
            <p:ph type="title"/>
          </p:nvPr>
        </p:nvSpPr>
        <p:spPr>
          <a:xfrm>
            <a:off x="1257300" y="2210179"/>
            <a:ext cx="21869400" cy="2228812"/>
          </a:xfrm>
          <a:prstGeom prst="rect">
            <a:avLst/>
          </a:prstGeom>
        </p:spPr>
        <p:txBody>
          <a:bodyPr/>
          <a:lstStyle>
            <a:lvl1pPr>
              <a:defRPr sz="12100" spc="0">
                <a:latin typeface="Dover Sans Text"/>
                <a:ea typeface="Dover Sans Text"/>
                <a:cs typeface="Dover Sans Text"/>
                <a:sym typeface="Dover Sans Text"/>
              </a:defRPr>
            </a:lvl1pPr>
          </a:lstStyle>
          <a:p>
            <a:r>
              <a:rPr dirty="0">
                <a:latin typeface="Gill Sans MT" panose="020B0502020104020203" pitchFamily="34" charset="0"/>
              </a:rPr>
              <a:t>Antwoord</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Vorm"/>
          <p:cNvSpPr/>
          <p:nvPr/>
        </p:nvSpPr>
        <p:spPr>
          <a:xfrm>
            <a:off x="432311" y="5107322"/>
            <a:ext cx="12988774" cy="6824373"/>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D5E7E8"/>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203" name="Cirkel"/>
          <p:cNvSpPr/>
          <p:nvPr/>
        </p:nvSpPr>
        <p:spPr>
          <a:xfrm>
            <a:off x="12639834" y="10348155"/>
            <a:ext cx="1183831" cy="1183831"/>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04" name="Cirkel"/>
          <p:cNvSpPr/>
          <p:nvPr/>
        </p:nvSpPr>
        <p:spPr>
          <a:xfrm>
            <a:off x="13735076" y="11503696"/>
            <a:ext cx="804739" cy="804739"/>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05" name="Cirkel"/>
          <p:cNvSpPr/>
          <p:nvPr/>
        </p:nvSpPr>
        <p:spPr>
          <a:xfrm>
            <a:off x="14508765" y="12466046"/>
            <a:ext cx="496957" cy="496703"/>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06" name="Is een zeemeermin in andere talen ook een mens en dus zowel een man als een vrouw?"/>
          <p:cNvSpPr txBox="1"/>
          <p:nvPr/>
        </p:nvSpPr>
        <p:spPr>
          <a:xfrm>
            <a:off x="2017964" y="7028886"/>
            <a:ext cx="10982861" cy="74038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000" b="1" spc="0">
                <a:latin typeface="Dover Sans Text"/>
                <a:ea typeface="Dover Sans Text"/>
                <a:cs typeface="Dover Sans Text"/>
                <a:sym typeface="Dover Sans Text"/>
              </a:defRPr>
            </a:pPr>
            <a:r>
              <a:rPr kumimoji="0" lang="nl-NL" sz="6000" b="1" i="0" u="none" strike="noStrike" kern="0" cap="none" spc="0" normalizeH="0" baseline="0" noProof="0" dirty="0">
                <a:ln>
                  <a:noFill/>
                </a:ln>
                <a:solidFill>
                  <a:srgbClr val="000000"/>
                </a:solidFill>
                <a:effectLst/>
                <a:uLnTx/>
                <a:uFillTx/>
                <a:latin typeface="Gill Sans MT" panose="020B0502020104020203" pitchFamily="34" charset="0"/>
                <a:sym typeface="Dover Sans Text"/>
              </a:rPr>
              <a:t>Wat betekent het denk je als iemand narcistisch is?</a:t>
            </a:r>
            <a:endParaRPr kumimoji="0" lang="nl-NL" sz="4500" b="1" i="0" u="none" strike="noStrike" kern="0" cap="none" spc="0" normalizeH="0" baseline="0" noProof="0" dirty="0">
              <a:ln>
                <a:noFill/>
              </a:ln>
              <a:solidFill>
                <a:srgbClr val="000000"/>
              </a:solidFill>
              <a:effectLst/>
              <a:uLnTx/>
              <a:uFillTx/>
              <a:latin typeface="Gill Sans MT" panose="020B0502020104020203" pitchFamily="34" charset="0"/>
              <a:sym typeface="Dover Sans Text"/>
            </a:endParaRPr>
          </a:p>
        </p:txBody>
      </p:sp>
      <p:pic>
        <p:nvPicPr>
          <p:cNvPr id="207" name="Logo-eenregelig.png" descr="Logo-eenregelig.png"/>
          <p:cNvPicPr>
            <a:picLocks noChangeAspect="1"/>
          </p:cNvPicPr>
          <p:nvPr/>
        </p:nvPicPr>
        <p:blipFill>
          <a:blip r:embed="rId3"/>
          <a:stretch>
            <a:fillRect/>
          </a:stretch>
        </p:blipFill>
        <p:spPr>
          <a:xfrm>
            <a:off x="20625561" y="434348"/>
            <a:ext cx="3370127" cy="911372"/>
          </a:xfrm>
          <a:prstGeom prst="rect">
            <a:avLst/>
          </a:prstGeom>
          <a:ln w="12700">
            <a:miter lim="400000"/>
          </a:ln>
        </p:spPr>
      </p:pic>
      <p:sp>
        <p:nvSpPr>
          <p:cNvPr id="208" name="VraAG"/>
          <p:cNvSpPr txBox="1">
            <a:spLocks noGrp="1"/>
          </p:cNvSpPr>
          <p:nvPr>
            <p:ph type="title"/>
          </p:nvPr>
        </p:nvSpPr>
        <p:spPr>
          <a:xfrm>
            <a:off x="1257300" y="2210179"/>
            <a:ext cx="21869400" cy="2228812"/>
          </a:xfrm>
          <a:prstGeom prst="rect">
            <a:avLst/>
          </a:prstGeom>
        </p:spPr>
        <p:txBody>
          <a:bodyPr/>
          <a:lstStyle>
            <a:lvl1pPr>
              <a:defRPr sz="12100" spc="0">
                <a:latin typeface="Dover Sans Text"/>
                <a:ea typeface="Dover Sans Text"/>
                <a:cs typeface="Dover Sans Text"/>
                <a:sym typeface="Dover Sans Text"/>
              </a:defRPr>
            </a:lvl1pPr>
          </a:lstStyle>
          <a:p>
            <a:r>
              <a:rPr dirty="0" err="1">
                <a:latin typeface="Gill Sans MT" panose="020B0502020104020203" pitchFamily="34" charset="0"/>
              </a:rPr>
              <a:t>VraAG</a:t>
            </a:r>
            <a:endParaRPr dirty="0">
              <a:latin typeface="Gill Sans MT" panose="020B0502020104020203" pitchFamily="34" charset="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Antwoord"/>
          <p:cNvSpPr txBox="1">
            <a:spLocks noGrp="1"/>
          </p:cNvSpPr>
          <p:nvPr>
            <p:ph type="title"/>
          </p:nvPr>
        </p:nvSpPr>
        <p:spPr>
          <a:xfrm>
            <a:off x="1257300" y="2210179"/>
            <a:ext cx="21869400" cy="2228812"/>
          </a:xfrm>
          <a:prstGeom prst="rect">
            <a:avLst/>
          </a:prstGeom>
        </p:spPr>
        <p:txBody>
          <a:bodyPr/>
          <a:lstStyle>
            <a:lvl1pPr>
              <a:defRPr sz="12100" spc="0">
                <a:latin typeface="Dover Sans Text"/>
                <a:ea typeface="Dover Sans Text"/>
                <a:cs typeface="Dover Sans Text"/>
                <a:sym typeface="Dover Sans Text"/>
              </a:defRPr>
            </a:lvl1pPr>
          </a:lstStyle>
          <a:p>
            <a:r>
              <a:rPr dirty="0">
                <a:latin typeface="Gill Sans MT" panose="020B0502020104020203" pitchFamily="34" charset="0"/>
              </a:rPr>
              <a:t>Antwoord</a:t>
            </a:r>
          </a:p>
        </p:txBody>
      </p:sp>
      <p:sp>
        <p:nvSpPr>
          <p:cNvPr id="211" name="Vorm"/>
          <p:cNvSpPr/>
          <p:nvPr/>
        </p:nvSpPr>
        <p:spPr>
          <a:xfrm>
            <a:off x="432311" y="5107322"/>
            <a:ext cx="14107504" cy="6824373"/>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212" name="Cirkel"/>
          <p:cNvSpPr/>
          <p:nvPr/>
        </p:nvSpPr>
        <p:spPr>
          <a:xfrm>
            <a:off x="12639834" y="10348155"/>
            <a:ext cx="1183831" cy="1183831"/>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13" name="Cirkel"/>
          <p:cNvSpPr/>
          <p:nvPr/>
        </p:nvSpPr>
        <p:spPr>
          <a:xfrm>
            <a:off x="13735076" y="11503696"/>
            <a:ext cx="804739" cy="804739"/>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14" name="Cirkel"/>
          <p:cNvSpPr/>
          <p:nvPr/>
        </p:nvSpPr>
        <p:spPr>
          <a:xfrm>
            <a:off x="14508765" y="12466046"/>
            <a:ext cx="496957" cy="496703"/>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16" name="In het Engels heet een zeemeermin een mermaid (mer komt van mare wat Latijn is voor zee en maid betekent hier ongetrouwd meisje). In het Duits heet het een meerjungfrau (jungfrau betekent hier ook een ongetrouwd meisje). Maar in het Frans is het een sirè"/>
          <p:cNvSpPr txBox="1"/>
          <p:nvPr/>
        </p:nvSpPr>
        <p:spPr>
          <a:xfrm>
            <a:off x="2051094" y="6612822"/>
            <a:ext cx="12208271" cy="98427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pPr marR="0" lvl="0" algn="l" defTabSz="914400" rtl="0" eaLnBrk="1" fontAlgn="auto" latinLnBrk="0" hangingPunct="0">
              <a:lnSpc>
                <a:spcPct val="100000"/>
              </a:lnSpc>
              <a:spcBef>
                <a:spcPts val="0"/>
              </a:spcBef>
              <a:spcAft>
                <a:spcPts val="0"/>
              </a:spcAft>
              <a:buClrTx/>
              <a:buSzTx/>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4200" spc="0">
                <a:latin typeface="Dover Sans Text"/>
                <a:ea typeface="Dover Sans Text"/>
                <a:cs typeface="Dover Sans Text"/>
                <a:sym typeface="Dover Sans Text"/>
              </a:defRPr>
            </a:pPr>
            <a:r>
              <a:rPr lang="nl-NL" sz="6000" spc="0" dirty="0">
                <a:latin typeface="Gill Sans MT" panose="020B0502020104020203" pitchFamily="34" charset="0"/>
                <a:sym typeface="Dover Sans Text"/>
              </a:rPr>
              <a:t>Dan voelt zo iemand zich verheven boven andere mensen en vindt zichzelf geweldig. Het verwijst dus naar de vervloekte jongen uit </a:t>
            </a:r>
            <a:r>
              <a:rPr lang="nl-NL" sz="6000" spc="0">
                <a:latin typeface="Gill Sans MT" panose="020B0502020104020203" pitchFamily="34" charset="0"/>
                <a:sym typeface="Dover Sans Text"/>
              </a:rPr>
              <a:t>het verhaal.</a:t>
            </a:r>
            <a:endParaRPr kumimoji="0" lang="nl-NL" sz="6000" b="0" i="0" u="none" strike="noStrike" kern="0" cap="none" spc="0" normalizeH="0" baseline="0" noProof="0" dirty="0">
              <a:ln>
                <a:noFill/>
              </a:ln>
              <a:solidFill>
                <a:srgbClr val="000000"/>
              </a:solidFill>
              <a:effectLst/>
              <a:uLnTx/>
              <a:uFillTx/>
              <a:latin typeface="Gill Sans MT" panose="020B0502020104020203" pitchFamily="34" charset="0"/>
              <a:sym typeface="Dover Sans Text"/>
            </a:endParaRPr>
          </a:p>
        </p:txBody>
      </p:sp>
      <p:pic>
        <p:nvPicPr>
          <p:cNvPr id="217" name="Logo-eenregelig.png" descr="Logo-eenregelig.png"/>
          <p:cNvPicPr>
            <a:picLocks noChangeAspect="1"/>
          </p:cNvPicPr>
          <p:nvPr/>
        </p:nvPicPr>
        <p:blipFill>
          <a:blip r:embed="rId3"/>
          <a:stretch>
            <a:fillRect/>
          </a:stretch>
        </p:blipFill>
        <p:spPr>
          <a:xfrm>
            <a:off x="20625561" y="434348"/>
            <a:ext cx="3370127" cy="911372"/>
          </a:xfrm>
          <a:prstGeom prst="rect">
            <a:avLst/>
          </a:prstGeom>
          <a:ln w="12700">
            <a:miter lim="400000"/>
          </a:ln>
        </p:spPr>
      </p:pic>
      <p:pic>
        <p:nvPicPr>
          <p:cNvPr id="3" name="Picture 2">
            <a:extLst>
              <a:ext uri="{FF2B5EF4-FFF2-40B4-BE49-F238E27FC236}">
                <a16:creationId xmlns:a16="http://schemas.microsoft.com/office/drawing/2014/main" id="{3810198E-6646-3303-C92A-08F25CCF14F3}"/>
              </a:ext>
            </a:extLst>
          </p:cNvPr>
          <p:cNvPicPr>
            <a:picLocks noChangeAspect="1"/>
          </p:cNvPicPr>
          <p:nvPr/>
        </p:nvPicPr>
        <p:blipFill>
          <a:blip r:embed="rId4"/>
          <a:stretch>
            <a:fillRect/>
          </a:stretch>
        </p:blipFill>
        <p:spPr>
          <a:xfrm>
            <a:off x="15743526" y="2492635"/>
            <a:ext cx="6644987" cy="6300642"/>
          </a:xfrm>
          <a:prstGeom prst="rect">
            <a:avLst/>
          </a:prstGeom>
          <a:ln>
            <a:noFill/>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EC659-48AD-02B3-9A79-670CBDC1C714}"/>
            </a:ext>
          </a:extLst>
        </p:cNvPr>
        <p:cNvGrpSpPr/>
        <p:nvPr/>
      </p:nvGrpSpPr>
      <p:grpSpPr>
        <a:xfrm>
          <a:off x="0" y="0"/>
          <a:ext cx="0" cy="0"/>
          <a:chOff x="0" y="0"/>
          <a:chExt cx="0" cy="0"/>
        </a:xfrm>
      </p:grpSpPr>
      <p:sp>
        <p:nvSpPr>
          <p:cNvPr id="185" name="VraAG">
            <a:extLst>
              <a:ext uri="{FF2B5EF4-FFF2-40B4-BE49-F238E27FC236}">
                <a16:creationId xmlns:a16="http://schemas.microsoft.com/office/drawing/2014/main" id="{E1D473C0-D0C2-2441-6CD7-A7CFB491AA43}"/>
              </a:ext>
            </a:extLst>
          </p:cNvPr>
          <p:cNvSpPr txBox="1">
            <a:spLocks noGrp="1"/>
          </p:cNvSpPr>
          <p:nvPr>
            <p:ph type="title"/>
          </p:nvPr>
        </p:nvSpPr>
        <p:spPr>
          <a:xfrm>
            <a:off x="1257300" y="2210179"/>
            <a:ext cx="21869400" cy="2228812"/>
          </a:xfrm>
          <a:prstGeom prst="rect">
            <a:avLst/>
          </a:prstGeom>
        </p:spPr>
        <p:txBody>
          <a:bodyPr/>
          <a:lstStyle>
            <a:lvl1pPr>
              <a:defRPr sz="12100" spc="0">
                <a:latin typeface="Dover Sans Text"/>
                <a:ea typeface="Dover Sans Text"/>
                <a:cs typeface="Dover Sans Text"/>
                <a:sym typeface="Dover Sans Text"/>
              </a:defRPr>
            </a:lvl1pPr>
          </a:lstStyle>
          <a:p>
            <a:r>
              <a:rPr dirty="0" err="1">
                <a:latin typeface="Gill Sans MT" panose="020B0502020104020203" pitchFamily="34" charset="0"/>
              </a:rPr>
              <a:t>VraAG</a:t>
            </a:r>
            <a:endParaRPr dirty="0">
              <a:latin typeface="Gill Sans MT" panose="020B0502020104020203" pitchFamily="34" charset="0"/>
            </a:endParaRPr>
          </a:p>
        </p:txBody>
      </p:sp>
      <p:sp>
        <p:nvSpPr>
          <p:cNvPr id="186" name="Vorm">
            <a:extLst>
              <a:ext uri="{FF2B5EF4-FFF2-40B4-BE49-F238E27FC236}">
                <a16:creationId xmlns:a16="http://schemas.microsoft.com/office/drawing/2014/main" id="{52848E8D-32C5-153A-4224-C2EFA214F7F8}"/>
              </a:ext>
            </a:extLst>
          </p:cNvPr>
          <p:cNvSpPr/>
          <p:nvPr/>
        </p:nvSpPr>
        <p:spPr>
          <a:xfrm>
            <a:off x="432311" y="5107322"/>
            <a:ext cx="12988774" cy="6824373"/>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D5E7E8"/>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187" name="Cirkel">
            <a:extLst>
              <a:ext uri="{FF2B5EF4-FFF2-40B4-BE49-F238E27FC236}">
                <a16:creationId xmlns:a16="http://schemas.microsoft.com/office/drawing/2014/main" id="{CFEAD43B-0BCC-D8DA-CFEA-8777E9D75BAB}"/>
              </a:ext>
            </a:extLst>
          </p:cNvPr>
          <p:cNvSpPr/>
          <p:nvPr/>
        </p:nvSpPr>
        <p:spPr>
          <a:xfrm>
            <a:off x="12639834" y="10348155"/>
            <a:ext cx="1183831" cy="1183831"/>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88" name="Cirkel">
            <a:extLst>
              <a:ext uri="{FF2B5EF4-FFF2-40B4-BE49-F238E27FC236}">
                <a16:creationId xmlns:a16="http://schemas.microsoft.com/office/drawing/2014/main" id="{0ABB3855-DDCF-39BA-D85D-D65198CBF2C2}"/>
              </a:ext>
            </a:extLst>
          </p:cNvPr>
          <p:cNvSpPr/>
          <p:nvPr/>
        </p:nvSpPr>
        <p:spPr>
          <a:xfrm>
            <a:off x="13735076" y="11503696"/>
            <a:ext cx="804739" cy="804739"/>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89" name="Cirkel">
            <a:extLst>
              <a:ext uri="{FF2B5EF4-FFF2-40B4-BE49-F238E27FC236}">
                <a16:creationId xmlns:a16="http://schemas.microsoft.com/office/drawing/2014/main" id="{78A104A1-342C-92C3-FB51-41E8577F66A1}"/>
              </a:ext>
            </a:extLst>
          </p:cNvPr>
          <p:cNvSpPr/>
          <p:nvPr/>
        </p:nvSpPr>
        <p:spPr>
          <a:xfrm>
            <a:off x="14508765" y="12466046"/>
            <a:ext cx="496957" cy="496703"/>
          </a:xfrm>
          <a:prstGeom prst="ellipse">
            <a:avLst/>
          </a:prstGeom>
          <a:solidFill>
            <a:srgbClr val="FFFFFF"/>
          </a:solidFill>
          <a:ln w="152400">
            <a:solidFill>
              <a:srgbClr val="D1E8E8"/>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190" name="Zou de uitdrukking ‘min of meer’ dan ook iets met een meermin te maken hebben?">
            <a:extLst>
              <a:ext uri="{FF2B5EF4-FFF2-40B4-BE49-F238E27FC236}">
                <a16:creationId xmlns:a16="http://schemas.microsoft.com/office/drawing/2014/main" id="{D29F6638-08E4-7604-E5C3-D4856DB1BBD1}"/>
              </a:ext>
            </a:extLst>
          </p:cNvPr>
          <p:cNvSpPr txBox="1"/>
          <p:nvPr/>
        </p:nvSpPr>
        <p:spPr>
          <a:xfrm>
            <a:off x="2036065" y="6650182"/>
            <a:ext cx="10982861" cy="7991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000" b="1" spc="0">
                <a:latin typeface="Dover Sans Text"/>
                <a:ea typeface="Dover Sans Text"/>
                <a:cs typeface="Dover Sans Text"/>
                <a:sym typeface="Dover Sans Text"/>
              </a:defRPr>
            </a:pPr>
            <a:r>
              <a:rPr kumimoji="0" lang="nl-NL" sz="6000" i="0" u="none" strike="noStrike" kern="0" cap="none" spc="0" normalizeH="0" baseline="0" noProof="0" dirty="0">
                <a:ln>
                  <a:noFill/>
                </a:ln>
                <a:solidFill>
                  <a:srgbClr val="000000"/>
                </a:solidFill>
                <a:effectLst/>
                <a:uLnTx/>
                <a:uFillTx/>
                <a:latin typeface="Gill Sans MT" panose="020B0502020104020203" pitchFamily="34" charset="0"/>
                <a:sym typeface="Dover Sans Text"/>
              </a:rPr>
              <a:t>Waarom denk je dat het woord ‘narcis’ in zoveel talen bijna hetzelfde klinkt?</a:t>
            </a:r>
            <a:endParaRPr kumimoji="0" lang="nl-NL" sz="4500" b="1" i="0" u="none" strike="noStrike" kern="0" cap="none" spc="0" normalizeH="0" baseline="0" noProof="0" dirty="0">
              <a:ln>
                <a:noFill/>
              </a:ln>
              <a:solidFill>
                <a:srgbClr val="000000"/>
              </a:solidFill>
              <a:effectLst/>
              <a:uLnTx/>
              <a:uFillTx/>
              <a:latin typeface="Gill Sans MT" panose="020B0502020104020203" pitchFamily="34" charset="0"/>
              <a:sym typeface="Dover Sans Text"/>
            </a:endParaRPr>
          </a:p>
        </p:txBody>
      </p:sp>
      <p:pic>
        <p:nvPicPr>
          <p:cNvPr id="191" name="Logo-eenregelig.png" descr="Logo-eenregelig.png">
            <a:extLst>
              <a:ext uri="{FF2B5EF4-FFF2-40B4-BE49-F238E27FC236}">
                <a16:creationId xmlns:a16="http://schemas.microsoft.com/office/drawing/2014/main" id="{D55359A4-C434-1F89-2C41-A06B567F1A47}"/>
              </a:ext>
            </a:extLst>
          </p:cNvPr>
          <p:cNvPicPr>
            <a:picLocks noChangeAspect="1"/>
          </p:cNvPicPr>
          <p:nvPr/>
        </p:nvPicPr>
        <p:blipFill>
          <a:blip r:embed="rId3"/>
          <a:stretch>
            <a:fillRect/>
          </a:stretch>
        </p:blipFill>
        <p:spPr>
          <a:xfrm>
            <a:off x="20625561" y="434348"/>
            <a:ext cx="3370127" cy="911372"/>
          </a:xfrm>
          <a:prstGeom prst="rect">
            <a:avLst/>
          </a:prstGeom>
          <a:ln w="12700">
            <a:miter lim="400000"/>
          </a:ln>
        </p:spPr>
      </p:pic>
      <p:sp>
        <p:nvSpPr>
          <p:cNvPr id="2" name="Vorm">
            <a:extLst>
              <a:ext uri="{FF2B5EF4-FFF2-40B4-BE49-F238E27FC236}">
                <a16:creationId xmlns:a16="http://schemas.microsoft.com/office/drawing/2014/main" id="{F4252F8A-2A05-959C-DE3F-D09D83DE7F4F}"/>
              </a:ext>
            </a:extLst>
          </p:cNvPr>
          <p:cNvSpPr/>
          <p:nvPr/>
        </p:nvSpPr>
        <p:spPr>
          <a:xfrm>
            <a:off x="15836630" y="2607012"/>
            <a:ext cx="8245302" cy="4043169"/>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D5E7E8"/>
            </a:solidFill>
            <a:miter lim="400000"/>
          </a:ln>
          <a:scene3d>
            <a:camera prst="orthographicFront">
              <a:rot lat="0" lon="0" rev="10800000"/>
            </a:camera>
            <a:lightRig rig="threePt" dir="t"/>
          </a:scene3d>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4" name="Tekstvak 3">
            <a:extLst>
              <a:ext uri="{FF2B5EF4-FFF2-40B4-BE49-F238E27FC236}">
                <a16:creationId xmlns:a16="http://schemas.microsoft.com/office/drawing/2014/main" id="{89EE4DE8-E623-DE1B-7B92-06662F0613E1}"/>
              </a:ext>
            </a:extLst>
          </p:cNvPr>
          <p:cNvSpPr txBox="1"/>
          <p:nvPr/>
        </p:nvSpPr>
        <p:spPr>
          <a:xfrm>
            <a:off x="17555634" y="3279699"/>
            <a:ext cx="4669276"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5000" spc="0">
                <a:latin typeface="Dover Sans Text"/>
                <a:ea typeface="Dover Sans Text"/>
                <a:cs typeface="Dover Sans Text"/>
                <a:sym typeface="Dover Sans Text"/>
              </a:defRPr>
            </a:pPr>
            <a:r>
              <a:rPr kumimoji="0" lang="nl-NL" sz="4800" b="0" i="0" u="none" strike="noStrike" kern="0" cap="none" spc="0" normalizeH="0" baseline="0" noProof="0" dirty="0">
                <a:ln>
                  <a:noFill/>
                </a:ln>
                <a:solidFill>
                  <a:srgbClr val="000000"/>
                </a:solidFill>
                <a:effectLst/>
                <a:uLnTx/>
                <a:uFillTx/>
                <a:latin typeface="Gill Sans MT"/>
                <a:sym typeface="Dover Sans Text"/>
              </a:rPr>
              <a:t>Duits: </a:t>
            </a:r>
            <a:r>
              <a:rPr kumimoji="0" lang="nl-NL" sz="4800" b="0" i="1" u="none" strike="noStrike" kern="0" cap="none" spc="0" normalizeH="0" baseline="0" noProof="0" err="1">
                <a:ln>
                  <a:noFill/>
                </a:ln>
                <a:solidFill>
                  <a:srgbClr val="000000"/>
                </a:solidFill>
                <a:effectLst/>
                <a:uLnTx/>
                <a:uFillTx/>
                <a:latin typeface="Gill Sans MT"/>
                <a:sym typeface="Dover Sans Text"/>
              </a:rPr>
              <a:t>Narzisse</a:t>
            </a:r>
            <a:br>
              <a:rPr lang="nl-NL" sz="4800" b="0" i="0" u="none" strike="noStrike" kern="0" cap="none" spc="0" normalizeH="0" baseline="0" noProof="0" dirty="0">
                <a:ln>
                  <a:noFill/>
                </a:ln>
                <a:effectLst/>
                <a:uLnTx/>
                <a:uFillTx/>
                <a:latin typeface="Gill Sans MT" panose="020B0502020104020203" pitchFamily="34" charset="0"/>
              </a:rPr>
            </a:br>
            <a:r>
              <a:rPr kumimoji="0" lang="nl-NL" sz="4800" b="0" i="0" u="none" strike="noStrike" kern="0" cap="none" spc="0" normalizeH="0" baseline="0" noProof="0" dirty="0">
                <a:ln>
                  <a:noFill/>
                </a:ln>
                <a:solidFill>
                  <a:srgbClr val="000000"/>
                </a:solidFill>
                <a:effectLst/>
                <a:uLnTx/>
                <a:uFillTx/>
                <a:latin typeface="Gill Sans MT"/>
                <a:sym typeface="Dover Sans Text"/>
              </a:rPr>
              <a:t>Hongaars: </a:t>
            </a:r>
            <a:r>
              <a:rPr kumimoji="0" lang="nl-NL" sz="4800" b="0" i="1" u="none" strike="noStrike" kern="0" cap="none" spc="0" normalizeH="0" baseline="0" noProof="0" err="1">
                <a:ln>
                  <a:noFill/>
                </a:ln>
                <a:solidFill>
                  <a:srgbClr val="000000"/>
                </a:solidFill>
                <a:effectLst/>
                <a:uLnTx/>
                <a:uFillTx/>
                <a:latin typeface="Gill Sans MT"/>
                <a:sym typeface="Dover Sans Text"/>
              </a:rPr>
              <a:t>nárcisz</a:t>
            </a:r>
            <a:br>
              <a:rPr lang="nl-NL" sz="4800" b="0" i="0" u="none" strike="noStrike" kern="0" cap="none" spc="0" normalizeH="0" baseline="0" noProof="0" dirty="0">
                <a:ln>
                  <a:noFill/>
                </a:ln>
                <a:effectLst/>
                <a:uLnTx/>
                <a:uFillTx/>
                <a:latin typeface="Gill Sans MT" panose="020B0502020104020203" pitchFamily="34" charset="0"/>
              </a:rPr>
            </a:br>
            <a:r>
              <a:rPr kumimoji="0" lang="nl-NL" sz="4800" b="0" i="0" u="none" strike="noStrike" kern="0" cap="none" spc="0" normalizeH="0" baseline="0" noProof="0" dirty="0">
                <a:ln>
                  <a:noFill/>
                </a:ln>
                <a:solidFill>
                  <a:srgbClr val="000000"/>
                </a:solidFill>
                <a:effectLst/>
                <a:uLnTx/>
                <a:uFillTx/>
                <a:latin typeface="Gill Sans MT"/>
                <a:sym typeface="Dover Sans Text"/>
              </a:rPr>
              <a:t>Spaans: </a:t>
            </a:r>
            <a:r>
              <a:rPr kumimoji="0" lang="nl-NL" sz="4800" b="0" i="1" u="none" strike="noStrike" kern="0" cap="none" spc="0" normalizeH="0" baseline="0" noProof="0" err="1">
                <a:ln>
                  <a:noFill/>
                </a:ln>
                <a:solidFill>
                  <a:srgbClr val="000000"/>
                </a:solidFill>
                <a:effectLst/>
                <a:uLnTx/>
                <a:uFillTx/>
                <a:latin typeface="Gill Sans MT"/>
                <a:sym typeface="Dover Sans Text"/>
              </a:rPr>
              <a:t>narciso</a:t>
            </a:r>
            <a:endParaRPr kumimoji="0" lang="nl-NL" sz="4800" b="0" i="1" u="none" strike="noStrike" kern="0" cap="none" spc="0" normalizeH="0" baseline="0" noProof="0">
              <a:ln>
                <a:noFill/>
              </a:ln>
              <a:solidFill>
                <a:srgbClr val="000000"/>
              </a:solidFill>
              <a:effectLst/>
              <a:uLnTx/>
              <a:uFillTx/>
              <a:latin typeface="Gill Sans MT"/>
              <a:sym typeface="Dover Sans Text"/>
            </a:endParaRPr>
          </a:p>
        </p:txBody>
      </p:sp>
      <p:pic>
        <p:nvPicPr>
          <p:cNvPr id="5" name="Picture 14" descr="Gratis daffodil illustraties &amp; vectoren | Sjablonen, iconen &amp; meer |  FreeImages">
            <a:extLst>
              <a:ext uri="{FF2B5EF4-FFF2-40B4-BE49-F238E27FC236}">
                <a16:creationId xmlns:a16="http://schemas.microsoft.com/office/drawing/2014/main" id="{060706F9-B9E9-6C23-2507-66B60B1B6C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41674" y="7674613"/>
            <a:ext cx="4326598" cy="4280416"/>
          </a:xfrm>
          <a:prstGeom prst="rect">
            <a:avLst/>
          </a:prstGeom>
          <a:noFill/>
          <a:scene3d>
            <a:camera prst="orthographicFront">
              <a:rot lat="0" lon="0" rev="540000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19511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736CE-29EA-0C28-A998-8F15C588DFD2}"/>
            </a:ext>
          </a:extLst>
        </p:cNvPr>
        <p:cNvGrpSpPr/>
        <p:nvPr/>
      </p:nvGrpSpPr>
      <p:grpSpPr>
        <a:xfrm>
          <a:off x="0" y="0"/>
          <a:ext cx="0" cy="0"/>
          <a:chOff x="0" y="0"/>
          <a:chExt cx="0" cy="0"/>
        </a:xfrm>
      </p:grpSpPr>
      <p:sp>
        <p:nvSpPr>
          <p:cNvPr id="210" name="Antwoord">
            <a:extLst>
              <a:ext uri="{FF2B5EF4-FFF2-40B4-BE49-F238E27FC236}">
                <a16:creationId xmlns:a16="http://schemas.microsoft.com/office/drawing/2014/main" id="{493D6DA4-335A-7BF6-6049-6AD8AC871E41}"/>
              </a:ext>
            </a:extLst>
          </p:cNvPr>
          <p:cNvSpPr txBox="1">
            <a:spLocks noGrp="1"/>
          </p:cNvSpPr>
          <p:nvPr>
            <p:ph type="title"/>
          </p:nvPr>
        </p:nvSpPr>
        <p:spPr>
          <a:xfrm>
            <a:off x="1257300" y="2210179"/>
            <a:ext cx="21869400" cy="2228812"/>
          </a:xfrm>
          <a:prstGeom prst="rect">
            <a:avLst/>
          </a:prstGeom>
        </p:spPr>
        <p:txBody>
          <a:bodyPr/>
          <a:lstStyle>
            <a:lvl1pPr>
              <a:defRPr sz="12100" spc="0">
                <a:latin typeface="Dover Sans Text"/>
                <a:ea typeface="Dover Sans Text"/>
                <a:cs typeface="Dover Sans Text"/>
                <a:sym typeface="Dover Sans Text"/>
              </a:defRPr>
            </a:lvl1pPr>
          </a:lstStyle>
          <a:p>
            <a:r>
              <a:rPr dirty="0">
                <a:latin typeface="Gill Sans MT" panose="020B0502020104020203" pitchFamily="34" charset="0"/>
              </a:rPr>
              <a:t>Antwoord</a:t>
            </a:r>
          </a:p>
        </p:txBody>
      </p:sp>
      <p:sp>
        <p:nvSpPr>
          <p:cNvPr id="211" name="Vorm">
            <a:extLst>
              <a:ext uri="{FF2B5EF4-FFF2-40B4-BE49-F238E27FC236}">
                <a16:creationId xmlns:a16="http://schemas.microsoft.com/office/drawing/2014/main" id="{28B4DBEE-CCE8-8BBF-B11E-D3585280D6D3}"/>
              </a:ext>
            </a:extLst>
          </p:cNvPr>
          <p:cNvSpPr/>
          <p:nvPr/>
        </p:nvSpPr>
        <p:spPr>
          <a:xfrm>
            <a:off x="432311" y="5107322"/>
            <a:ext cx="14107504" cy="6824373"/>
          </a:xfrm>
          <a:custGeom>
            <a:avLst/>
            <a:gdLst/>
            <a:ahLst/>
            <a:cxnLst>
              <a:cxn ang="0">
                <a:pos x="wd2" y="hd2"/>
              </a:cxn>
              <a:cxn ang="5400000">
                <a:pos x="wd2" y="hd2"/>
              </a:cxn>
              <a:cxn ang="10800000">
                <a:pos x="wd2" y="hd2"/>
              </a:cxn>
              <a:cxn ang="16200000">
                <a:pos x="wd2" y="hd2"/>
              </a:cxn>
            </a:cxnLst>
            <a:rect l="0" t="0" r="r" b="b"/>
            <a:pathLst>
              <a:path w="20949" h="19903" extrusionOk="0">
                <a:moveTo>
                  <a:pt x="11813" y="277"/>
                </a:moveTo>
                <a:cubicBezTo>
                  <a:pt x="13265" y="853"/>
                  <a:pt x="14467" y="2318"/>
                  <a:pt x="15102" y="4284"/>
                </a:cubicBezTo>
                <a:cubicBezTo>
                  <a:pt x="17359" y="2698"/>
                  <a:pt x="20066" y="4406"/>
                  <a:pt x="20786" y="7871"/>
                </a:cubicBezTo>
                <a:cubicBezTo>
                  <a:pt x="21297" y="10327"/>
                  <a:pt x="20574" y="12969"/>
                  <a:pt x="19037" y="14263"/>
                </a:cubicBezTo>
                <a:cubicBezTo>
                  <a:pt x="18567" y="17176"/>
                  <a:pt x="16783" y="19257"/>
                  <a:pt x="14707" y="19314"/>
                </a:cubicBezTo>
                <a:cubicBezTo>
                  <a:pt x="13215" y="19356"/>
                  <a:pt x="11811" y="18303"/>
                  <a:pt x="10978" y="16519"/>
                </a:cubicBezTo>
                <a:cubicBezTo>
                  <a:pt x="9573" y="19921"/>
                  <a:pt x="6476" y="20936"/>
                  <a:pt x="4187" y="18744"/>
                </a:cubicBezTo>
                <a:cubicBezTo>
                  <a:pt x="2881" y="17492"/>
                  <a:pt x="2123" y="15349"/>
                  <a:pt x="2188" y="13091"/>
                </a:cubicBezTo>
                <a:cubicBezTo>
                  <a:pt x="1336" y="12870"/>
                  <a:pt x="612" y="12062"/>
                  <a:pt x="251" y="10928"/>
                </a:cubicBezTo>
                <a:cubicBezTo>
                  <a:pt x="-303" y="9187"/>
                  <a:pt x="83" y="7125"/>
                  <a:pt x="1170" y="6020"/>
                </a:cubicBezTo>
                <a:cubicBezTo>
                  <a:pt x="925" y="5108"/>
                  <a:pt x="1005" y="4082"/>
                  <a:pt x="1383" y="3270"/>
                </a:cubicBezTo>
                <a:cubicBezTo>
                  <a:pt x="2488" y="893"/>
                  <a:pt x="4992" y="1280"/>
                  <a:pt x="5722" y="3941"/>
                </a:cubicBezTo>
                <a:cubicBezTo>
                  <a:pt x="6926" y="848"/>
                  <a:pt x="9439" y="-664"/>
                  <a:pt x="11813" y="277"/>
                </a:cubicBezTo>
                <a:close/>
              </a:path>
            </a:pathLst>
          </a:cu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80000"/>
              </a:lnSpc>
              <a:spcBef>
                <a:spcPts val="400"/>
              </a:spcBef>
              <a:spcAft>
                <a:spcPts val="0"/>
              </a:spcAft>
              <a:buClrTx/>
              <a:buSzTx/>
              <a:buFontTx/>
              <a:buNone/>
              <a:tabLst>
                <a:tab pos="812800" algn="l"/>
              </a:tabLst>
              <a:defRPr>
                <a:latin typeface="Graphik Compact Regular"/>
                <a:ea typeface="Graphik Compact Regular"/>
                <a:cs typeface="Graphik Compact Regular"/>
                <a:sym typeface="Graphik Compact Regular"/>
              </a:defRPr>
            </a:pPr>
            <a:endParaRPr kumimoji="0" sz="2600" b="0" i="0" u="none" strike="noStrike" kern="0" cap="none" spc="-26" normalizeH="0" baseline="0" noProof="0">
              <a:ln>
                <a:noFill/>
              </a:ln>
              <a:solidFill>
                <a:srgbClr val="000000"/>
              </a:solidFill>
              <a:effectLst/>
              <a:uLnTx/>
              <a:uFillTx/>
              <a:latin typeface="Graphik Compact Regular"/>
              <a:sym typeface="Graphik Compact Regular"/>
            </a:endParaRPr>
          </a:p>
        </p:txBody>
      </p:sp>
      <p:sp>
        <p:nvSpPr>
          <p:cNvPr id="212" name="Cirkel">
            <a:extLst>
              <a:ext uri="{FF2B5EF4-FFF2-40B4-BE49-F238E27FC236}">
                <a16:creationId xmlns:a16="http://schemas.microsoft.com/office/drawing/2014/main" id="{7A454518-59CD-081B-E4CF-53686009BF7F}"/>
              </a:ext>
            </a:extLst>
          </p:cNvPr>
          <p:cNvSpPr/>
          <p:nvPr/>
        </p:nvSpPr>
        <p:spPr>
          <a:xfrm>
            <a:off x="12639834" y="10348155"/>
            <a:ext cx="1183831" cy="1183831"/>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13" name="Cirkel">
            <a:extLst>
              <a:ext uri="{FF2B5EF4-FFF2-40B4-BE49-F238E27FC236}">
                <a16:creationId xmlns:a16="http://schemas.microsoft.com/office/drawing/2014/main" id="{DFE951BC-233D-4070-CE96-D795B6BA2F40}"/>
              </a:ext>
            </a:extLst>
          </p:cNvPr>
          <p:cNvSpPr/>
          <p:nvPr/>
        </p:nvSpPr>
        <p:spPr>
          <a:xfrm>
            <a:off x="13735076" y="11503696"/>
            <a:ext cx="804739" cy="804739"/>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14" name="Cirkel">
            <a:extLst>
              <a:ext uri="{FF2B5EF4-FFF2-40B4-BE49-F238E27FC236}">
                <a16:creationId xmlns:a16="http://schemas.microsoft.com/office/drawing/2014/main" id="{9E39DA00-CDDC-2EB9-0858-7E5157AF5EA5}"/>
              </a:ext>
            </a:extLst>
          </p:cNvPr>
          <p:cNvSpPr/>
          <p:nvPr/>
        </p:nvSpPr>
        <p:spPr>
          <a:xfrm>
            <a:off x="14508765" y="12466046"/>
            <a:ext cx="496957" cy="496703"/>
          </a:xfrm>
          <a:prstGeom prst="ellipse">
            <a:avLst/>
          </a:prstGeom>
          <a:solidFill>
            <a:srgbClr val="FFFFFF"/>
          </a:solidFill>
          <a:ln w="152400">
            <a:solidFill>
              <a:srgbClr val="FDF396"/>
            </a:solidFill>
            <a:miter lim="400000"/>
          </a:ln>
        </p:spPr>
        <p:txBody>
          <a:bodyPr lIns="50800" tIns="50800" rIns="50800" bIns="50800" anchor="ctr"/>
          <a:lstStyle/>
          <a:p>
            <a:pPr marL="0" marR="0" lvl="0" indent="0" algn="ctr" defTabSz="821530"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216" name="In het Engels heet een zeemeermin een mermaid (mer komt van mare wat Latijn is voor zee en maid betekent hier ongetrouwd meisje). In het Duits heet het een meerjungfrau (jungfrau betekent hier ook een ongetrouwd meisje). Maar in het Frans is het een sirè">
            <a:extLst>
              <a:ext uri="{FF2B5EF4-FFF2-40B4-BE49-F238E27FC236}">
                <a16:creationId xmlns:a16="http://schemas.microsoft.com/office/drawing/2014/main" id="{2D9DB0AA-A03D-AEA2-9D76-CC93139677ED}"/>
              </a:ext>
            </a:extLst>
          </p:cNvPr>
          <p:cNvSpPr txBox="1"/>
          <p:nvPr/>
        </p:nvSpPr>
        <p:spPr>
          <a:xfrm>
            <a:off x="1929174" y="6858000"/>
            <a:ext cx="12208271" cy="98427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marR="0" lvl="0" algn="l" defTabSz="914400" rtl="0" eaLnBrk="1" fontAlgn="auto" latinLnBrk="0" hangingPunct="0">
              <a:lnSpc>
                <a:spcPct val="100000"/>
              </a:lnSpc>
              <a:spcBef>
                <a:spcPts val="0"/>
              </a:spcBef>
              <a:spcAft>
                <a:spcPts val="0"/>
              </a:spcAft>
              <a:buClrTx/>
              <a:buSzTx/>
              <a:tabLst>
                <a:tab pos="330200" algn="l"/>
                <a:tab pos="673100" algn="l"/>
                <a:tab pos="1003300" algn="l"/>
                <a:tab pos="1346200" algn="l"/>
                <a:tab pos="1676400" algn="l"/>
                <a:tab pos="2019300" algn="l"/>
                <a:tab pos="2362200" algn="l"/>
                <a:tab pos="2692400" algn="l"/>
                <a:tab pos="3035300" algn="l"/>
                <a:tab pos="3365500" algn="l"/>
                <a:tab pos="3708400" algn="l"/>
                <a:tab pos="4051300" algn="l"/>
              </a:tabLst>
              <a:defRPr sz="4200" spc="0">
                <a:latin typeface="Dover Sans Text"/>
                <a:ea typeface="Dover Sans Text"/>
                <a:cs typeface="Dover Sans Text"/>
                <a:sym typeface="Dover Sans Text"/>
              </a:defRPr>
            </a:pPr>
            <a:r>
              <a:rPr lang="nl-NL" sz="6000" spc="0" dirty="0">
                <a:latin typeface="Gill Sans MT" panose="020B0502020104020203" pitchFamily="34" charset="0"/>
                <a:sym typeface="Dover Sans Text"/>
              </a:rPr>
              <a:t>Het Griekse woord heeft zich door heel Europa verspreid en is heel weinig veranderd.</a:t>
            </a:r>
            <a:endParaRPr kumimoji="0" lang="nl-NL" sz="6000" b="0" i="0" u="none" strike="noStrike" kern="0" cap="none" spc="0" normalizeH="0" baseline="0" noProof="0" dirty="0">
              <a:ln>
                <a:noFill/>
              </a:ln>
              <a:solidFill>
                <a:srgbClr val="000000"/>
              </a:solidFill>
              <a:effectLst/>
              <a:uLnTx/>
              <a:uFillTx/>
              <a:latin typeface="Gill Sans MT" panose="020B0502020104020203" pitchFamily="34" charset="0"/>
              <a:sym typeface="Dover Sans Text"/>
            </a:endParaRPr>
          </a:p>
        </p:txBody>
      </p:sp>
      <p:pic>
        <p:nvPicPr>
          <p:cNvPr id="217" name="Logo-eenregelig.png" descr="Logo-eenregelig.png">
            <a:extLst>
              <a:ext uri="{FF2B5EF4-FFF2-40B4-BE49-F238E27FC236}">
                <a16:creationId xmlns:a16="http://schemas.microsoft.com/office/drawing/2014/main" id="{0AB1885F-E51D-1112-63BB-C2C0B650DE66}"/>
              </a:ext>
            </a:extLst>
          </p:cNvPr>
          <p:cNvPicPr>
            <a:picLocks noChangeAspect="1"/>
          </p:cNvPicPr>
          <p:nvPr/>
        </p:nvPicPr>
        <p:blipFill>
          <a:blip r:embed="rId3"/>
          <a:stretch>
            <a:fillRect/>
          </a:stretch>
        </p:blipFill>
        <p:spPr>
          <a:xfrm>
            <a:off x="20625561" y="434348"/>
            <a:ext cx="3370127" cy="911372"/>
          </a:xfrm>
          <a:prstGeom prst="rect">
            <a:avLst/>
          </a:prstGeom>
          <a:ln w="12700">
            <a:miter lim="400000"/>
          </a:ln>
        </p:spPr>
      </p:pic>
      <p:pic>
        <p:nvPicPr>
          <p:cNvPr id="3" name="Picture 14" descr="Gratis daffodil illustraties &amp; vectoren | Sjablonen, iconen &amp; meer |  FreeImages">
            <a:extLst>
              <a:ext uri="{FF2B5EF4-FFF2-40B4-BE49-F238E27FC236}">
                <a16:creationId xmlns:a16="http://schemas.microsoft.com/office/drawing/2014/main" id="{7D101A3E-EBF2-4C90-F48D-FEAD34422F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377696" y="2451912"/>
            <a:ext cx="5296416" cy="5342597"/>
          </a:xfrm>
          <a:prstGeom prst="rect">
            <a:avLst/>
          </a:prstGeom>
          <a:noFill/>
          <a:scene3d>
            <a:camera prst="orthographicFront">
              <a:rot lat="0" lon="0" rev="540000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61159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Klik hier om samen een woord in te sturen"/>
          <p:cNvSpPr txBox="1"/>
          <p:nvPr/>
        </p:nvSpPr>
        <p:spPr>
          <a:xfrm>
            <a:off x="1452379" y="10302946"/>
            <a:ext cx="15843656" cy="74038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defTabSz="12700">
              <a:lnSpc>
                <a:spcPct val="100000"/>
              </a:lnSpc>
              <a:spcBef>
                <a:spcPts val="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500" b="1" u="sng" spc="0">
                <a:latin typeface="Dover Sans Text"/>
                <a:ea typeface="Dover Sans Text"/>
                <a:cs typeface="Dover Sans Text"/>
                <a:sym typeface="Dover Sans Text"/>
                <a:hlinkClick r:id="" action="ppaction://noaction"/>
              </a:defRPr>
            </a:lvl1pPr>
          </a:lstStyle>
          <a:p>
            <a:pPr marL="0" marR="0" lvl="0" indent="0" algn="l"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u="none"/>
            </a:pPr>
            <a:r>
              <a:rPr kumimoji="0" sz="6000" b="0" i="0" u="none" strike="noStrike" kern="0" cap="none" spc="0" normalizeH="0" baseline="0" noProof="0" dirty="0" err="1">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Klik</a:t>
            </a:r>
            <a:r>
              <a:rPr kumimoji="0"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a:t>
            </a:r>
            <a:r>
              <a:rPr kumimoji="0" sz="6000" b="0" i="0" u="none" strike="noStrike" kern="0" cap="none" spc="0" normalizeH="0" baseline="0" noProof="0" dirty="0" err="1">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hier</a:t>
            </a:r>
            <a:r>
              <a:rPr kumimoji="0"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om </a:t>
            </a:r>
            <a:r>
              <a:rPr kumimoji="0" lang="nl-NL"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als klas</a:t>
            </a:r>
            <a:r>
              <a:rPr kumimoji="0"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a:t>
            </a:r>
            <a:r>
              <a:rPr kumimoji="0" sz="6000" b="0" i="0" u="none" strike="noStrike" kern="0" cap="none" spc="0" normalizeH="0" baseline="0" noProof="0" dirty="0" err="1">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een</a:t>
            </a:r>
            <a:r>
              <a:rPr kumimoji="0"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a:t>
            </a:r>
            <a:r>
              <a:rPr kumimoji="0" sz="6000" b="0" i="0" u="none" strike="noStrike" kern="0" cap="none" spc="0" normalizeH="0" baseline="0" noProof="0" dirty="0" err="1">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woord</a:t>
            </a:r>
            <a:r>
              <a:rPr kumimoji="0"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in </a:t>
            </a:r>
            <a:r>
              <a:rPr kumimoji="0" sz="6000" b="0" i="0" u="none" strike="noStrike" kern="0" cap="none" spc="0" normalizeH="0" baseline="0" noProof="0" dirty="0" err="1">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te</a:t>
            </a:r>
            <a:r>
              <a:rPr kumimoji="0"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a:t>
            </a:r>
            <a:r>
              <a:rPr kumimoji="0" sz="6000" b="0" i="0" u="none" strike="noStrike" kern="0" cap="none" spc="0" normalizeH="0" baseline="0" noProof="0" dirty="0" err="1">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sturen</a:t>
            </a:r>
            <a:r>
              <a:rPr kumimoji="0" lang="nl-NL" sz="6000" b="0" i="0" u="none" strike="noStrike" kern="0" cap="none" spc="0" normalizeH="0" baseline="0" noProof="0" dirty="0">
                <a:ln>
                  <a:noFill/>
                </a:ln>
                <a:solidFill>
                  <a:srgbClr val="0000FF"/>
                </a:solidFill>
                <a:effectLst/>
                <a:uLnTx/>
                <a:uFillTx/>
                <a:latin typeface="Gill Sans MT" panose="020B0502020104020203" pitchFamily="34" charset="0"/>
                <a:sym typeface="Dover Sans Text"/>
                <a:hlinkClick r:id="rId2">
                  <a:extLst>
                    <a:ext uri="{A12FA001-AC4F-418D-AE19-62706E023703}">
                      <ahyp:hlinkClr xmlns:ahyp="http://schemas.microsoft.com/office/drawing/2018/hyperlinkcolor" val="tx"/>
                    </a:ext>
                  </a:extLst>
                </a:hlinkClick>
              </a:rPr>
              <a:t>. Je krijgt dan  persoonlijk antwoord van een van onze taaladviseurs</a:t>
            </a:r>
            <a:endParaRPr kumimoji="0" sz="6000" b="0" i="0" u="none" strike="noStrike" kern="0" cap="none" spc="0" normalizeH="0" baseline="0" noProof="0" dirty="0">
              <a:ln>
                <a:noFill/>
              </a:ln>
              <a:solidFill>
                <a:srgbClr val="000000"/>
              </a:solidFill>
              <a:effectLst/>
              <a:uLnTx/>
              <a:uFillTx/>
              <a:latin typeface="Gill Sans MT" panose="020B0502020104020203" pitchFamily="34" charset="0"/>
              <a:sym typeface="Dover Sans Text"/>
              <a:hlinkClick r:id="rId3">
                <a:extLst>
                  <a:ext uri="{A12FA001-AC4F-418D-AE19-62706E023703}">
                    <ahyp:hlinkClr xmlns:ahyp="http://schemas.microsoft.com/office/drawing/2018/hyperlinkcolor" val="tx"/>
                  </a:ext>
                </a:extLst>
              </a:hlinkClick>
            </a:endParaRPr>
          </a:p>
        </p:txBody>
      </p:sp>
      <p:sp>
        <p:nvSpPr>
          <p:cNvPr id="205" name="Cirkel"/>
          <p:cNvSpPr/>
          <p:nvPr/>
        </p:nvSpPr>
        <p:spPr>
          <a:xfrm>
            <a:off x="17724364" y="7481789"/>
            <a:ext cx="5077161" cy="5077160"/>
          </a:xfrm>
          <a:prstGeom prst="ellipse">
            <a:avLst/>
          </a:prstGeom>
          <a:solidFill>
            <a:srgbClr val="D1E8E8"/>
          </a:solidFill>
          <a:ln w="12700">
            <a:miter lim="400000"/>
          </a:ln>
        </p:spPr>
        <p:txBody>
          <a:bodyPr lIns="50800" tIns="50800" rIns="50800" bIns="50800" anchor="ctr"/>
          <a:lstStyle/>
          <a:p>
            <a:pPr marL="0" marR="0" lvl="0" indent="0" algn="ctr" defTabSz="821531"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dirty="0">
              <a:ln>
                <a:noFill/>
              </a:ln>
              <a:solidFill>
                <a:srgbClr val="FFFFFF"/>
              </a:solidFill>
              <a:effectLst/>
              <a:uLnTx/>
              <a:uFillTx/>
              <a:latin typeface="Graphik Semibold"/>
              <a:sym typeface="Graphik Semibold"/>
            </a:endParaRPr>
          </a:p>
        </p:txBody>
      </p:sp>
      <p:sp>
        <p:nvSpPr>
          <p:cNvPr id="206" name="Onze Taal  zoek het voor…"/>
          <p:cNvSpPr txBox="1"/>
          <p:nvPr/>
        </p:nvSpPr>
        <p:spPr>
          <a:xfrm>
            <a:off x="13716612" y="8722578"/>
            <a:ext cx="13092664" cy="259558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0" marR="0" lvl="0" indent="0" algn="ctr"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500" spc="0">
                <a:latin typeface="Antonia H3 Regular"/>
                <a:ea typeface="Antonia H3 Regular"/>
                <a:cs typeface="Antonia H3 Regular"/>
                <a:sym typeface="Antonia H3 Regular"/>
              </a:defRPr>
            </a:pPr>
            <a:r>
              <a:rPr kumimoji="0" lang="nl-NL" sz="54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t>Onze Taal </a:t>
            </a:r>
            <a:br>
              <a:rPr kumimoji="0" lang="nl-NL" sz="54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br>
            <a:r>
              <a:rPr kumimoji="0" lang="nl-NL" sz="54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t>zoekt het voor </a:t>
            </a:r>
          </a:p>
          <a:p>
            <a:pPr marL="0" marR="0" lvl="0" indent="0" algn="ctr" defTabSz="12700" rtl="0" eaLnBrk="1" fontAlgn="auto" latinLnBrk="0" hangingPunct="0">
              <a:lnSpc>
                <a:spcPct val="100000"/>
              </a:lnSpc>
              <a:spcBef>
                <a:spcPts val="0"/>
              </a:spcBef>
              <a:spcAft>
                <a:spcPts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4500" spc="0">
                <a:latin typeface="Antonia H3 Regular"/>
                <a:ea typeface="Antonia H3 Regular"/>
                <a:cs typeface="Antonia H3 Regular"/>
                <a:sym typeface="Antonia H3 Regular"/>
              </a:defRPr>
            </a:pPr>
            <a:r>
              <a:rPr kumimoji="0" lang="nl-NL" sz="5400" b="0" i="0" u="none" strike="noStrike" kern="0" cap="none" spc="0" normalizeH="0" baseline="0" noProof="0" dirty="0">
                <a:ln>
                  <a:noFill/>
                </a:ln>
                <a:solidFill>
                  <a:srgbClr val="000000"/>
                </a:solidFill>
                <a:effectLst/>
                <a:uLnTx/>
                <a:uFillTx/>
                <a:latin typeface="Gill Sans MT" panose="020B0502020104020203" pitchFamily="34" charset="0"/>
                <a:sym typeface="Antonia H3 Regular"/>
              </a:rPr>
              <a:t>jullie uit!</a:t>
            </a:r>
          </a:p>
        </p:txBody>
      </p:sp>
      <p:sp>
        <p:nvSpPr>
          <p:cNvPr id="207" name="Zoeken"/>
          <p:cNvSpPr/>
          <p:nvPr/>
        </p:nvSpPr>
        <p:spPr>
          <a:xfrm>
            <a:off x="17483985" y="7218252"/>
            <a:ext cx="6928432" cy="8120489"/>
          </a:xfrm>
          <a:custGeom>
            <a:avLst/>
            <a:gdLst/>
            <a:ahLst/>
            <a:cxnLst>
              <a:cxn ang="0">
                <a:pos x="wd2" y="hd2"/>
              </a:cxn>
              <a:cxn ang="5400000">
                <a:pos x="wd2" y="hd2"/>
              </a:cxn>
              <a:cxn ang="10800000">
                <a:pos x="wd2" y="hd2"/>
              </a:cxn>
              <a:cxn ang="16200000">
                <a:pos x="wd2" y="hd2"/>
              </a:cxn>
            </a:cxnLst>
            <a:rect l="0" t="0" r="r" b="b"/>
            <a:pathLst>
              <a:path w="20400" h="21502" extrusionOk="0">
                <a:moveTo>
                  <a:pt x="7928" y="4"/>
                </a:moveTo>
                <a:cubicBezTo>
                  <a:pt x="6343" y="54"/>
                  <a:pt x="4758" y="513"/>
                  <a:pt x="3383" y="1414"/>
                </a:cubicBezTo>
                <a:cubicBezTo>
                  <a:pt x="-286" y="3816"/>
                  <a:pt x="-1098" y="8454"/>
                  <a:pt x="1573" y="11753"/>
                </a:cubicBezTo>
                <a:cubicBezTo>
                  <a:pt x="3866" y="14587"/>
                  <a:pt x="8102" y="15587"/>
                  <a:pt x="11645" y="14130"/>
                </a:cubicBezTo>
                <a:lnTo>
                  <a:pt x="11895" y="14028"/>
                </a:lnTo>
                <a:lnTo>
                  <a:pt x="12039" y="14238"/>
                </a:lnTo>
                <a:cubicBezTo>
                  <a:pt x="12051" y="14256"/>
                  <a:pt x="12060" y="14269"/>
                  <a:pt x="12071" y="14282"/>
                </a:cubicBezTo>
                <a:lnTo>
                  <a:pt x="17686" y="21218"/>
                </a:lnTo>
                <a:cubicBezTo>
                  <a:pt x="17806" y="21366"/>
                  <a:pt x="17984" y="21464"/>
                  <a:pt x="18188" y="21493"/>
                </a:cubicBezTo>
                <a:cubicBezTo>
                  <a:pt x="18392" y="21522"/>
                  <a:pt x="18597" y="21479"/>
                  <a:pt x="18762" y="21371"/>
                </a:cubicBezTo>
                <a:lnTo>
                  <a:pt x="20082" y="20505"/>
                </a:lnTo>
                <a:cubicBezTo>
                  <a:pt x="20425" y="20281"/>
                  <a:pt x="20502" y="19847"/>
                  <a:pt x="20252" y="19538"/>
                </a:cubicBezTo>
                <a:lnTo>
                  <a:pt x="14637" y="12602"/>
                </a:lnTo>
                <a:cubicBezTo>
                  <a:pt x="14613" y="12572"/>
                  <a:pt x="14586" y="12546"/>
                  <a:pt x="14559" y="12521"/>
                </a:cubicBezTo>
                <a:lnTo>
                  <a:pt x="14359" y="12340"/>
                </a:lnTo>
                <a:lnTo>
                  <a:pt x="14540" y="12143"/>
                </a:lnTo>
                <a:cubicBezTo>
                  <a:pt x="16964" y="9533"/>
                  <a:pt x="17103" y="5790"/>
                  <a:pt x="14878" y="3042"/>
                </a:cubicBezTo>
                <a:cubicBezTo>
                  <a:pt x="13209" y="980"/>
                  <a:pt x="10569" y="-78"/>
                  <a:pt x="7928" y="4"/>
                </a:cubicBezTo>
                <a:close/>
                <a:moveTo>
                  <a:pt x="7952" y="1548"/>
                </a:moveTo>
                <a:cubicBezTo>
                  <a:pt x="8377" y="1533"/>
                  <a:pt x="8807" y="1556"/>
                  <a:pt x="9237" y="1617"/>
                </a:cubicBezTo>
                <a:cubicBezTo>
                  <a:pt x="10956" y="1861"/>
                  <a:pt x="12466" y="2690"/>
                  <a:pt x="13488" y="3952"/>
                </a:cubicBezTo>
                <a:cubicBezTo>
                  <a:pt x="15601" y="6562"/>
                  <a:pt x="14959" y="10231"/>
                  <a:pt x="12058" y="12131"/>
                </a:cubicBezTo>
                <a:cubicBezTo>
                  <a:pt x="10904" y="12887"/>
                  <a:pt x="9563" y="13250"/>
                  <a:pt x="8234" y="13250"/>
                </a:cubicBezTo>
                <a:cubicBezTo>
                  <a:pt x="6221" y="13250"/>
                  <a:pt x="4235" y="12415"/>
                  <a:pt x="2963" y="10843"/>
                </a:cubicBezTo>
                <a:cubicBezTo>
                  <a:pt x="850" y="8233"/>
                  <a:pt x="1491" y="4565"/>
                  <a:pt x="4393" y="2665"/>
                </a:cubicBezTo>
                <a:cubicBezTo>
                  <a:pt x="5446" y="1976"/>
                  <a:pt x="6677" y="1593"/>
                  <a:pt x="7952" y="1548"/>
                </a:cubicBezTo>
                <a:close/>
              </a:path>
            </a:pathLst>
          </a:custGeom>
          <a:solidFill>
            <a:srgbClr val="FFFFFF"/>
          </a:solidFill>
          <a:ln w="57150">
            <a:solidFill>
              <a:srgbClr val="FDF396"/>
            </a:solidFill>
            <a:miter lim="400000"/>
          </a:ln>
        </p:spPr>
        <p:txBody>
          <a:bodyPr lIns="50800" tIns="50800" rIns="50800" bIns="50800" anchor="ctr"/>
          <a:lstStyle/>
          <a:p>
            <a:pPr marL="0" marR="0" lvl="0" indent="0" algn="ctr" defTabSz="821531" rtl="0" eaLnBrk="1" fontAlgn="auto" latinLnBrk="0" hangingPunct="0">
              <a:lnSpc>
                <a:spcPct val="100000"/>
              </a:lnSpc>
              <a:spcBef>
                <a:spcPts val="0"/>
              </a:spcBef>
              <a:spcAft>
                <a:spcPts val="0"/>
              </a:spcAft>
              <a:buClrTx/>
              <a:buSzTx/>
              <a:buFontTx/>
              <a:buNone/>
              <a:tabLst/>
              <a:defRPr sz="2200" spc="-44">
                <a:solidFill>
                  <a:srgbClr val="FFFFFF"/>
                </a:solidFill>
                <a:latin typeface="Graphik Semibold"/>
                <a:ea typeface="Graphik Semibold"/>
                <a:cs typeface="Graphik Semibold"/>
                <a:sym typeface="Graphik Semibold"/>
              </a:defRPr>
            </a:pPr>
            <a:endParaRPr kumimoji="0" sz="2200" b="0" i="0" u="none" strike="noStrike" kern="0" cap="none" spc="-44" normalizeH="0" baseline="0" noProof="0">
              <a:ln>
                <a:noFill/>
              </a:ln>
              <a:solidFill>
                <a:srgbClr val="FFFFFF"/>
              </a:solidFill>
              <a:effectLst/>
              <a:uLnTx/>
              <a:uFillTx/>
              <a:latin typeface="Graphik Semibold"/>
              <a:sym typeface="Graphik Semibold"/>
            </a:endParaRPr>
          </a:p>
        </p:txBody>
      </p:sp>
      <p:sp>
        <p:nvSpPr>
          <p:cNvPr id="4" name="Tekstvak 3">
            <a:extLst>
              <a:ext uri="{FF2B5EF4-FFF2-40B4-BE49-F238E27FC236}">
                <a16:creationId xmlns:a16="http://schemas.microsoft.com/office/drawing/2014/main" id="{D5822218-4340-69FC-63E3-D2D2ABC75BC4}"/>
              </a:ext>
            </a:extLst>
          </p:cNvPr>
          <p:cNvSpPr txBox="1"/>
          <p:nvPr/>
        </p:nvSpPr>
        <p:spPr>
          <a:xfrm>
            <a:off x="1452379" y="3071101"/>
            <a:ext cx="13541188" cy="37998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0" marR="0" lvl="0" indent="0" algn="ctr" defTabSz="821531" rtl="0" eaLnBrk="1" fontAlgn="auto" latinLnBrk="0" hangingPunct="0">
              <a:lnSpc>
                <a:spcPct val="80000"/>
              </a:lnSpc>
              <a:spcBef>
                <a:spcPts val="400"/>
              </a:spcBef>
              <a:spcAft>
                <a:spcPts val="0"/>
              </a:spcAft>
              <a:buClrTx/>
              <a:buSzTx/>
              <a:buFontTx/>
              <a:buNone/>
              <a:tabLst>
                <a:tab pos="812800" algn="l"/>
              </a:tabLst>
              <a:defRPr/>
            </a:pPr>
            <a:r>
              <a:rPr kumimoji="0" lang="nl-NL" sz="6000" b="0" i="0" u="none" strike="noStrike" kern="0" cap="none" spc="-26" normalizeH="0" baseline="0" noProof="0" dirty="0">
                <a:ln>
                  <a:noFill/>
                </a:ln>
                <a:solidFill>
                  <a:srgbClr val="000000"/>
                </a:solidFill>
                <a:effectLst/>
                <a:uLnTx/>
                <a:uFillTx/>
                <a:latin typeface="Gill Sans MT"/>
                <a:sym typeface="Graphik Compact Regular"/>
              </a:rPr>
              <a:t>Uitzoeken waar woorden vandaan komen noemen we </a:t>
            </a:r>
            <a:r>
              <a:rPr kumimoji="0" lang="nl-NL" sz="6000" b="0" i="1" u="none" strike="noStrike" kern="0" cap="none" spc="-26" normalizeH="0" baseline="0" noProof="0" dirty="0">
                <a:ln>
                  <a:noFill/>
                </a:ln>
                <a:solidFill>
                  <a:srgbClr val="000000"/>
                </a:solidFill>
                <a:effectLst/>
                <a:uLnTx/>
                <a:uFillTx/>
                <a:latin typeface="Gill Sans MT"/>
                <a:sym typeface="Graphik Compact Regular"/>
              </a:rPr>
              <a:t>etymologie</a:t>
            </a:r>
            <a:r>
              <a:rPr kumimoji="0" lang="nl-NL" sz="6000" b="0" i="0" u="none" strike="noStrike" kern="0" cap="none" spc="-26" normalizeH="0" baseline="0" noProof="0" dirty="0">
                <a:ln>
                  <a:noFill/>
                </a:ln>
                <a:solidFill>
                  <a:srgbClr val="000000"/>
                </a:solidFill>
                <a:effectLst/>
                <a:uLnTx/>
                <a:uFillTx/>
                <a:latin typeface="Gill Sans MT"/>
                <a:sym typeface="Graphik Compact Regular"/>
              </a:rPr>
              <a:t>. </a:t>
            </a:r>
            <a:br>
              <a:rPr lang="nl-NL" sz="6000" b="0" i="0" u="none" strike="noStrike" kern="0" cap="none" spc="-26" normalizeH="0" baseline="0" noProof="0" dirty="0">
                <a:ln>
                  <a:noFill/>
                </a:ln>
                <a:effectLst/>
                <a:uLnTx/>
                <a:uFillTx/>
                <a:latin typeface="Gill Sans MT" panose="020B0502020104020203" pitchFamily="34" charset="0"/>
              </a:rPr>
            </a:br>
            <a:br>
              <a:rPr lang="nl-NL" sz="6000" b="0" i="0" u="none" strike="noStrike" kern="0" cap="none" spc="-26" normalizeH="0" baseline="0" noProof="0" dirty="0">
                <a:ln>
                  <a:noFill/>
                </a:ln>
                <a:effectLst/>
                <a:uLnTx/>
                <a:uFillTx/>
                <a:latin typeface="Gill Sans MT" panose="020B0502020104020203" pitchFamily="34" charset="0"/>
              </a:rPr>
            </a:br>
            <a:r>
              <a:rPr kumimoji="0" lang="nl-NL" sz="6000" b="0" i="0" u="none" strike="noStrike" kern="0" cap="none" spc="-26" normalizeH="0" baseline="0" noProof="0" dirty="0">
                <a:ln>
                  <a:noFill/>
                </a:ln>
                <a:solidFill>
                  <a:srgbClr val="000000"/>
                </a:solidFill>
                <a:effectLst/>
                <a:uLnTx/>
                <a:uFillTx/>
                <a:latin typeface="Gill Sans MT"/>
                <a:sym typeface="Graphik Compact Regular"/>
              </a:rPr>
              <a:t>Van welk woord zouden jullie de etymologie willen weten</a:t>
            </a:r>
            <a:r>
              <a:rPr lang="nl-NL" sz="6000" dirty="0">
                <a:latin typeface="Gill Sans MT"/>
              </a:rPr>
              <a:t>?</a:t>
            </a:r>
            <a:r>
              <a:rPr kumimoji="0" lang="nl-NL" sz="6000" b="0" i="0" u="none" strike="noStrike" kern="0" cap="none" spc="-26" normalizeH="0" baseline="0" noProof="0" dirty="0">
                <a:ln>
                  <a:noFill/>
                </a:ln>
                <a:solidFill>
                  <a:srgbClr val="000000"/>
                </a:solidFill>
                <a:effectLst/>
                <a:uLnTx/>
                <a:uFillTx/>
                <a:latin typeface="Gill Sans MT"/>
                <a:sym typeface="Graphik Compact Regular"/>
              </a:rPr>
              <a:t> </a:t>
            </a:r>
            <a:endParaRPr lang="nl-NL" sz="6000" b="0" i="0" u="none" strike="noStrike" kern="0" cap="none" spc="-26" normalizeH="0" baseline="0" noProof="0" dirty="0">
              <a:ln>
                <a:noFill/>
              </a:ln>
              <a:solidFill>
                <a:srgbClr val="000000"/>
              </a:solidFill>
              <a:effectLst/>
              <a:uLnTx/>
              <a:uFillTx/>
              <a:latin typeface="Gill Sans MT"/>
            </a:endParaRPr>
          </a:p>
        </p:txBody>
      </p:sp>
      <p:pic>
        <p:nvPicPr>
          <p:cNvPr id="2" name="Logo-eenregelig.png" descr="Logo-eenregelig.png">
            <a:extLst>
              <a:ext uri="{FF2B5EF4-FFF2-40B4-BE49-F238E27FC236}">
                <a16:creationId xmlns:a16="http://schemas.microsoft.com/office/drawing/2014/main" id="{966BA99A-FF55-4EE8-E281-605941C4E6E5}"/>
              </a:ext>
            </a:extLst>
          </p:cNvPr>
          <p:cNvPicPr>
            <a:picLocks noChangeAspect="1"/>
          </p:cNvPicPr>
          <p:nvPr/>
        </p:nvPicPr>
        <p:blipFill>
          <a:blip r:embed="rId4"/>
          <a:stretch>
            <a:fillRect/>
          </a:stretch>
        </p:blipFill>
        <p:spPr>
          <a:xfrm>
            <a:off x="20625561" y="434348"/>
            <a:ext cx="3370127" cy="911372"/>
          </a:xfrm>
          <a:prstGeom prst="rect">
            <a:avLst/>
          </a:prstGeom>
          <a:ln w="12700">
            <a:miter lim="400000"/>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7"/>
                                        </p:tgtEl>
                                        <p:attrNameLst>
                                          <p:attrName>style.visibility</p:attrName>
                                        </p:attrNameLst>
                                      </p:cBhvr>
                                      <p:to>
                                        <p:strVal val="visible"/>
                                      </p:to>
                                    </p:set>
                                    <p:anim calcmode="lin" valueType="num">
                                      <p:cBhvr>
                                        <p:cTn id="7" dur="500" fill="hold"/>
                                        <p:tgtEl>
                                          <p:spTgt spid="207"/>
                                        </p:tgtEl>
                                        <p:attrNameLst>
                                          <p:attrName>ppt_w</p:attrName>
                                        </p:attrNameLst>
                                      </p:cBhvr>
                                      <p:tavLst>
                                        <p:tav tm="0">
                                          <p:val>
                                            <p:fltVal val="0"/>
                                          </p:val>
                                        </p:tav>
                                        <p:tav tm="100000">
                                          <p:val>
                                            <p:strVal val="#ppt_w"/>
                                          </p:val>
                                        </p:tav>
                                      </p:tavLst>
                                    </p:anim>
                                    <p:anim calcmode="lin" valueType="num">
                                      <p:cBhvr>
                                        <p:cTn id="8" dur="500" fill="hold"/>
                                        <p:tgtEl>
                                          <p:spTgt spid="207"/>
                                        </p:tgtEl>
                                        <p:attrNameLst>
                                          <p:attrName>ppt_h</p:attrName>
                                        </p:attrNameLst>
                                      </p:cBhvr>
                                      <p:tavLst>
                                        <p:tav tm="0">
                                          <p:val>
                                            <p:fltVal val="0"/>
                                          </p:val>
                                        </p:tav>
                                        <p:tav tm="100000">
                                          <p:val>
                                            <p:strVal val="#ppt_h"/>
                                          </p:val>
                                        </p:tav>
                                      </p:tavLst>
                                    </p:anim>
                                    <p:animEffect transition="in" filter="fade">
                                      <p:cBhvr>
                                        <p:cTn id="9" dur="500"/>
                                        <p:tgtEl>
                                          <p:spTgt spid="20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05"/>
                                        </p:tgtEl>
                                        <p:attrNameLst>
                                          <p:attrName>style.visibility</p:attrName>
                                        </p:attrNameLst>
                                      </p:cBhvr>
                                      <p:to>
                                        <p:strVal val="visible"/>
                                      </p:to>
                                    </p:set>
                                    <p:anim calcmode="lin" valueType="num">
                                      <p:cBhvr>
                                        <p:cTn id="12" dur="500" fill="hold"/>
                                        <p:tgtEl>
                                          <p:spTgt spid="205"/>
                                        </p:tgtEl>
                                        <p:attrNameLst>
                                          <p:attrName>ppt_w</p:attrName>
                                        </p:attrNameLst>
                                      </p:cBhvr>
                                      <p:tavLst>
                                        <p:tav tm="0">
                                          <p:val>
                                            <p:fltVal val="0"/>
                                          </p:val>
                                        </p:tav>
                                        <p:tav tm="100000">
                                          <p:val>
                                            <p:strVal val="#ppt_w"/>
                                          </p:val>
                                        </p:tav>
                                      </p:tavLst>
                                    </p:anim>
                                    <p:anim calcmode="lin" valueType="num">
                                      <p:cBhvr>
                                        <p:cTn id="13" dur="500" fill="hold"/>
                                        <p:tgtEl>
                                          <p:spTgt spid="205"/>
                                        </p:tgtEl>
                                        <p:attrNameLst>
                                          <p:attrName>ppt_h</p:attrName>
                                        </p:attrNameLst>
                                      </p:cBhvr>
                                      <p:tavLst>
                                        <p:tav tm="0">
                                          <p:val>
                                            <p:fltVal val="0"/>
                                          </p:val>
                                        </p:tav>
                                        <p:tav tm="100000">
                                          <p:val>
                                            <p:strVal val="#ppt_h"/>
                                          </p:val>
                                        </p:tav>
                                      </p:tavLst>
                                    </p:anim>
                                    <p:animEffect transition="in" filter="fade">
                                      <p:cBhvr>
                                        <p:cTn id="14" dur="500"/>
                                        <p:tgtEl>
                                          <p:spTgt spid="20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06"/>
                                        </p:tgtEl>
                                        <p:attrNameLst>
                                          <p:attrName>style.visibility</p:attrName>
                                        </p:attrNameLst>
                                      </p:cBhvr>
                                      <p:to>
                                        <p:strVal val="visible"/>
                                      </p:to>
                                    </p:set>
                                    <p:anim calcmode="lin" valueType="num">
                                      <p:cBhvr>
                                        <p:cTn id="17" dur="500" fill="hold"/>
                                        <p:tgtEl>
                                          <p:spTgt spid="206"/>
                                        </p:tgtEl>
                                        <p:attrNameLst>
                                          <p:attrName>ppt_w</p:attrName>
                                        </p:attrNameLst>
                                      </p:cBhvr>
                                      <p:tavLst>
                                        <p:tav tm="0">
                                          <p:val>
                                            <p:fltVal val="0"/>
                                          </p:val>
                                        </p:tav>
                                        <p:tav tm="100000">
                                          <p:val>
                                            <p:strVal val="#ppt_w"/>
                                          </p:val>
                                        </p:tav>
                                      </p:tavLst>
                                    </p:anim>
                                    <p:anim calcmode="lin" valueType="num">
                                      <p:cBhvr>
                                        <p:cTn id="18" dur="500" fill="hold"/>
                                        <p:tgtEl>
                                          <p:spTgt spid="206"/>
                                        </p:tgtEl>
                                        <p:attrNameLst>
                                          <p:attrName>ppt_h</p:attrName>
                                        </p:attrNameLst>
                                      </p:cBhvr>
                                      <p:tavLst>
                                        <p:tav tm="0">
                                          <p:val>
                                            <p:fltVal val="0"/>
                                          </p:val>
                                        </p:tav>
                                        <p:tav tm="100000">
                                          <p:val>
                                            <p:strVal val="#ppt_h"/>
                                          </p:val>
                                        </p:tav>
                                      </p:tavLst>
                                    </p:anim>
                                    <p:animEffect transition="in" filter="fade">
                                      <p:cBhvr>
                                        <p:cTn id="19" dur="500"/>
                                        <p:tgtEl>
                                          <p:spTgt spid="206"/>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 grpId="0" animBg="1"/>
      <p:bldP spid="205" grpId="0" animBg="1"/>
      <p:bldP spid="206" grpId="0" animBg="1"/>
      <p:bldP spid="207" grpId="0" animBg="1"/>
    </p:bldLst>
  </p:timing>
</p:sld>
</file>

<file path=ppt/theme/theme1.xml><?xml version="1.0" encoding="utf-8"?>
<a:theme xmlns:a="http://schemas.openxmlformats.org/drawingml/2006/main" name="27_Showcase">
  <a:themeElements>
    <a:clrScheme name="27_Showcase">
      <a:dk1>
        <a:srgbClr val="000000"/>
      </a:dk1>
      <a:lt1>
        <a:srgbClr val="FFFFFF"/>
      </a:lt1>
      <a:dk2>
        <a:srgbClr val="5E5E5E"/>
      </a:dk2>
      <a:lt2>
        <a:srgbClr val="D5D5D5"/>
      </a:lt2>
      <a:accent1>
        <a:srgbClr val="599DFF"/>
      </a:accent1>
      <a:accent2>
        <a:srgbClr val="00D4D2"/>
      </a:accent2>
      <a:accent3>
        <a:srgbClr val="38E53A"/>
      </a:accent3>
      <a:accent4>
        <a:srgbClr val="FFFA00"/>
      </a:accent4>
      <a:accent5>
        <a:srgbClr val="FF7D74"/>
      </a:accent5>
      <a:accent6>
        <a:srgbClr val="FF80E9"/>
      </a:accent6>
      <a:hlink>
        <a:srgbClr val="0000FF"/>
      </a:hlink>
      <a:folHlink>
        <a:srgbClr val="FF00FF"/>
      </a:folHlink>
    </a:clrScheme>
    <a:fontScheme name="27_Showcase">
      <a:majorFont>
        <a:latin typeface="Graphik"/>
        <a:ea typeface="Graphik"/>
        <a:cs typeface="Graphik"/>
      </a:majorFont>
      <a:minorFont>
        <a:latin typeface="Graphik"/>
        <a:ea typeface="Graphik"/>
        <a:cs typeface="Graphik"/>
      </a:minorFont>
    </a:fontScheme>
    <a:fmtScheme name="27_Showca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2200" b="0" i="0" u="none" strike="noStrike" cap="none" spc="-44" normalizeH="0" baseline="0">
            <a:ln>
              <a:noFill/>
            </a:ln>
            <a:solidFill>
              <a:srgbClr val="FFFFFF"/>
            </a:solidFill>
            <a:effectLst/>
            <a:uFillTx/>
            <a:latin typeface="Graphik Semibold"/>
            <a:ea typeface="Graphik Semibold"/>
            <a:cs typeface="Graphik Semibold"/>
            <a:sym typeface="Graphik Semi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8_Showcase">
  <a:themeElements>
    <a:clrScheme name="27_Showcase">
      <a:dk1>
        <a:srgbClr val="000000"/>
      </a:dk1>
      <a:lt1>
        <a:srgbClr val="FFFFFF"/>
      </a:lt1>
      <a:dk2>
        <a:srgbClr val="A7A7A7"/>
      </a:dk2>
      <a:lt2>
        <a:srgbClr val="535353"/>
      </a:lt2>
      <a:accent1>
        <a:srgbClr val="599DFF"/>
      </a:accent1>
      <a:accent2>
        <a:srgbClr val="00D4D2"/>
      </a:accent2>
      <a:accent3>
        <a:srgbClr val="38E53A"/>
      </a:accent3>
      <a:accent4>
        <a:srgbClr val="FFFA00"/>
      </a:accent4>
      <a:accent5>
        <a:srgbClr val="FF7D74"/>
      </a:accent5>
      <a:accent6>
        <a:srgbClr val="FF80E9"/>
      </a:accent6>
      <a:hlink>
        <a:srgbClr val="0000FF"/>
      </a:hlink>
      <a:folHlink>
        <a:srgbClr val="FF00FF"/>
      </a:folHlink>
    </a:clrScheme>
    <a:fontScheme name="27_Showcase">
      <a:majorFont>
        <a:latin typeface="Helvetica"/>
        <a:ea typeface="Helvetica"/>
        <a:cs typeface="Helvetica"/>
      </a:majorFont>
      <a:minorFont>
        <a:latin typeface="Helvetica Neue"/>
        <a:ea typeface="Helvetica Neue"/>
        <a:cs typeface="Helvetica Neue"/>
      </a:minorFont>
    </a:fontScheme>
    <a:fmtScheme name="27_Showca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a:spAutoFit/>
      </a:bodyPr>
      <a:lstStyle>
        <a:defPPr marL="0" marR="0" indent="0" algn="ctr" defTabSz="821530"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0"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a:ea typeface="Graphik"/>
            <a:cs typeface="Graphik"/>
            <a:sym typeface="Graphi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27_Showcase">
  <a:themeElements>
    <a:clrScheme name="27_Showcase">
      <a:dk1>
        <a:srgbClr val="000000"/>
      </a:dk1>
      <a:lt1>
        <a:srgbClr val="FFFFFF"/>
      </a:lt1>
      <a:dk2>
        <a:srgbClr val="5E5E5E"/>
      </a:dk2>
      <a:lt2>
        <a:srgbClr val="D5D5D5"/>
      </a:lt2>
      <a:accent1>
        <a:srgbClr val="599DFF"/>
      </a:accent1>
      <a:accent2>
        <a:srgbClr val="00D4D2"/>
      </a:accent2>
      <a:accent3>
        <a:srgbClr val="38E53A"/>
      </a:accent3>
      <a:accent4>
        <a:srgbClr val="FFFA00"/>
      </a:accent4>
      <a:accent5>
        <a:srgbClr val="FF7D74"/>
      </a:accent5>
      <a:accent6>
        <a:srgbClr val="FF80E9"/>
      </a:accent6>
      <a:hlink>
        <a:srgbClr val="0000FF"/>
      </a:hlink>
      <a:folHlink>
        <a:srgbClr val="FF00FF"/>
      </a:folHlink>
    </a:clrScheme>
    <a:fontScheme name="27_Showcase">
      <a:majorFont>
        <a:latin typeface="Graphik"/>
        <a:ea typeface="Graphik"/>
        <a:cs typeface="Graphik"/>
      </a:majorFont>
      <a:minorFont>
        <a:latin typeface="Graphik"/>
        <a:ea typeface="Graphik"/>
        <a:cs typeface="Graphik"/>
      </a:minorFont>
    </a:fontScheme>
    <a:fmtScheme name="27_Showca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2200" b="0" i="0" u="none" strike="noStrike" cap="none" spc="-44" normalizeH="0" baseline="0">
            <a:ln>
              <a:noFill/>
            </a:ln>
            <a:solidFill>
              <a:srgbClr val="FFFFFF"/>
            </a:solidFill>
            <a:effectLst/>
            <a:uFillTx/>
            <a:latin typeface="Graphik Semibold"/>
            <a:ea typeface="Graphik Semibold"/>
            <a:cs typeface="Graphik Semibold"/>
            <a:sym typeface="Graphik Semi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1531" rtl="0" fontAlgn="auto" latinLnBrk="0" hangingPunct="0">
          <a:lnSpc>
            <a:spcPct val="80000"/>
          </a:lnSpc>
          <a:spcBef>
            <a:spcPts val="400"/>
          </a:spcBef>
          <a:spcAft>
            <a:spcPts val="0"/>
          </a:spcAft>
          <a:buClrTx/>
          <a:buSzTx/>
          <a:buFontTx/>
          <a:buNone/>
          <a:tabLst>
            <a:tab pos="812800" algn="l"/>
          </a:tabLst>
          <a:defRPr kumimoji="0" sz="2600" b="0" i="0" u="none" strike="noStrike" cap="none" spc="-26" normalizeH="0" baseline="0">
            <a:ln>
              <a:noFill/>
            </a:ln>
            <a:solidFill>
              <a:srgbClr val="000000"/>
            </a:solidFill>
            <a:effectLst/>
            <a:uFillTx/>
            <a:latin typeface="Graphik Compact Regular"/>
            <a:ea typeface="Graphik Compact Regular"/>
            <a:cs typeface="Graphik Compact Regular"/>
            <a:sym typeface="Graphik Compact Regula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627</TotalTime>
  <Words>514</Words>
  <Application>Microsoft Office PowerPoint</Application>
  <PresentationFormat>Custom</PresentationFormat>
  <Paragraphs>44</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27_Showcase</vt:lpstr>
      <vt:lpstr>28_Showcase</vt:lpstr>
      <vt:lpstr>Narcis … nar-cis? Narcis?</vt:lpstr>
      <vt:lpstr>Narcis</vt:lpstr>
      <vt:lpstr>VraAG</vt:lpstr>
      <vt:lpstr>Antwoord</vt:lpstr>
      <vt:lpstr>VraAG</vt:lpstr>
      <vt:lpstr>Antwoord</vt:lpstr>
      <vt:lpstr>VraAG</vt:lpstr>
      <vt:lpstr>Antwoord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Louk Röell</dc:creator>
  <cp:lastModifiedBy>Louk Röell</cp:lastModifiedBy>
  <cp:revision>99</cp:revision>
  <dcterms:modified xsi:type="dcterms:W3CDTF">2025-05-20T13:24:23Z</dcterms:modified>
</cp:coreProperties>
</file>