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11"/>
  </p:notesMasterIdLst>
  <p:sldIdLst>
    <p:sldId id="256" r:id="rId3"/>
    <p:sldId id="257" r:id="rId4"/>
    <p:sldId id="265" r:id="rId5"/>
    <p:sldId id="259" r:id="rId6"/>
    <p:sldId id="271" r:id="rId7"/>
    <p:sldId id="272" r:id="rId8"/>
    <p:sldId id="266" r:id="rId9"/>
    <p:sldId id="27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17332F-AB16-C6E1-E071-A0578319236D}" name="Roos de Bruyn" initials="RB" userId="S::roos@onzetaal.nl::6056debc-6b08-4ad7-a6a9-b6b8513623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96"/>
    <a:srgbClr val="D5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B1C47-9E33-D43E-C7DB-B397A8195ACB}" v="4" dt="2025-05-20T13:21:08.436"/>
    <p1510:client id="{CE6C8037-D896-4917-91EB-2F79FC6B0218}" v="2" dt="2025-05-19T12:18:12.190"/>
    <p1510:client id="{D79C13FC-91E9-D824-9A1A-CC4855BBFA84}" v="9" dt="2025-05-19T14:15:53.851"/>
    <p1510:client id="{E00A494F-EB75-4A43-CE5A-C0ADB1541F17}" v="23" dt="2025-05-20T13:19:59.69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242" autoAdjust="0"/>
  </p:normalViewPr>
  <p:slideViewPr>
    <p:cSldViewPr snapToGrid="0">
      <p:cViewPr varScale="1">
        <p:scale>
          <a:sx n="27" d="100"/>
          <a:sy n="27" d="100"/>
        </p:scale>
        <p:origin x="17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.gabel" userId="S::judith.gabel_gmail.com#ext#@onzetaal.onmicrosoft.com::2e56cd29-53f1-44e0-bf34-ea66d01e823d" providerId="AD" clId="Web-{BADB1C47-9E33-D43E-C7DB-B397A8195ACB}"/>
    <pc:docChg chg="modSld">
      <pc:chgData name="judith.gabel" userId="S::judith.gabel_gmail.com#ext#@onzetaal.onmicrosoft.com::2e56cd29-53f1-44e0-bf34-ea66d01e823d" providerId="AD" clId="Web-{BADB1C47-9E33-D43E-C7DB-B397A8195ACB}" dt="2025-05-20T13:21:08.436" v="2"/>
      <pc:docMkLst>
        <pc:docMk/>
      </pc:docMkLst>
      <pc:sldChg chg="modSp">
        <pc:chgData name="judith.gabel" userId="S::judith.gabel_gmail.com#ext#@onzetaal.onmicrosoft.com::2e56cd29-53f1-44e0-bf34-ea66d01e823d" providerId="AD" clId="Web-{BADB1C47-9E33-D43E-C7DB-B397A8195ACB}" dt="2025-05-20T13:20:47.216" v="0" actId="14100"/>
        <pc:sldMkLst>
          <pc:docMk/>
          <pc:sldMk cId="0" sldId="256"/>
        </pc:sldMkLst>
        <pc:picChg chg="mod">
          <ac:chgData name="judith.gabel" userId="S::judith.gabel_gmail.com#ext#@onzetaal.onmicrosoft.com::2e56cd29-53f1-44e0-bf34-ea66d01e823d" providerId="AD" clId="Web-{BADB1C47-9E33-D43E-C7DB-B397A8195ACB}" dt="2025-05-20T13:20:47.216" v="0" actId="14100"/>
          <ac:picMkLst>
            <pc:docMk/>
            <pc:sldMk cId="0" sldId="256"/>
            <ac:picMk id="1038" creationId="{CA4CF3B6-B17C-1EF6-C3E1-679FF7F65505}"/>
          </ac:picMkLst>
        </pc:picChg>
      </pc:sldChg>
      <pc:sldChg chg="modSp">
        <pc:chgData name="judith.gabel" userId="S::judith.gabel_gmail.com#ext#@onzetaal.onmicrosoft.com::2e56cd29-53f1-44e0-bf34-ea66d01e823d" providerId="AD" clId="Web-{BADB1C47-9E33-D43E-C7DB-B397A8195ACB}" dt="2025-05-20T13:21:08.436" v="2"/>
        <pc:sldMkLst>
          <pc:docMk/>
          <pc:sldMk cId="0" sldId="270"/>
        </pc:sldMkLst>
        <pc:spChg chg="mod">
          <ac:chgData name="judith.gabel" userId="S::judith.gabel_gmail.com#ext#@onzetaal.onmicrosoft.com::2e56cd29-53f1-44e0-bf34-ea66d01e823d" providerId="AD" clId="Web-{BADB1C47-9E33-D43E-C7DB-B397A8195ACB}" dt="2025-05-20T13:21:08.436" v="2"/>
          <ac:spMkLst>
            <pc:docMk/>
            <pc:sldMk cId="0" sldId="270"/>
            <ac:spMk id="207" creationId="{00000000-0000-0000-0000-000000000000}"/>
          </ac:spMkLst>
        </pc:spChg>
      </pc:sldChg>
    </pc:docChg>
  </pc:docChgLst>
  <pc:docChgLst>
    <pc:chgData clId="Web-{D79C13FC-91E9-D824-9A1A-CC4855BBFA84}"/>
    <pc:docChg chg="modSld">
      <pc:chgData name="" userId="" providerId="" clId="Web-{D79C13FC-91E9-D824-9A1A-CC4855BBFA84}" dt="2025-05-19T14:14:36.177" v="0"/>
      <pc:docMkLst>
        <pc:docMk/>
      </pc:docMkLst>
      <pc:sldChg chg="delSp delAnim">
        <pc:chgData name="" userId="" providerId="" clId="Web-{D79C13FC-91E9-D824-9A1A-CC4855BBFA84}" dt="2025-05-19T14:14:36.177" v="0"/>
        <pc:sldMkLst>
          <pc:docMk/>
          <pc:sldMk cId="0" sldId="257"/>
        </pc:sldMkLst>
        <pc:picChg chg="del">
          <ac:chgData name="" userId="" providerId="" clId="Web-{D79C13FC-91E9-D824-9A1A-CC4855BBFA84}" dt="2025-05-19T14:14:36.177" v="0"/>
          <ac:picMkLst>
            <pc:docMk/>
            <pc:sldMk cId="0" sldId="257"/>
            <ac:picMk id="6150" creationId="{DF8BC170-1D23-03A3-313A-7D09C25D8A5A}"/>
          </ac:picMkLst>
        </pc:picChg>
      </pc:sldChg>
    </pc:docChg>
  </pc:docChgLst>
  <pc:docChgLst>
    <pc:chgData name="judith.gabel" userId="S::judith.gabel_gmail.com#ext#@onzetaal.onmicrosoft.com::2e56cd29-53f1-44e0-bf34-ea66d01e823d" providerId="AD" clId="Web-{E00A494F-EB75-4A43-CE5A-C0ADB1541F17}"/>
    <pc:docChg chg="modSld modMainMaster">
      <pc:chgData name="judith.gabel" userId="S::judith.gabel_gmail.com#ext#@onzetaal.onmicrosoft.com::2e56cd29-53f1-44e0-bf34-ea66d01e823d" providerId="AD" clId="Web-{E00A494F-EB75-4A43-CE5A-C0ADB1541F17}" dt="2025-05-20T13:19:59.693" v="22" actId="1076"/>
      <pc:docMkLst>
        <pc:docMk/>
      </pc:docMkLst>
      <pc:sldChg chg="mod setBg">
        <pc:chgData name="judith.gabel" userId="S::judith.gabel_gmail.com#ext#@onzetaal.onmicrosoft.com::2e56cd29-53f1-44e0-bf34-ea66d01e823d" providerId="AD" clId="Web-{E00A494F-EB75-4A43-CE5A-C0ADB1541F17}" dt="2025-05-20T13:14:46.523" v="1"/>
        <pc:sldMkLst>
          <pc:docMk/>
          <pc:sldMk cId="0" sldId="256"/>
        </pc:sldMkLst>
      </pc:sldChg>
      <pc:sldChg chg="modSp mod">
        <pc:chgData name="judith.gabel" userId="S::judith.gabel_gmail.com#ext#@onzetaal.onmicrosoft.com::2e56cd29-53f1-44e0-bf34-ea66d01e823d" providerId="AD" clId="Web-{E00A494F-EB75-4A43-CE5A-C0ADB1541F17}" dt="2025-05-20T13:15:10.883" v="5" actId="1076"/>
        <pc:sldMkLst>
          <pc:docMk/>
          <pc:sldMk cId="0" sldId="257"/>
        </pc:sldMkLst>
        <pc:picChg chg="mod">
          <ac:chgData name="judith.gabel" userId="S::judith.gabel_gmail.com#ext#@onzetaal.onmicrosoft.com::2e56cd29-53f1-44e0-bf34-ea66d01e823d" providerId="AD" clId="Web-{E00A494F-EB75-4A43-CE5A-C0ADB1541F17}" dt="2025-05-20T13:15:10.883" v="5" actId="1076"/>
          <ac:picMkLst>
            <pc:docMk/>
            <pc:sldMk cId="0" sldId="257"/>
            <ac:picMk id="4" creationId="{52D71F4A-96BA-0D68-2727-48F1FAA36C56}"/>
          </ac:picMkLst>
        </pc:picChg>
      </pc:sldChg>
      <pc:sldChg chg="addSp delSp modSp mod">
        <pc:chgData name="judith.gabel" userId="S::judith.gabel_gmail.com#ext#@onzetaal.onmicrosoft.com::2e56cd29-53f1-44e0-bf34-ea66d01e823d" providerId="AD" clId="Web-{E00A494F-EB75-4A43-CE5A-C0ADB1541F17}" dt="2025-05-20T13:17:09.420" v="15"/>
        <pc:sldMkLst>
          <pc:docMk/>
          <pc:sldMk cId="0" sldId="259"/>
        </pc:sldMkLst>
        <pc:picChg chg="add del mod">
          <ac:chgData name="judith.gabel" userId="S::judith.gabel_gmail.com#ext#@onzetaal.onmicrosoft.com::2e56cd29-53f1-44e0-bf34-ea66d01e823d" providerId="AD" clId="Web-{E00A494F-EB75-4A43-CE5A-C0ADB1541F17}" dt="2025-05-20T13:16:03.089" v="9"/>
          <ac:picMkLst>
            <pc:docMk/>
            <pc:sldMk cId="0" sldId="259"/>
            <ac:picMk id="2" creationId="{C80FDED6-E3BA-35F5-D205-A36A5134EC64}"/>
          </ac:picMkLst>
        </pc:picChg>
        <pc:picChg chg="add mod">
          <ac:chgData name="judith.gabel" userId="S::judith.gabel_gmail.com#ext#@onzetaal.onmicrosoft.com::2e56cd29-53f1-44e0-bf34-ea66d01e823d" providerId="AD" clId="Web-{E00A494F-EB75-4A43-CE5A-C0ADB1541F17}" dt="2025-05-20T13:17:09.420" v="15"/>
          <ac:picMkLst>
            <pc:docMk/>
            <pc:sldMk cId="0" sldId="259"/>
            <ac:picMk id="3" creationId="{EFFBF680-01C4-84B8-3F3D-835EC32C72CD}"/>
          </ac:picMkLst>
        </pc:picChg>
      </pc:sldChg>
      <pc:sldChg chg="mod">
        <pc:chgData name="judith.gabel" userId="S::judith.gabel_gmail.com#ext#@onzetaal.onmicrosoft.com::2e56cd29-53f1-44e0-bf34-ea66d01e823d" providerId="AD" clId="Web-{E00A494F-EB75-4A43-CE5A-C0ADB1541F17}" dt="2025-05-20T13:14:46.523" v="1"/>
        <pc:sldMkLst>
          <pc:docMk/>
          <pc:sldMk cId="0" sldId="265"/>
        </pc:sldMkLst>
      </pc:sldChg>
      <pc:sldChg chg="modSp mod">
        <pc:chgData name="judith.gabel" userId="S::judith.gabel_gmail.com#ext#@onzetaal.onmicrosoft.com::2e56cd29-53f1-44e0-bf34-ea66d01e823d" providerId="AD" clId="Web-{E00A494F-EB75-4A43-CE5A-C0ADB1541F17}" dt="2025-05-20T13:19:59.693" v="22" actId="1076"/>
        <pc:sldMkLst>
          <pc:docMk/>
          <pc:sldMk cId="0" sldId="266"/>
        </pc:sldMkLst>
        <pc:picChg chg="mod">
          <ac:chgData name="judith.gabel" userId="S::judith.gabel_gmail.com#ext#@onzetaal.onmicrosoft.com::2e56cd29-53f1-44e0-bf34-ea66d01e823d" providerId="AD" clId="Web-{E00A494F-EB75-4A43-CE5A-C0ADB1541F17}" dt="2025-05-20T13:19:59.693" v="22" actId="1076"/>
          <ac:picMkLst>
            <pc:docMk/>
            <pc:sldMk cId="0" sldId="266"/>
            <ac:picMk id="8194" creationId="{F802C6E8-E1A3-E5F5-BD05-C258AF31D691}"/>
          </ac:picMkLst>
        </pc:picChg>
      </pc:sldChg>
      <pc:sldChg chg="mod">
        <pc:chgData name="judith.gabel" userId="S::judith.gabel_gmail.com#ext#@onzetaal.onmicrosoft.com::2e56cd29-53f1-44e0-bf34-ea66d01e823d" providerId="AD" clId="Web-{E00A494F-EB75-4A43-CE5A-C0ADB1541F17}" dt="2025-05-20T13:14:46.523" v="1"/>
        <pc:sldMkLst>
          <pc:docMk/>
          <pc:sldMk cId="0" sldId="270"/>
        </pc:sldMkLst>
      </pc:sldChg>
      <pc:sldChg chg="addSp modSp mod">
        <pc:chgData name="judith.gabel" userId="S::judith.gabel_gmail.com#ext#@onzetaal.onmicrosoft.com::2e56cd29-53f1-44e0-bf34-ea66d01e823d" providerId="AD" clId="Web-{E00A494F-EB75-4A43-CE5A-C0ADB1541F17}" dt="2025-05-20T13:19:45.301" v="20" actId="14100"/>
        <pc:sldMkLst>
          <pc:docMk/>
          <pc:sldMk cId="2456622141" sldId="271"/>
        </pc:sldMkLst>
        <pc:picChg chg="add mod">
          <ac:chgData name="judith.gabel" userId="S::judith.gabel_gmail.com#ext#@onzetaal.onmicrosoft.com::2e56cd29-53f1-44e0-bf34-ea66d01e823d" providerId="AD" clId="Web-{E00A494F-EB75-4A43-CE5A-C0ADB1541F17}" dt="2025-05-20T13:19:45.301" v="20" actId="14100"/>
          <ac:picMkLst>
            <pc:docMk/>
            <pc:sldMk cId="2456622141" sldId="271"/>
            <ac:picMk id="2" creationId="{F2F20A7A-EBA6-2FC1-07F9-22A6A9B13A88}"/>
          </ac:picMkLst>
        </pc:picChg>
      </pc:sldChg>
      <pc:sldChg chg="addSp mod">
        <pc:chgData name="judith.gabel" userId="S::judith.gabel_gmail.com#ext#@onzetaal.onmicrosoft.com::2e56cd29-53f1-44e0-bf34-ea66d01e823d" providerId="AD" clId="Web-{E00A494F-EB75-4A43-CE5A-C0ADB1541F17}" dt="2025-05-20T13:19:53.099" v="21"/>
        <pc:sldMkLst>
          <pc:docMk/>
          <pc:sldMk cId="983669708" sldId="272"/>
        </pc:sldMkLst>
        <pc:picChg chg="add">
          <ac:chgData name="judith.gabel" userId="S::judith.gabel_gmail.com#ext#@onzetaal.onmicrosoft.com::2e56cd29-53f1-44e0-bf34-ea66d01e823d" providerId="AD" clId="Web-{E00A494F-EB75-4A43-CE5A-C0ADB1541F17}" dt="2025-05-20T13:19:53.099" v="21"/>
          <ac:picMkLst>
            <pc:docMk/>
            <pc:sldMk cId="983669708" sldId="272"/>
            <ac:picMk id="3" creationId="{A462FD64-A9A0-44BD-F7B2-9F928CB41554}"/>
          </ac:picMkLst>
        </pc:picChg>
      </pc:sldChg>
      <pc:sldMasterChg chg="mod setBg modSldLayout">
        <pc:chgData name="judith.gabel" userId="S::judith.gabel_gmail.com#ext#@onzetaal.onmicrosoft.com::2e56cd29-53f1-44e0-bf34-ea66d01e823d" providerId="AD" clId="Web-{E00A494F-EB75-4A43-CE5A-C0ADB1541F17}" dt="2025-05-20T13:14:46.523" v="1"/>
        <pc:sldMasterMkLst>
          <pc:docMk/>
          <pc:sldMasterMk cId="0" sldId="2147483648"/>
        </pc:sldMasterMkLst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49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50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51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52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53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54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55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56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57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58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59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60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61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62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0" sldId="2147483648"/>
            <pc:sldLayoutMk cId="0" sldId="2147483663"/>
          </pc:sldLayoutMkLst>
        </pc:sldLayoutChg>
      </pc:sldMasterChg>
      <pc:sldMasterChg chg="mod setBg modSldLayout">
        <pc:chgData name="judith.gabel" userId="S::judith.gabel_gmail.com#ext#@onzetaal.onmicrosoft.com::2e56cd29-53f1-44e0-bf34-ea66d01e823d" providerId="AD" clId="Web-{E00A494F-EB75-4A43-CE5A-C0ADB1541F17}" dt="2025-05-20T13:14:46.523" v="1"/>
        <pc:sldMasterMkLst>
          <pc:docMk/>
          <pc:sldMasterMk cId="1067218672" sldId="2147483664"/>
        </pc:sldMasterMkLst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1735553872" sldId="2147483665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1408179448" sldId="2147483666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3571655233" sldId="2147483667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3629718590" sldId="2147483668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3845412642" sldId="2147483669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1784212768" sldId="2147483670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953818665" sldId="2147483671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3889038382" sldId="2147483672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838788794" sldId="2147483673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3952175728" sldId="2147483674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1717176804" sldId="2147483675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1365365698" sldId="2147483676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2872789131" sldId="2147483677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4053027711" sldId="2147483678"/>
          </pc:sldLayoutMkLst>
        </pc:sldLayoutChg>
        <pc:sldLayoutChg chg="mod">
          <pc:chgData name="judith.gabel" userId="S::judith.gabel_gmail.com#ext#@onzetaal.onmicrosoft.com::2e56cd29-53f1-44e0-bf34-ea66d01e823d" providerId="AD" clId="Web-{E00A494F-EB75-4A43-CE5A-C0ADB1541F17}" dt="2025-05-20T13:14:46.523" v="1"/>
          <pc:sldLayoutMkLst>
            <pc:docMk/>
            <pc:sldMasterMk cId="1067218672" sldId="2147483664"/>
            <pc:sldLayoutMk cId="1945029136" sldId="2147483679"/>
          </pc:sldLayoutMkLst>
        </pc:sldLayoutChg>
      </pc:sldMasterChg>
    </pc:docChg>
  </pc:docChgLst>
  <pc:docChgLst>
    <pc:chgData name="Louk Röell" userId="fcefd4d8-3f59-4040-97ab-b762cea6601f" providerId="ADAL" clId="{CE6C8037-D896-4917-91EB-2F79FC6B0218}"/>
    <pc:docChg chg="modSld">
      <pc:chgData name="Louk Röell" userId="fcefd4d8-3f59-4040-97ab-b762cea6601f" providerId="ADAL" clId="{CE6C8037-D896-4917-91EB-2F79FC6B0218}" dt="2025-05-19T12:22:21.087" v="101" actId="1076"/>
      <pc:docMkLst>
        <pc:docMk/>
      </pc:docMkLst>
      <pc:sldChg chg="modSp modNotesTx">
        <pc:chgData name="Louk Röell" userId="fcefd4d8-3f59-4040-97ab-b762cea6601f" providerId="ADAL" clId="{CE6C8037-D896-4917-91EB-2F79FC6B0218}" dt="2025-05-19T12:18:12.190" v="3" actId="20577"/>
        <pc:sldMkLst>
          <pc:docMk/>
          <pc:sldMk cId="0" sldId="257"/>
        </pc:sldMkLst>
        <pc:spChg chg="mod">
          <ac:chgData name="Louk Röell" userId="fcefd4d8-3f59-4040-97ab-b762cea6601f" providerId="ADAL" clId="{CE6C8037-D896-4917-91EB-2F79FC6B0218}" dt="2025-05-19T12:18:12.190" v="3" actId="20577"/>
          <ac:spMkLst>
            <pc:docMk/>
            <pc:sldMk cId="0" sldId="257"/>
            <ac:spMk id="3" creationId="{826FD59E-526D-5ED7-9777-12C8FBCF7CB1}"/>
          </ac:spMkLst>
        </pc:spChg>
      </pc:sldChg>
      <pc:sldChg chg="modSp mod modNotesTx">
        <pc:chgData name="Louk Röell" userId="fcefd4d8-3f59-4040-97ab-b762cea6601f" providerId="ADAL" clId="{CE6C8037-D896-4917-91EB-2F79FC6B0218}" dt="2025-05-19T12:22:21.087" v="101" actId="1076"/>
        <pc:sldMkLst>
          <pc:docMk/>
          <pc:sldMk cId="0" sldId="259"/>
        </pc:sldMkLst>
        <pc:spChg chg="mod">
          <ac:chgData name="Louk Röell" userId="fcefd4d8-3f59-4040-97ab-b762cea6601f" providerId="ADAL" clId="{CE6C8037-D896-4917-91EB-2F79FC6B0218}" dt="2025-05-19T12:22:21.087" v="101" actId="1076"/>
          <ac:spMkLst>
            <pc:docMk/>
            <pc:sldMk cId="0" sldId="259"/>
            <ac:spMk id="197" creationId="{00000000-0000-0000-0000-000000000000}"/>
          </ac:spMkLst>
        </pc:spChg>
      </pc:sldChg>
    </pc:docChg>
  </pc:docChgLst>
  <pc:docChgLst>
    <pc:chgData name="judith.gabel" userId="S::judith.gabel_gmail.com#ext#@onzetaal.onmicrosoft.com::2e56cd29-53f1-44e0-bf34-ea66d01e823d" providerId="AD" clId="Web-{D79C13FC-91E9-D824-9A1A-CC4855BBFA84}"/>
    <pc:docChg chg="modSld">
      <pc:chgData name="judith.gabel" userId="S::judith.gabel_gmail.com#ext#@onzetaal.onmicrosoft.com::2e56cd29-53f1-44e0-bf34-ea66d01e823d" providerId="AD" clId="Web-{D79C13FC-91E9-D824-9A1A-CC4855BBFA84}" dt="2025-05-19T14:15:53.851" v="7"/>
      <pc:docMkLst>
        <pc:docMk/>
      </pc:docMkLst>
      <pc:sldChg chg="addSp delSp modSp mod setBg delAnim">
        <pc:chgData name="judith.gabel" userId="S::judith.gabel_gmail.com#ext#@onzetaal.onmicrosoft.com::2e56cd29-53f1-44e0-bf34-ea66d01e823d" providerId="AD" clId="Web-{D79C13FC-91E9-D824-9A1A-CC4855BBFA84}" dt="2025-05-19T14:15:53.851" v="7"/>
        <pc:sldMkLst>
          <pc:docMk/>
          <pc:sldMk cId="0" sldId="257"/>
        </pc:sldMkLst>
        <pc:picChg chg="add mod">
          <ac:chgData name="judith.gabel" userId="S::judith.gabel_gmail.com#ext#@onzetaal.onmicrosoft.com::2e56cd29-53f1-44e0-bf34-ea66d01e823d" providerId="AD" clId="Web-{D79C13FC-91E9-D824-9A1A-CC4855BBFA84}" dt="2025-05-19T14:15:12.803" v="5" actId="14100"/>
          <ac:picMkLst>
            <pc:docMk/>
            <pc:sldMk cId="0" sldId="257"/>
            <ac:picMk id="4" creationId="{52D71F4A-96BA-0D68-2727-48F1FAA36C56}"/>
          </ac:picMkLst>
        </pc:picChg>
        <pc:picChg chg="del">
          <ac:chgData name="judith.gabel" userId="S::judith.gabel_gmail.com#ext#@onzetaal.onmicrosoft.com::2e56cd29-53f1-44e0-bf34-ea66d01e823d" providerId="AD" clId="Web-{D79C13FC-91E9-D824-9A1A-CC4855BBFA84}" dt="2025-05-19T14:14:42.396" v="0"/>
          <ac:picMkLst>
            <pc:docMk/>
            <pc:sldMk cId="0" sldId="257"/>
            <ac:picMk id="6156" creationId="{7C758795-03A2-967D-A54B-17CCA10576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672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Als je midden in de nacht wakker wordt van een enge droom, een nachtmerrie, vraag je je natuurlijk niet af waar dat woord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nachtmerrie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vandaan komt. Je hebt dan wel wat anders aan je hoofd. Toch is het wel een leuke vraag.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Want een merrie is een vrouwelijk paard. Draaft er dan een eng paard door je dromen als je een nachtmerrie hebt?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nl-NL" sz="1800" kern="100" dirty="0">
              <a:effectLst/>
              <a:latin typeface="Dover Sans Tex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Nee, met een paard heeft zo’n nachtmerrie niets te maken.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Vroeger heette zo’n enge droom anders: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 nacht </a:t>
            </a:r>
            <a:r>
              <a:rPr lang="nl-NL" sz="1800" i="1" kern="100" dirty="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merien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of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nachtmare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Die </a:t>
            </a:r>
            <a:r>
              <a:rPr lang="nl-NL" sz="1800" i="1" kern="100" dirty="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merien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waren spoken of elfen (een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mare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een spook/elf), boze geesten, vaak vrouwen, die mensen in hun slaap kwelden.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Mensen geloofden dat die ’s nachts op je borst ging zitten, zodat je benauwd wakker werd. Eng hè?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nl-NL" sz="1800" kern="100" dirty="0">
              <a:effectLst/>
              <a:latin typeface="Dover Sans Tex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Merrie 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in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nachtmerrie 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is een verbastering van het nu uitgestorven woord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mare.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In bepaalde delen van Nederland sprak men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mare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namelijk uit als </a:t>
            </a:r>
            <a:r>
              <a:rPr lang="nl-NL" sz="1800" i="1" kern="100" dirty="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merry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, waardoor het langzamerhand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nachtmerrie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werd.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12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69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kern="100" dirty="0">
                <a:latin typeface="Dover Sans Text"/>
              </a:rPr>
              <a:t>Maretak wordt nu gebruikt als symbool voor de liefde en vruchtbaarheid</a:t>
            </a:r>
          </a:p>
        </p:txBody>
      </p:sp>
    </p:spTree>
    <p:extLst>
      <p:ext uri="{BB962C8B-B14F-4D97-AF65-F5344CB8AC3E}">
        <p14:creationId xmlns:p14="http://schemas.microsoft.com/office/powerpoint/2010/main" val="279277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B4816-3445-074B-F96D-E1FBA2739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0BE5E97-DC2B-E350-0FE2-3AF24E75E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EA71D70-E70C-7CF4-7AF2-5B79FDD5F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1935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5DC14-2BBC-36D6-76AA-290210FA9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EE57761-63D1-B019-3ACE-1E5B1F533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D23F345-2A5F-22A1-FA2C-3B69279B7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kern="100" dirty="0">
              <a:latin typeface="Dover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324530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200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971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presentati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40" spc="-88"/>
            </a:lvl1pPr>
          </a:lstStyle>
          <a:p>
            <a:r>
              <a:t>Feitinformatie</a:t>
            </a:r>
          </a:p>
        </p:txBody>
      </p:sp>
      <p:sp>
        <p:nvSpPr>
          <p:cNvPr id="119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z="2800" spc="-84"/>
            </a:lvl1pPr>
          </a:lstStyle>
          <a:p>
            <a:r>
              <a:t>Toekenning </a:t>
            </a:r>
          </a:p>
        </p:txBody>
      </p:sp>
      <p:sp>
        <p:nvSpPr>
          <p:cNvPr id="13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Zicht op de rug van een persoon met een geel topje die door een opening in een stenen muur kijkt"/>
          <p:cNvSpPr>
            <a:spLocks noGrp="1"/>
          </p:cNvSpPr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Persoon met een grote glimlach die een blauw topje draagt voor een blauwe muur"/>
          <p:cNvSpPr>
            <a:spLocks noGrp="1"/>
          </p:cNvSpPr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ersoon in blauwe spijkerbroek en spijkerjasje tegen een effen rode en paarse muur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presentati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55387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imlachend persoon met een zonnebril en een gele trui tegen een groenblauwe achtergrond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5"/>
          </a:xfrm>
          <a:prstGeom prst="rect">
            <a:avLst/>
          </a:prstGeom>
        </p:spPr>
        <p:txBody>
          <a:bodyPr/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1794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8922063" y="-2"/>
            <a:ext cx="20573999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2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65523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Ondertitel dia</a:t>
            </a:r>
          </a:p>
        </p:txBody>
      </p:sp>
      <p:sp>
        <p:nvSpPr>
          <p:cNvPr id="42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3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4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45" name="Hoofdtekst - niveau één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Dia-opsommingstekst</a:t>
            </a:r>
          </a:p>
        </p:txBody>
      </p:sp>
      <p:sp>
        <p:nvSpPr>
          <p:cNvPr id="4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7185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imlachend persoon met een zonnebril en een gele trui tegen een groenblauwe achtergrond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Hoofdtekst - niveau één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9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Dia-opsommingstekst</a:t>
            </a:r>
          </a:p>
        </p:txBody>
      </p:sp>
      <p:sp>
        <p:nvSpPr>
          <p:cNvPr id="55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6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41264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ersoon met een grote glimlach die een blauw topje draagt voor een blauwe muur"/>
          <p:cNvSpPr>
            <a:spLocks noGrp="1"/>
          </p:cNvSpPr>
          <p:nvPr>
            <p:ph type="pic" idx="21"/>
          </p:nvPr>
        </p:nvSpPr>
        <p:spPr>
          <a:xfrm>
            <a:off x="10236489" y="-2"/>
            <a:ext cx="2056146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Rechthoek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7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68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69" name="Ondertitel dia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9" y="4092574"/>
            <a:ext cx="11442703" cy="678374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Ondertitel dia</a:t>
            </a:r>
          </a:p>
        </p:txBody>
      </p:sp>
      <p:sp>
        <p:nvSpPr>
          <p:cNvPr id="7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2127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6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Sectietitel</a:t>
            </a:r>
          </a:p>
        </p:txBody>
      </p:sp>
      <p:sp>
        <p:nvSpPr>
          <p:cNvPr id="7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81866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6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Ondertitel dia </a:t>
            </a:r>
          </a:p>
        </p:txBody>
      </p:sp>
      <p:sp>
        <p:nvSpPr>
          <p:cNvPr id="87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8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9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03838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Ondertitel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Ondertitel agenda</a:t>
            </a:r>
          </a:p>
        </p:txBody>
      </p:sp>
      <p:sp>
        <p:nvSpPr>
          <p:cNvPr id="99" name="Hoofdtekst - niveau één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Agendaonderwerpen</a:t>
            </a:r>
          </a:p>
        </p:txBody>
      </p:sp>
      <p:sp>
        <p:nvSpPr>
          <p:cNvPr id="10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agenda</a:t>
            </a:r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78879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6" y="4927600"/>
            <a:ext cx="21863647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17572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7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Feitinformatie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Hoofdtekst - niveau éé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2"/>
            <a:ext cx="21869400" cy="4730170"/>
          </a:xfrm>
          <a:prstGeom prst="rect">
            <a:avLst/>
          </a:prstGeom>
        </p:spPr>
        <p:txBody>
          <a:bodyPr anchor="b"/>
          <a:lstStyle/>
          <a:p>
            <a:pPr lvl="4" indent="1097280" algn="ctr" defTabSz="330200">
              <a:lnSpc>
                <a:spcPct val="70000"/>
              </a:lnSpc>
              <a:defRPr sz="896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100%
</a:t>
            </a:r>
          </a:p>
        </p:txBody>
      </p:sp>
      <p:sp>
        <p:nvSpPr>
          <p:cNvPr id="12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17680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3" y="10353078"/>
            <a:ext cx="20691416" cy="567946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Toekenning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2" name="Hoofdtekst - niveau éé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69"/>
          </a:xfrm>
          <a:prstGeom prst="rect">
            <a:avLst/>
          </a:prstGeom>
        </p:spPr>
        <p:txBody>
          <a:bodyPr anchor="b"/>
          <a:lstStyle/>
          <a:p>
            <a:pPr lvl="4" indent="1278159" defTabSz="731341">
              <a:lnSpc>
                <a:spcPct val="70000"/>
              </a:lnSpc>
              <a:defRPr sz="8379" b="1" i="1" spc="-378">
                <a:latin typeface="Graphik"/>
                <a:ea typeface="Graphik"/>
                <a:cs typeface="Graphik"/>
                <a:sym typeface="Graphik"/>
              </a:defRPr>
            </a:pPr>
            <a:r>
              <a:t>“Bijzonder citaat”
</a:t>
            </a:r>
          </a:p>
        </p:txBody>
      </p:sp>
      <p:sp>
        <p:nvSpPr>
          <p:cNvPr id="1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36569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Zicht op de rug van een persoon met een geel topje die door een opening in een stenen muur kijkt"/>
          <p:cNvSpPr>
            <a:spLocks noGrp="1"/>
          </p:cNvSpPr>
          <p:nvPr>
            <p:ph type="pic" sz="half" idx="22"/>
          </p:nvPr>
        </p:nvSpPr>
        <p:spPr>
          <a:xfrm>
            <a:off x="-2" y="-525806"/>
            <a:ext cx="12065002" cy="77826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Persoon met een grote glimlach die een blauw topje draagt voor een blauwe muur"/>
          <p:cNvSpPr>
            <a:spLocks noGrp="1"/>
          </p:cNvSpPr>
          <p:nvPr>
            <p:ph type="pic" sz="half" idx="23"/>
          </p:nvPr>
        </p:nvSpPr>
        <p:spPr>
          <a:xfrm>
            <a:off x="-2" y="6384783"/>
            <a:ext cx="12065002" cy="80482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78913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ersoon in blauwe spijkerbroek en spijkerjasje tegen een effen rode en paarse muur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0277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0291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41" name="Ondertitel di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</p:txBody>
      </p:sp>
      <p:sp>
        <p:nvSpPr>
          <p:cNvPr id="42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3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4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45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5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6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ersoon met een grote glimlach die een blauw topje draagt voor een blauwe muur"/>
          <p:cNvSpPr>
            <a:spLocks noGrp="1"/>
          </p:cNvSpPr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Rechthoek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7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68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69" name="Ondertitel dia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z="3395" spc="-101"/>
            </a:lvl1pPr>
          </a:lstStyle>
          <a:p>
            <a:r>
              <a:t>Ondertitel dia</a:t>
            </a:r>
          </a:p>
        </p:txBody>
      </p:sp>
      <p:sp>
        <p:nvSpPr>
          <p:cNvPr id="7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Sectietitel</a:t>
            </a:r>
          </a:p>
        </p:txBody>
      </p:sp>
      <p:sp>
        <p:nvSpPr>
          <p:cNvPr id="7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86" name="Ondertitel di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dia </a:t>
            </a:r>
          </a:p>
        </p:txBody>
      </p:sp>
      <p:sp>
        <p:nvSpPr>
          <p:cNvPr id="87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8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9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98" name="Ondertitel agend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agenda</a:t>
            </a:r>
          </a:p>
        </p:txBody>
      </p:sp>
      <p:sp>
        <p:nvSpPr>
          <p:cNvPr id="99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agenda</a:t>
            </a:r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Naam presentatie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Naam presentatie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7515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2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e@onzetaal.nl?subject=Waar%20komt%20dat%20woord%20vandaan?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nzetaal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Zeemeermin … zeemeermin?…"/>
          <p:cNvSpPr txBox="1">
            <a:spLocks noGrp="1"/>
          </p:cNvSpPr>
          <p:nvPr>
            <p:ph type="ctrTitle"/>
          </p:nvPr>
        </p:nvSpPr>
        <p:spPr>
          <a:xfrm>
            <a:off x="845284" y="3266948"/>
            <a:ext cx="22571274" cy="30016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dirty="0"/>
              <a:t>Nachtmerrie … nachtmerrie?</a:t>
            </a:r>
            <a:br>
              <a:rPr lang="nl-NL" dirty="0"/>
            </a:br>
            <a:r>
              <a:rPr lang="nl-NL" dirty="0"/>
              <a:t>Nacht-</a:t>
            </a:r>
            <a:r>
              <a:rPr lang="nl-NL" dirty="0" err="1"/>
              <a:t>mer</a:t>
            </a:r>
            <a:r>
              <a:rPr lang="nl-NL" dirty="0"/>
              <a:t>-</a:t>
            </a:r>
            <a:r>
              <a:rPr lang="nl-NL" dirty="0" err="1"/>
              <a:t>rie</a:t>
            </a:r>
            <a:r>
              <a:rPr lang="nl-NL" dirty="0"/>
              <a:t>?</a:t>
            </a:r>
            <a:endParaRPr dirty="0"/>
          </a:p>
        </p:txBody>
      </p:sp>
      <p:sp>
        <p:nvSpPr>
          <p:cNvPr id="170" name="‘…en de kleine zeemeermin redde de drenkeling door hem op het strand te slepen…’"/>
          <p:cNvSpPr txBox="1"/>
          <p:nvPr/>
        </p:nvSpPr>
        <p:spPr>
          <a:xfrm>
            <a:off x="957764" y="136584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914400">
              <a:lnSpc>
                <a:spcPct val="100000"/>
              </a:lnSpc>
              <a:spcBef>
                <a:spcPts val="0"/>
              </a:spcBef>
              <a:tabLst>
                <a:tab pos="203200" algn="l"/>
                <a:tab pos="419100" algn="l"/>
                <a:tab pos="622300" algn="l"/>
                <a:tab pos="838200" algn="l"/>
                <a:tab pos="1041400" algn="l"/>
                <a:tab pos="1257300" algn="l"/>
                <a:tab pos="1460500" algn="l"/>
                <a:tab pos="1676400" algn="l"/>
                <a:tab pos="1879600" algn="l"/>
                <a:tab pos="2095500" algn="l"/>
                <a:tab pos="2298700" algn="l"/>
                <a:tab pos="2514600" algn="l"/>
              </a:tabLst>
              <a:defRPr sz="943" spc="0">
                <a:latin typeface="Helvetica"/>
                <a:ea typeface="Helvetica"/>
                <a:cs typeface="Helvetica"/>
                <a:sym typeface="Helvetica"/>
              </a:defRPr>
            </a:pPr>
            <a:endParaRPr lang="nl-NL" dirty="0"/>
          </a:p>
          <a:p>
            <a:pPr algn="l" defTabSz="914400">
              <a:lnSpc>
                <a:spcPct val="100000"/>
              </a:lnSpc>
              <a:spcBef>
                <a:spcPts val="0"/>
              </a:spcBef>
              <a:tabLst>
                <a:tab pos="203200" algn="l"/>
                <a:tab pos="419100" algn="l"/>
                <a:tab pos="622300" algn="l"/>
                <a:tab pos="838200" algn="l"/>
                <a:tab pos="1041400" algn="l"/>
                <a:tab pos="1257300" algn="l"/>
                <a:tab pos="1460500" algn="l"/>
                <a:tab pos="1676400" algn="l"/>
                <a:tab pos="1879600" algn="l"/>
                <a:tab pos="2095500" algn="l"/>
                <a:tab pos="2298700" algn="l"/>
                <a:tab pos="2514600" algn="l"/>
              </a:tabLst>
              <a:defRPr sz="4130" spc="0">
                <a:latin typeface="Antonia H3 Regular"/>
                <a:ea typeface="Antonia H3 Regular"/>
                <a:cs typeface="Antonia H3 Regular"/>
                <a:sym typeface="Antonia H3 Regular"/>
              </a:defRPr>
            </a:pPr>
            <a:r>
              <a:rPr lang="nl-NL" sz="6000" i="1" dirty="0">
                <a:latin typeface="Gill Sans MT" panose="020B0502020104020203" pitchFamily="34" charset="0"/>
              </a:rPr>
              <a:t>‘Ik had vannacht zo’n enge nachtmerrie ...’ </a:t>
            </a:r>
          </a:p>
        </p:txBody>
      </p:sp>
      <p:pic>
        <p:nvPicPr>
          <p:cNvPr id="175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6" cy="9113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9771F8C6-782D-0B7B-8992-873C75259DAF}"/>
              </a:ext>
            </a:extLst>
          </p:cNvPr>
          <p:cNvGrpSpPr/>
          <p:nvPr/>
        </p:nvGrpSpPr>
        <p:grpSpPr>
          <a:xfrm>
            <a:off x="11258550" y="6858001"/>
            <a:ext cx="12481855" cy="7083672"/>
            <a:chOff x="11258550" y="6858001"/>
            <a:chExt cx="12481855" cy="7083672"/>
          </a:xfrm>
        </p:grpSpPr>
        <p:sp>
          <p:nvSpPr>
            <p:cNvPr id="11" name="Vorm">
              <a:extLst>
                <a:ext uri="{FF2B5EF4-FFF2-40B4-BE49-F238E27FC236}">
                  <a16:creationId xmlns:a16="http://schemas.microsoft.com/office/drawing/2014/main" id="{30567B1C-D27B-3CAF-9DB5-F00626473678}"/>
                </a:ext>
              </a:extLst>
            </p:cNvPr>
            <p:cNvSpPr/>
            <p:nvPr/>
          </p:nvSpPr>
          <p:spPr>
            <a:xfrm>
              <a:off x="11258550" y="6858001"/>
              <a:ext cx="12158008" cy="626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19903" extrusionOk="0">
                  <a:moveTo>
                    <a:pt x="11813" y="277"/>
                  </a:moveTo>
                  <a:cubicBezTo>
                    <a:pt x="13265" y="853"/>
                    <a:pt x="14467" y="2318"/>
                    <a:pt x="15102" y="4284"/>
                  </a:cubicBezTo>
                  <a:cubicBezTo>
                    <a:pt x="17359" y="2698"/>
                    <a:pt x="20066" y="4406"/>
                    <a:pt x="20786" y="7871"/>
                  </a:cubicBezTo>
                  <a:cubicBezTo>
                    <a:pt x="21297" y="10327"/>
                    <a:pt x="20574" y="12969"/>
                    <a:pt x="19037" y="14263"/>
                  </a:cubicBezTo>
                  <a:cubicBezTo>
                    <a:pt x="18567" y="17176"/>
                    <a:pt x="16783" y="19257"/>
                    <a:pt x="14707" y="19314"/>
                  </a:cubicBezTo>
                  <a:cubicBezTo>
                    <a:pt x="13215" y="19356"/>
                    <a:pt x="11811" y="18303"/>
                    <a:pt x="10978" y="16519"/>
                  </a:cubicBezTo>
                  <a:cubicBezTo>
                    <a:pt x="9573" y="19921"/>
                    <a:pt x="6476" y="20936"/>
                    <a:pt x="4187" y="18744"/>
                  </a:cubicBezTo>
                  <a:cubicBezTo>
                    <a:pt x="2881" y="17492"/>
                    <a:pt x="2123" y="15349"/>
                    <a:pt x="2188" y="13091"/>
                  </a:cubicBezTo>
                  <a:cubicBezTo>
                    <a:pt x="1336" y="12870"/>
                    <a:pt x="612" y="12062"/>
                    <a:pt x="251" y="10928"/>
                  </a:cubicBezTo>
                  <a:cubicBezTo>
                    <a:pt x="-303" y="9187"/>
                    <a:pt x="83" y="7125"/>
                    <a:pt x="1170" y="6020"/>
                  </a:cubicBezTo>
                  <a:cubicBezTo>
                    <a:pt x="925" y="5108"/>
                    <a:pt x="1005" y="4082"/>
                    <a:pt x="1383" y="3270"/>
                  </a:cubicBezTo>
                  <a:cubicBezTo>
                    <a:pt x="2488" y="893"/>
                    <a:pt x="4992" y="1280"/>
                    <a:pt x="5722" y="3941"/>
                  </a:cubicBezTo>
                  <a:cubicBezTo>
                    <a:pt x="6926" y="848"/>
                    <a:pt x="9439" y="-664"/>
                    <a:pt x="11813" y="277"/>
                  </a:cubicBezTo>
                  <a:close/>
                </a:path>
              </a:pathLst>
            </a:cu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2" name="Wat een gek woord eigenlijk! Waar komt dat vandaan?">
              <a:extLst>
                <a:ext uri="{FF2B5EF4-FFF2-40B4-BE49-F238E27FC236}">
                  <a16:creationId xmlns:a16="http://schemas.microsoft.com/office/drawing/2014/main" id="{0FB1EB52-9D83-A4E0-2BB7-5B9AC479EBC9}"/>
                </a:ext>
              </a:extLst>
            </p:cNvPr>
            <p:cNvSpPr txBox="1">
              <a:spLocks/>
            </p:cNvSpPr>
            <p:nvPr/>
          </p:nvSpPr>
          <p:spPr>
            <a:xfrm>
              <a:off x="12308531" y="9242672"/>
              <a:ext cx="10934920" cy="4699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rmAutofit/>
            </a:bodyPr>
            <a:lstStyle>
              <a:lvl1pPr marL="0" marR="0" indent="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  <a:lvl2pPr marL="0" marR="0" indent="4572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2pPr>
              <a:lvl3pPr marL="0" marR="0" indent="9144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3pPr>
              <a:lvl4pPr marL="0" marR="0" indent="13716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4pPr>
              <a:lvl5pPr marL="0" marR="0" indent="18288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5pPr>
              <a:lvl6pPr marL="0" marR="0" indent="22860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6pPr>
              <a:lvl7pPr marL="0" marR="0" indent="27432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7pPr>
              <a:lvl8pPr marL="0" marR="0" indent="32004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8pPr>
              <a:lvl9pPr marL="0" marR="0" indent="36576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9pPr>
            </a:lstStyle>
            <a:p>
              <a:pPr hangingPunct="1">
                <a:spcBef>
                  <a:spcPts val="3300"/>
                </a:spcBef>
                <a:defRPr sz="5000" b="1" cap="none" spc="0">
                  <a:latin typeface="Dover Sans Text"/>
                  <a:ea typeface="Dover Sans Text"/>
                  <a:cs typeface="Dover Sans Text"/>
                  <a:sym typeface="Dover Sans Text"/>
                </a:defRPr>
              </a:pPr>
              <a:r>
                <a:rPr lang="nl-NL" sz="6000" b="1" cap="none" spc="0" dirty="0">
                  <a:latin typeface="Gill Sans MT" panose="020B0502020104020203" pitchFamily="34" charset="0"/>
                  <a:ea typeface="Dover Sans Text"/>
                  <a:cs typeface="Dover Sans Text"/>
                  <a:sym typeface="Dover Sans Text"/>
                </a:rPr>
                <a:t>Wat een gek woord eigenlijk!</a:t>
              </a:r>
              <a:br>
                <a:rPr lang="nl-NL" sz="6000" b="1" cap="none" spc="0" dirty="0">
                  <a:latin typeface="Gill Sans MT" panose="020B0502020104020203" pitchFamily="34" charset="0"/>
                  <a:ea typeface="Dover Sans Text"/>
                  <a:cs typeface="Dover Sans Text"/>
                  <a:sym typeface="Dover Sans Text"/>
                </a:rPr>
              </a:br>
              <a:r>
                <a:rPr lang="nl-NL" sz="6000" b="1" cap="none" spc="0" dirty="0">
                  <a:latin typeface="Gill Sans MT" panose="020B0502020104020203" pitchFamily="34" charset="0"/>
                  <a:ea typeface="Dover Sans Text"/>
                  <a:cs typeface="Dover Sans Text"/>
                  <a:sym typeface="Dover Sans Text"/>
                </a:rPr>
                <a:t>Waar komt dat vandaan?</a:t>
              </a:r>
            </a:p>
          </p:txBody>
        </p:sp>
        <p:sp>
          <p:nvSpPr>
            <p:cNvPr id="13" name="Cirkel">
              <a:extLst>
                <a:ext uri="{FF2B5EF4-FFF2-40B4-BE49-F238E27FC236}">
                  <a16:creationId xmlns:a16="http://schemas.microsoft.com/office/drawing/2014/main" id="{806A7A70-E442-E94F-D790-42A4B09079C2}"/>
                </a:ext>
              </a:extLst>
            </p:cNvPr>
            <p:cNvSpPr/>
            <p:nvPr/>
          </p:nvSpPr>
          <p:spPr>
            <a:xfrm>
              <a:off x="21723248" y="11379716"/>
              <a:ext cx="758971" cy="758971"/>
            </a:xfrm>
            <a:prstGeom prst="ellipse">
              <a:avLst/>
            </a:pr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4" name="Cirkel">
              <a:extLst>
                <a:ext uri="{FF2B5EF4-FFF2-40B4-BE49-F238E27FC236}">
                  <a16:creationId xmlns:a16="http://schemas.microsoft.com/office/drawing/2014/main" id="{9C6BAF1A-AFD0-D61E-E60B-9F744AABE840}"/>
                </a:ext>
              </a:extLst>
            </p:cNvPr>
            <p:cNvSpPr/>
            <p:nvPr/>
          </p:nvSpPr>
          <p:spPr>
            <a:xfrm>
              <a:off x="22492453" y="11974240"/>
              <a:ext cx="629131" cy="629131"/>
            </a:xfrm>
            <a:prstGeom prst="ellipse">
              <a:avLst/>
            </a:pr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5" name="Cirkel">
              <a:extLst>
                <a:ext uri="{FF2B5EF4-FFF2-40B4-BE49-F238E27FC236}">
                  <a16:creationId xmlns:a16="http://schemas.microsoft.com/office/drawing/2014/main" id="{7535B75B-3532-C467-81B0-49F4E57A84D6}"/>
                </a:ext>
              </a:extLst>
            </p:cNvPr>
            <p:cNvSpPr/>
            <p:nvPr/>
          </p:nvSpPr>
          <p:spPr>
            <a:xfrm>
              <a:off x="23243451" y="12624858"/>
              <a:ext cx="496954" cy="496703"/>
            </a:xfrm>
            <a:prstGeom prst="ellipse">
              <a:avLst/>
            </a:pr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</p:grpSp>
      <p:pic>
        <p:nvPicPr>
          <p:cNvPr id="1038" name="Picture 14" descr="Nightmares PNG Transparent Images Free Download | Vector Files | Pngtree">
            <a:extLst>
              <a:ext uri="{FF2B5EF4-FFF2-40B4-BE49-F238E27FC236}">
                <a16:creationId xmlns:a16="http://schemas.microsoft.com/office/drawing/2014/main" id="{CA4CF3B6-B17C-1EF6-C3E1-679FF7F65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7" y="6302571"/>
            <a:ext cx="6448052" cy="65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Zeemeermin"/>
          <p:cNvSpPr txBox="1">
            <a:spLocks noGrp="1"/>
          </p:cNvSpPr>
          <p:nvPr>
            <p:ph type="title"/>
          </p:nvPr>
        </p:nvSpPr>
        <p:spPr>
          <a:xfrm>
            <a:off x="0" y="231314"/>
            <a:ext cx="24384000" cy="2228811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pPr algn="ctr"/>
            <a:r>
              <a:rPr lang="nl-NL" dirty="0">
                <a:latin typeface="Gill Sans MT" panose="020B0502020104020203" pitchFamily="34" charset="0"/>
              </a:rPr>
              <a:t>nachtmerrie</a:t>
            </a:r>
            <a:endParaRPr dirty="0">
              <a:latin typeface="Gill Sans MT" panose="020B0502020104020203" pitchFamily="34" charset="0"/>
            </a:endParaRPr>
          </a:p>
        </p:txBody>
      </p:sp>
      <p:pic>
        <p:nvPicPr>
          <p:cNvPr id="184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6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eemeermin is een samenstelling van drie zelfstandig naamwoorden: zee, meer en min. Waarom zit zowel zee als meer in het woord? En wie of wat is die min?…">
            <a:extLst>
              <a:ext uri="{FF2B5EF4-FFF2-40B4-BE49-F238E27FC236}">
                <a16:creationId xmlns:a16="http://schemas.microsoft.com/office/drawing/2014/main" id="{8F6EB418-DAD5-4644-2B59-6F861FA18B43}"/>
              </a:ext>
            </a:extLst>
          </p:cNvPr>
          <p:cNvSpPr txBox="1">
            <a:spLocks/>
          </p:cNvSpPr>
          <p:nvPr/>
        </p:nvSpPr>
        <p:spPr>
          <a:xfrm>
            <a:off x="1542347" y="3966695"/>
            <a:ext cx="13900853" cy="2228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5pPr>
            <a:lvl6pPr marL="0" marR="0" indent="2286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6pPr>
            <a:lvl7pPr marL="0" marR="0" indent="2743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7pPr>
            <a:lvl8pPr marL="0" marR="0" indent="3200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8pPr>
            <a:lvl9pPr marL="0" marR="0" indent="3657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9pPr>
          </a:lstStyle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cap="none" spc="0" dirty="0">
                <a:latin typeface="Gill Sans MT"/>
                <a:ea typeface="Dover Sans Text"/>
                <a:cs typeface="Segoe UI"/>
                <a:sym typeface="Dover Sans Text"/>
              </a:rPr>
              <a:t>Nachtpaard???</a:t>
            </a:r>
            <a:endParaRPr lang="nl-NL" sz="71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71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</p:txBody>
      </p:sp>
      <p:sp>
        <p:nvSpPr>
          <p:cNvPr id="9" name="Zeemeermin is een samenstelling van drie zelfstandig naamwoorden: zee, meer en min. Waarom zit zowel zee als meer in het woord? En wie of wat is die min?…">
            <a:extLst>
              <a:ext uri="{FF2B5EF4-FFF2-40B4-BE49-F238E27FC236}">
                <a16:creationId xmlns:a16="http://schemas.microsoft.com/office/drawing/2014/main" id="{306CAEF1-3514-3869-BFAE-D5FDF2F2A9C1}"/>
              </a:ext>
            </a:extLst>
          </p:cNvPr>
          <p:cNvSpPr txBox="1">
            <a:spLocks/>
          </p:cNvSpPr>
          <p:nvPr/>
        </p:nvSpPr>
        <p:spPr>
          <a:xfrm>
            <a:off x="1588591" y="9478975"/>
            <a:ext cx="22407096" cy="342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5pPr>
            <a:lvl6pPr marL="0" marR="0" indent="2286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6pPr>
            <a:lvl7pPr marL="0" marR="0" indent="2743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7pPr>
            <a:lvl8pPr marL="0" marR="0" indent="3200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8pPr>
            <a:lvl9pPr marL="0" marR="0" indent="3657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9pPr>
          </a:lstStyle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i="1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Nachtmare → nachtmerrie</a:t>
            </a:r>
          </a:p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7100" i="1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</p:txBody>
      </p:sp>
      <p:sp>
        <p:nvSpPr>
          <p:cNvPr id="3" name="Zeemeermin is een samenstelling van drie zelfstandig naamwoorden: zee, meer en min. Waarom zit zowel zee als meer in het woord? En wie of wat is die min?…">
            <a:extLst>
              <a:ext uri="{FF2B5EF4-FFF2-40B4-BE49-F238E27FC236}">
                <a16:creationId xmlns:a16="http://schemas.microsoft.com/office/drawing/2014/main" id="{826FD59E-526D-5ED7-9777-12C8FBCF7CB1}"/>
              </a:ext>
            </a:extLst>
          </p:cNvPr>
          <p:cNvSpPr txBox="1">
            <a:spLocks/>
          </p:cNvSpPr>
          <p:nvPr/>
        </p:nvSpPr>
        <p:spPr>
          <a:xfrm>
            <a:off x="1542347" y="5743594"/>
            <a:ext cx="22453340" cy="5940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5pPr>
            <a:lvl6pPr marL="0" marR="0" indent="2286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6pPr>
            <a:lvl7pPr marL="0" marR="0" indent="2743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7pPr>
            <a:lvl8pPr marL="0" marR="0" indent="3200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8pPr>
            <a:lvl9pPr marL="0" marR="0" indent="3657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9pPr>
          </a:lstStyle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Vroeger: </a:t>
            </a:r>
            <a:r>
              <a:rPr lang="nl-NL" sz="7100" i="1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nacht </a:t>
            </a:r>
            <a:r>
              <a:rPr lang="nl-NL" sz="7100" i="1" cap="none" spc="0" dirty="0" err="1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merien</a:t>
            </a:r>
            <a:r>
              <a:rPr lang="nl-NL" sz="7100" i="1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 </a:t>
            </a:r>
            <a:r>
              <a:rPr lang="nl-NL" sz="7100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of </a:t>
            </a:r>
            <a:r>
              <a:rPr lang="nl-NL" sz="7100" i="1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nachtmare</a:t>
            </a:r>
          </a:p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i="1" cap="none" spc="0" dirty="0" err="1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Merien</a:t>
            </a:r>
            <a:r>
              <a:rPr lang="nl-NL" sz="7100" i="1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 </a:t>
            </a:r>
            <a:r>
              <a:rPr lang="nl-NL" sz="7100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= ‘spoken’ / ‘elfen’</a:t>
            </a:r>
            <a:endParaRPr lang="nl-NL" sz="7100" i="1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i="1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Mare </a:t>
            </a:r>
            <a:r>
              <a:rPr lang="nl-NL" sz="7100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= ‘spook’ / ‘elf’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71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71F4A-96BA-0D68-2727-48F1FAA36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6910" y="3672585"/>
            <a:ext cx="7890630" cy="95547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VraAG"/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dirty="0" err="1">
                <a:latin typeface="Gill Sans MT" panose="020B0502020104020203" pitchFamily="34" charset="0"/>
              </a:rPr>
              <a:t>VraAG</a:t>
            </a: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186" name="Vorm"/>
          <p:cNvSpPr/>
          <p:nvPr/>
        </p:nvSpPr>
        <p:spPr>
          <a:xfrm>
            <a:off x="81859" y="4706166"/>
            <a:ext cx="14076454" cy="749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D5E7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87" name="Cirkel"/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8" name="Cirkel"/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9" name="Cirkel"/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0" name="Zou de uitdrukking ‘min of meer’ dan ook iets met een meermin te maken hebben?"/>
          <p:cNvSpPr txBox="1"/>
          <p:nvPr/>
        </p:nvSpPr>
        <p:spPr>
          <a:xfrm>
            <a:off x="2036065" y="6352240"/>
            <a:ext cx="10982861" cy="799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 b="1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6000" spc="0" dirty="0">
                <a:latin typeface="Gill Sans MT" panose="020B0502020104020203" pitchFamily="34" charset="0"/>
                <a:sym typeface="Dover Sans Text"/>
              </a:rPr>
              <a:t>Hoewel </a:t>
            </a:r>
            <a:r>
              <a:rPr lang="nl-NL" sz="6000" i="1" spc="0" dirty="0">
                <a:latin typeface="Gill Sans MT" panose="020B0502020104020203" pitchFamily="34" charset="0"/>
                <a:sym typeface="Dover Sans Text"/>
              </a:rPr>
              <a:t>mare</a:t>
            </a:r>
            <a:r>
              <a:rPr lang="nl-NL" sz="6000" spc="0" dirty="0">
                <a:latin typeface="Gill Sans MT" panose="020B0502020104020203" pitchFamily="34" charset="0"/>
                <a:sym typeface="Dover Sans Text"/>
              </a:rPr>
              <a:t> is uitgestorven, komt het nog in één Nederlands woord voor. Welke is dat?</a:t>
            </a:r>
          </a:p>
        </p:txBody>
      </p:sp>
      <p:pic>
        <p:nvPicPr>
          <p:cNvPr id="191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Vorm"/>
          <p:cNvSpPr/>
          <p:nvPr/>
        </p:nvSpPr>
        <p:spPr>
          <a:xfrm>
            <a:off x="156995" y="4441449"/>
            <a:ext cx="13421085" cy="749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94" name="Cirkel"/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5" name="Cirkel"/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6" name="Cirkel"/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7" name="Nee, min is hier een verkorting van minder. En meer betekent hier een grotere hoeveelheid."/>
          <p:cNvSpPr txBox="1"/>
          <p:nvPr/>
        </p:nvSpPr>
        <p:spPr>
          <a:xfrm>
            <a:off x="2406525" y="6161343"/>
            <a:ext cx="11761617" cy="6517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6000" spc="0" dirty="0">
                <a:latin typeface="Gill Sans MT" panose="020B0502020104020203" pitchFamily="34" charset="0"/>
                <a:sym typeface="Dover Sans Text"/>
              </a:rPr>
              <a:t>Maretak! </a:t>
            </a:r>
          </a:p>
          <a:p>
            <a:pPr lvl="0"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6000" spc="0" dirty="0">
                <a:latin typeface="Gill Sans MT" panose="020B0502020104020203" pitchFamily="34" charset="0"/>
                <a:sym typeface="Dover Sans Text"/>
              </a:rPr>
              <a:t>Heel lang geleden werd dit ‘duivelsgras’ in stallen opgehangen om vee te beschermen </a:t>
            </a:r>
          </a:p>
          <a:p>
            <a:pPr lvl="0"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6000" spc="0" dirty="0">
                <a:latin typeface="Gill Sans MT" panose="020B0502020104020203" pitchFamily="34" charset="0"/>
                <a:sym typeface="Dover Sans Text"/>
              </a:rPr>
              <a:t>tegen heksen. </a:t>
            </a:r>
            <a:endParaRPr kumimoji="0" lang="nl-NL" sz="6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198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Antwoord"/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dirty="0">
                <a:latin typeface="Gill Sans MT" panose="020B0502020104020203" pitchFamily="34" charset="0"/>
              </a:rPr>
              <a:t>Antwoord</a:t>
            </a:r>
          </a:p>
        </p:txBody>
      </p:sp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94799DFF-5E9F-C172-9825-BB01AA0FB681}"/>
              </a:ext>
            </a:extLst>
          </p:cNvPr>
          <p:cNvSpPr/>
          <p:nvPr/>
        </p:nvSpPr>
        <p:spPr>
          <a:xfrm rot="511841">
            <a:off x="15123506" y="2529972"/>
            <a:ext cx="8674033" cy="5572157"/>
          </a:xfrm>
          <a:prstGeom prst="cloudCallout">
            <a:avLst>
              <a:gd name="adj1" fmla="val -37523"/>
              <a:gd name="adj2" fmla="val 64164"/>
            </a:avLst>
          </a:prstGeom>
          <a:solidFill>
            <a:srgbClr val="FFFFFF"/>
          </a:solidFill>
          <a:ln w="76200" cap="flat">
            <a:solidFill>
              <a:srgbClr val="FDF39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lang="nl-NL" sz="4400" dirty="0"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lang="nl-NL" sz="4400" dirty="0"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5EFF17E-7350-E6E9-2C66-2524E7D35501}"/>
              </a:ext>
            </a:extLst>
          </p:cNvPr>
          <p:cNvSpPr txBox="1"/>
          <p:nvPr/>
        </p:nvSpPr>
        <p:spPr>
          <a:xfrm>
            <a:off x="15778394" y="4395722"/>
            <a:ext cx="7484534" cy="14834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1530"/>
            <a:r>
              <a:rPr lang="nl-NL" sz="5400" spc="0" dirty="0">
                <a:latin typeface="Gill Sans MT" panose="020B0502020104020203" pitchFamily="34" charset="0"/>
                <a:sym typeface="Dover Sans Text"/>
              </a:rPr>
              <a:t>Wat is nu de symboliek van de maretak?</a:t>
            </a:r>
            <a:endParaRPr kumimoji="0" lang="nl-NL" sz="5000" b="0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</p:txBody>
      </p:sp>
      <p:pic>
        <p:nvPicPr>
          <p:cNvPr id="3" name="Picture 2" descr="Mistletoe branches with a red bow Traditional Christmas decoration made of  mistletoe Illustrated vector clipart | Premium वेक्टर">
            <a:extLst>
              <a:ext uri="{FF2B5EF4-FFF2-40B4-BE49-F238E27FC236}">
                <a16:creationId xmlns:a16="http://schemas.microsoft.com/office/drawing/2014/main" id="{EFFBF680-01C4-84B8-3F3D-835EC32C7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7748" y="5064"/>
            <a:ext cx="3933172" cy="380791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4103E-1717-5BD8-E700-292A1980C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VraAG">
            <a:extLst>
              <a:ext uri="{FF2B5EF4-FFF2-40B4-BE49-F238E27FC236}">
                <a16:creationId xmlns:a16="http://schemas.microsoft.com/office/drawing/2014/main" id="{00A977E3-63EB-8684-3101-DA44F83D3B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dirty="0" err="1">
                <a:latin typeface="Gill Sans MT" panose="020B0502020104020203" pitchFamily="34" charset="0"/>
              </a:rPr>
              <a:t>VraAG</a:t>
            </a: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186" name="Vorm">
            <a:extLst>
              <a:ext uri="{FF2B5EF4-FFF2-40B4-BE49-F238E27FC236}">
                <a16:creationId xmlns:a16="http://schemas.microsoft.com/office/drawing/2014/main" id="{34A071E9-CB5B-3BC1-2C04-C2708FBF1C81}"/>
              </a:ext>
            </a:extLst>
          </p:cNvPr>
          <p:cNvSpPr/>
          <p:nvPr/>
        </p:nvSpPr>
        <p:spPr>
          <a:xfrm>
            <a:off x="432311" y="5107322"/>
            <a:ext cx="12988774" cy="6824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D5E7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87" name="Cirkel">
            <a:extLst>
              <a:ext uri="{FF2B5EF4-FFF2-40B4-BE49-F238E27FC236}">
                <a16:creationId xmlns:a16="http://schemas.microsoft.com/office/drawing/2014/main" id="{A2EAAA69-BEDC-6259-53EC-A4C5B56B4960}"/>
              </a:ext>
            </a:extLst>
          </p:cNvPr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8" name="Cirkel">
            <a:extLst>
              <a:ext uri="{FF2B5EF4-FFF2-40B4-BE49-F238E27FC236}">
                <a16:creationId xmlns:a16="http://schemas.microsoft.com/office/drawing/2014/main" id="{B9FA08F8-521A-C712-B8D8-942590441CE0}"/>
              </a:ext>
            </a:extLst>
          </p:cNvPr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9" name="Cirkel">
            <a:extLst>
              <a:ext uri="{FF2B5EF4-FFF2-40B4-BE49-F238E27FC236}">
                <a16:creationId xmlns:a16="http://schemas.microsoft.com/office/drawing/2014/main" id="{16C4C80C-D415-97D8-6E42-732AA1A66A4C}"/>
              </a:ext>
            </a:extLst>
          </p:cNvPr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0" name="Zou de uitdrukking ‘min of meer’ dan ook iets met een meermin te maken hebben?">
            <a:extLst>
              <a:ext uri="{FF2B5EF4-FFF2-40B4-BE49-F238E27FC236}">
                <a16:creationId xmlns:a16="http://schemas.microsoft.com/office/drawing/2014/main" id="{E15DBAB4-D062-5300-4699-CD967970EECF}"/>
              </a:ext>
            </a:extLst>
          </p:cNvPr>
          <p:cNvSpPr txBox="1"/>
          <p:nvPr/>
        </p:nvSpPr>
        <p:spPr>
          <a:xfrm>
            <a:off x="2036065" y="6858000"/>
            <a:ext cx="10982861" cy="799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 b="1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6000" spc="0" dirty="0">
                <a:latin typeface="Gill Sans MT" panose="020B0502020104020203" pitchFamily="34" charset="0"/>
                <a:sym typeface="Dover Sans Text"/>
              </a:rPr>
              <a:t>Gelukkig heb je niet elke nacht een nachtmerrie.</a:t>
            </a:r>
          </a:p>
          <a:p>
            <a:pPr lvl="0"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 b="1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6000" spc="0" dirty="0">
                <a:latin typeface="Gill Sans MT" panose="020B0502020104020203" pitchFamily="34" charset="0"/>
                <a:sym typeface="Dover Sans Text"/>
              </a:rPr>
              <a:t>Waar komt het woord </a:t>
            </a:r>
            <a:r>
              <a:rPr lang="nl-NL" sz="6000" i="1" spc="0" dirty="0">
                <a:latin typeface="Gill Sans MT" panose="020B0502020104020203" pitchFamily="34" charset="0"/>
                <a:sym typeface="Dover Sans Text"/>
              </a:rPr>
              <a:t>droom</a:t>
            </a:r>
            <a:r>
              <a:rPr lang="nl-NL" sz="6000" spc="0" dirty="0">
                <a:latin typeface="Gill Sans MT" panose="020B0502020104020203" pitchFamily="34" charset="0"/>
                <a:sym typeface="Dover Sans Text"/>
              </a:rPr>
              <a:t> vandaan?</a:t>
            </a:r>
            <a:endParaRPr kumimoji="0" lang="nl-NL" sz="4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191" name="Logo-eenregelig.png" descr="Logo-eenregelig.png">
            <a:extLst>
              <a:ext uri="{FF2B5EF4-FFF2-40B4-BE49-F238E27FC236}">
                <a16:creationId xmlns:a16="http://schemas.microsoft.com/office/drawing/2014/main" id="{009D30E8-B90B-9F76-A3A8-3293573D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reamcatcher PNG transparent image download, size: 1463x2371px">
            <a:extLst>
              <a:ext uri="{FF2B5EF4-FFF2-40B4-BE49-F238E27FC236}">
                <a16:creationId xmlns:a16="http://schemas.microsoft.com/office/drawing/2014/main" id="{F2F20A7A-EBA6-2FC1-07F9-22A6A9B13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4154" y="-6216"/>
            <a:ext cx="4146498" cy="68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221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70B41-7AD4-3CED-E7E8-9943C7AEE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Vorm">
            <a:extLst>
              <a:ext uri="{FF2B5EF4-FFF2-40B4-BE49-F238E27FC236}">
                <a16:creationId xmlns:a16="http://schemas.microsoft.com/office/drawing/2014/main" id="{3B3642F2-AFC8-8A2E-4EE4-E06404E71E1A}"/>
              </a:ext>
            </a:extLst>
          </p:cNvPr>
          <p:cNvSpPr/>
          <p:nvPr/>
        </p:nvSpPr>
        <p:spPr>
          <a:xfrm>
            <a:off x="432311" y="5107322"/>
            <a:ext cx="12988774" cy="6824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94" name="Cirkel">
            <a:extLst>
              <a:ext uri="{FF2B5EF4-FFF2-40B4-BE49-F238E27FC236}">
                <a16:creationId xmlns:a16="http://schemas.microsoft.com/office/drawing/2014/main" id="{63DC7674-1C12-6D6A-4DD1-43A6C3D711D1}"/>
              </a:ext>
            </a:extLst>
          </p:cNvPr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5" name="Cirkel">
            <a:extLst>
              <a:ext uri="{FF2B5EF4-FFF2-40B4-BE49-F238E27FC236}">
                <a16:creationId xmlns:a16="http://schemas.microsoft.com/office/drawing/2014/main" id="{4C220480-C5B1-E3DA-CF3F-D506D55BEF2E}"/>
              </a:ext>
            </a:extLst>
          </p:cNvPr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6" name="Cirkel">
            <a:extLst>
              <a:ext uri="{FF2B5EF4-FFF2-40B4-BE49-F238E27FC236}">
                <a16:creationId xmlns:a16="http://schemas.microsoft.com/office/drawing/2014/main" id="{E28FBC3F-E930-7772-A6D4-F406DCCABC34}"/>
              </a:ext>
            </a:extLst>
          </p:cNvPr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7" name="Nee, min is hier een verkorting van minder. En meer betekent hier een grotere hoeveelheid.">
            <a:extLst>
              <a:ext uri="{FF2B5EF4-FFF2-40B4-BE49-F238E27FC236}">
                <a16:creationId xmlns:a16="http://schemas.microsoft.com/office/drawing/2014/main" id="{58736FC5-9B15-6549-ADEB-C8F99B2801D2}"/>
              </a:ext>
            </a:extLst>
          </p:cNvPr>
          <p:cNvSpPr txBox="1"/>
          <p:nvPr/>
        </p:nvSpPr>
        <p:spPr>
          <a:xfrm>
            <a:off x="2078182" y="6582409"/>
            <a:ext cx="10247661" cy="4921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Droom komt van </a:t>
            </a:r>
            <a:r>
              <a:rPr kumimoji="0" lang="nl-NL" sz="6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draugma</a:t>
            </a: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, een Germaanse woord dat ‘bedrog’ en ‘illusie’ betekent. </a:t>
            </a:r>
          </a:p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Eigenlijk is een droom dat ook.</a:t>
            </a:r>
            <a:endParaRPr kumimoji="0" lang="nl-NL" sz="60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198" name="Logo-eenregelig.png" descr="Logo-eenregelig.png">
            <a:extLst>
              <a:ext uri="{FF2B5EF4-FFF2-40B4-BE49-F238E27FC236}">
                <a16:creationId xmlns:a16="http://schemas.microsoft.com/office/drawing/2014/main" id="{38050FDC-74F2-89B2-3FAA-1AA27CF67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Antwoord">
            <a:extLst>
              <a:ext uri="{FF2B5EF4-FFF2-40B4-BE49-F238E27FC236}">
                <a16:creationId xmlns:a16="http://schemas.microsoft.com/office/drawing/2014/main" id="{232FE909-8801-22EC-787B-9DC8913C10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dirty="0">
                <a:latin typeface="Gill Sans MT" panose="020B0502020104020203" pitchFamily="34" charset="0"/>
              </a:rPr>
              <a:t>Antwoord</a:t>
            </a:r>
          </a:p>
        </p:txBody>
      </p:sp>
      <p:pic>
        <p:nvPicPr>
          <p:cNvPr id="3" name="Picture 2" descr="Dreamcatcher PNG transparent image download, size: 1463x2371px">
            <a:extLst>
              <a:ext uri="{FF2B5EF4-FFF2-40B4-BE49-F238E27FC236}">
                <a16:creationId xmlns:a16="http://schemas.microsoft.com/office/drawing/2014/main" id="{A462FD64-A9A0-44BD-F7B2-9F928CB41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4154" y="-6216"/>
            <a:ext cx="4146498" cy="68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97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Vorm"/>
          <p:cNvSpPr/>
          <p:nvPr/>
        </p:nvSpPr>
        <p:spPr>
          <a:xfrm>
            <a:off x="432311" y="4527812"/>
            <a:ext cx="17212222" cy="7938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D5E7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203" name="Cirkel"/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4" name="Cirkel"/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5" name="Cirkel"/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6" name="Is een zeemeermin in andere talen ook een mens en dus zowel een man als een vrouw?"/>
          <p:cNvSpPr txBox="1"/>
          <p:nvPr/>
        </p:nvSpPr>
        <p:spPr>
          <a:xfrm>
            <a:off x="2614017" y="6646213"/>
            <a:ext cx="13912916" cy="7403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 b="1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Kun jij een woord verzinnen voor het ‘tegenovergestelde’ van een nachtmerrie? Dus een voor een hele mooie en fijne droom?</a:t>
            </a:r>
            <a:endParaRPr kumimoji="0" lang="nl-NL" sz="4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207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VraAG"/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dirty="0" err="1">
                <a:latin typeface="Gill Sans MT" panose="020B0502020104020203" pitchFamily="34" charset="0"/>
              </a:rPr>
              <a:t>VraAG</a:t>
            </a:r>
            <a:endParaRPr dirty="0">
              <a:latin typeface="Gill Sans MT" panose="020B0502020104020203" pitchFamily="34" charset="0"/>
            </a:endParaRPr>
          </a:p>
        </p:txBody>
      </p:sp>
      <p:pic>
        <p:nvPicPr>
          <p:cNvPr id="8194" name="Picture 2" descr="Dream - Free miscellaneous icons">
            <a:extLst>
              <a:ext uri="{FF2B5EF4-FFF2-40B4-BE49-F238E27FC236}">
                <a16:creationId xmlns:a16="http://schemas.microsoft.com/office/drawing/2014/main" id="{F802C6E8-E1A3-E5F5-BD05-C258AF31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308" y="1622517"/>
            <a:ext cx="3572933" cy="357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Klik hier om samen een woord in te sturen"/>
          <p:cNvSpPr txBox="1"/>
          <p:nvPr/>
        </p:nvSpPr>
        <p:spPr>
          <a:xfrm>
            <a:off x="1452379" y="10302946"/>
            <a:ext cx="15843656" cy="7403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b="1" u="sng" spc="0">
                <a:latin typeface="Dover Sans Text"/>
                <a:ea typeface="Dover Sans Text"/>
                <a:cs typeface="Dover Sans Text"/>
                <a:sym typeface="Dover Sans Text"/>
                <a:hlinkClick r:id="" action="ppaction://noaction"/>
              </a:defRPr>
            </a:lvl1pPr>
          </a:lstStyle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u="none"/>
            </a:pP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om </a:t>
            </a: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als klas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woord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sturen</a:t>
            </a: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Je krijgt dan  persoonlijk antwoord van een van onze taaladviseurs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05" name="Cirkel"/>
          <p:cNvSpPr/>
          <p:nvPr/>
        </p:nvSpPr>
        <p:spPr>
          <a:xfrm>
            <a:off x="17724364" y="7481789"/>
            <a:ext cx="5077161" cy="5077160"/>
          </a:xfrm>
          <a:prstGeom prst="ellipse">
            <a:avLst/>
          </a:prstGeom>
          <a:solidFill>
            <a:srgbClr val="D1E8E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6" name="Onze Taal  zoek het voor…"/>
          <p:cNvSpPr txBox="1"/>
          <p:nvPr/>
        </p:nvSpPr>
        <p:spPr>
          <a:xfrm>
            <a:off x="13716612" y="8722578"/>
            <a:ext cx="13092664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ctr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spc="0">
                <a:latin typeface="Antonia H3 Regular"/>
                <a:ea typeface="Antonia H3 Regular"/>
                <a:cs typeface="Antonia H3 Regular"/>
                <a:sym typeface="Antonia H3 Regular"/>
              </a:defRPr>
            </a:pPr>
            <a:r>
              <a:rPr kumimoji="0" lang="nl-NL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  <a:t>Onze Taal </a:t>
            </a:r>
            <a:br>
              <a:rPr kumimoji="0" lang="nl-NL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</a:br>
            <a:r>
              <a:rPr kumimoji="0" lang="nl-NL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  <a:t>zoekt het voor </a:t>
            </a:r>
          </a:p>
          <a:p>
            <a:pPr marL="0" marR="0" lvl="0" indent="0" algn="ctr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spc="0">
                <a:latin typeface="Antonia H3 Regular"/>
                <a:ea typeface="Antonia H3 Regular"/>
                <a:cs typeface="Antonia H3 Regular"/>
                <a:sym typeface="Antonia H3 Regular"/>
              </a:defRPr>
            </a:pPr>
            <a:r>
              <a:rPr kumimoji="0" lang="nl-NL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  <a:t>jullie uit!</a:t>
            </a:r>
          </a:p>
        </p:txBody>
      </p:sp>
      <p:sp>
        <p:nvSpPr>
          <p:cNvPr id="207" name="Zoeken"/>
          <p:cNvSpPr/>
          <p:nvPr/>
        </p:nvSpPr>
        <p:spPr>
          <a:xfrm>
            <a:off x="17483985" y="7218252"/>
            <a:ext cx="6928432" cy="812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5715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5822218-4340-69FC-63E3-D2D2ABC75BC4}"/>
              </a:ext>
            </a:extLst>
          </p:cNvPr>
          <p:cNvSpPr txBox="1"/>
          <p:nvPr/>
        </p:nvSpPr>
        <p:spPr>
          <a:xfrm>
            <a:off x="1452379" y="3071101"/>
            <a:ext cx="13541188" cy="3799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nl-NL" sz="6000" b="0" i="0" u="none" strike="noStrike" kern="0" cap="none" spc="-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Uitzoeken waar woorden vandaan komen noemen we </a:t>
            </a:r>
            <a:r>
              <a:rPr kumimoji="0" lang="nl-NL" sz="6000" b="0" i="1" u="none" strike="noStrike" kern="0" cap="none" spc="-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etymologie</a:t>
            </a:r>
            <a:r>
              <a:rPr kumimoji="0" lang="nl-NL" sz="6000" b="0" i="0" u="none" strike="noStrike" kern="0" cap="none" spc="-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. </a:t>
            </a:r>
            <a:br>
              <a:rPr lang="nl-NL" sz="6000" b="0" i="0" u="none" strike="noStrike" kern="0" cap="none" spc="-26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</a:br>
            <a:br>
              <a:rPr lang="nl-NL" sz="6000" b="0" i="0" u="none" strike="noStrike" kern="0" cap="none" spc="-26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</a:br>
            <a:r>
              <a:rPr kumimoji="0" lang="nl-NL" sz="6000" b="0" i="0" u="none" strike="noStrike" kern="0" cap="none" spc="-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Van welk woord zouden jullie de etymologie willen weten</a:t>
            </a:r>
            <a:r>
              <a:rPr lang="nl-NL" sz="6000" dirty="0">
                <a:latin typeface="Gill Sans MT"/>
              </a:rPr>
              <a:t>?</a:t>
            </a:r>
            <a:r>
              <a:rPr kumimoji="0" lang="nl-NL" sz="6000" b="0" i="0" u="none" strike="noStrike" kern="0" cap="none" spc="-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 </a:t>
            </a:r>
            <a:endParaRPr lang="nl-NL" sz="6000" b="0" i="0" u="none" strike="noStrike" kern="0" cap="none" spc="-2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2" name="Logo-eenregelig.png" descr="Logo-eenregelig.png">
            <a:extLst>
              <a:ext uri="{FF2B5EF4-FFF2-40B4-BE49-F238E27FC236}">
                <a16:creationId xmlns:a16="http://schemas.microsoft.com/office/drawing/2014/main" id="{966BA99A-FF55-4EE8-E281-605941C4E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5" grpId="0" animBg="1"/>
      <p:bldP spid="206" grpId="0" animBg="1"/>
      <p:bldP spid="207" grpId="0" animBg="1"/>
    </p:bldLst>
  </p:timing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8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410</Words>
  <Application>Microsoft Office PowerPoint</Application>
  <PresentationFormat>Custom</PresentationFormat>
  <Paragraphs>48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27_Showcase</vt:lpstr>
      <vt:lpstr>28_Showcase</vt:lpstr>
      <vt:lpstr>Nachtmerrie … nachtmerrie? Nacht-mer-rie?</vt:lpstr>
      <vt:lpstr>nachtmerrie</vt:lpstr>
      <vt:lpstr>VraAG</vt:lpstr>
      <vt:lpstr>Antwoord</vt:lpstr>
      <vt:lpstr>VraAG</vt:lpstr>
      <vt:lpstr>Antwoord</vt:lpstr>
      <vt:lpstr>VraAG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Louk Röell</dc:creator>
  <cp:lastModifiedBy>Louk Röell</cp:lastModifiedBy>
  <cp:revision>142</cp:revision>
  <dcterms:modified xsi:type="dcterms:W3CDTF">2025-05-20T13:21:10Z</dcterms:modified>
</cp:coreProperties>
</file>