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4" r:id="rId2"/>
  </p:sldMasterIdLst>
  <p:notesMasterIdLst>
    <p:notesMasterId r:id="rId11"/>
  </p:notesMasterIdLst>
  <p:sldIdLst>
    <p:sldId id="256" r:id="rId3"/>
    <p:sldId id="257" r:id="rId4"/>
    <p:sldId id="265" r:id="rId5"/>
    <p:sldId id="259" r:id="rId6"/>
    <p:sldId id="271" r:id="rId7"/>
    <p:sldId id="272" r:id="rId8"/>
    <p:sldId id="266" r:id="rId9"/>
    <p:sldId id="270" r:id="rId10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1531" rtl="0" fontAlgn="auto" latinLnBrk="0" hangingPunct="0">
      <a:lnSpc>
        <a:spcPct val="80000"/>
      </a:lnSpc>
      <a:spcBef>
        <a:spcPts val="400"/>
      </a:spcBef>
      <a:spcAft>
        <a:spcPts val="0"/>
      </a:spcAft>
      <a:buClrTx/>
      <a:buSzTx/>
      <a:buFontTx/>
      <a:buNone/>
      <a:tabLst>
        <a:tab pos="812800" algn="l"/>
      </a:tabLst>
      <a:defRPr kumimoji="0" sz="2600" b="0" i="0" u="none" strike="noStrike" cap="none" spc="-26" normalizeH="0" baseline="0">
        <a:ln>
          <a:noFill/>
        </a:ln>
        <a:solidFill>
          <a:srgbClr val="000000"/>
        </a:solidFill>
        <a:effectLst/>
        <a:uFillTx/>
        <a:latin typeface="Graphik Compact Regular"/>
        <a:ea typeface="Graphik Compact Regular"/>
        <a:cs typeface="Graphik Compact Regular"/>
        <a:sym typeface="Graphik Compact Regular"/>
      </a:defRPr>
    </a:lvl1pPr>
    <a:lvl2pPr marL="0" marR="0" indent="457200" algn="ctr" defTabSz="821531" rtl="0" fontAlgn="auto" latinLnBrk="0" hangingPunct="0">
      <a:lnSpc>
        <a:spcPct val="80000"/>
      </a:lnSpc>
      <a:spcBef>
        <a:spcPts val="400"/>
      </a:spcBef>
      <a:spcAft>
        <a:spcPts val="0"/>
      </a:spcAft>
      <a:buClrTx/>
      <a:buSzTx/>
      <a:buFontTx/>
      <a:buNone/>
      <a:tabLst>
        <a:tab pos="812800" algn="l"/>
      </a:tabLst>
      <a:defRPr kumimoji="0" sz="2600" b="0" i="0" u="none" strike="noStrike" cap="none" spc="-26" normalizeH="0" baseline="0">
        <a:ln>
          <a:noFill/>
        </a:ln>
        <a:solidFill>
          <a:srgbClr val="000000"/>
        </a:solidFill>
        <a:effectLst/>
        <a:uFillTx/>
        <a:latin typeface="Graphik Compact Regular"/>
        <a:ea typeface="Graphik Compact Regular"/>
        <a:cs typeface="Graphik Compact Regular"/>
        <a:sym typeface="Graphik Compact Regular"/>
      </a:defRPr>
    </a:lvl2pPr>
    <a:lvl3pPr marL="0" marR="0" indent="914400" algn="ctr" defTabSz="821531" rtl="0" fontAlgn="auto" latinLnBrk="0" hangingPunct="0">
      <a:lnSpc>
        <a:spcPct val="80000"/>
      </a:lnSpc>
      <a:spcBef>
        <a:spcPts val="400"/>
      </a:spcBef>
      <a:spcAft>
        <a:spcPts val="0"/>
      </a:spcAft>
      <a:buClrTx/>
      <a:buSzTx/>
      <a:buFontTx/>
      <a:buNone/>
      <a:tabLst>
        <a:tab pos="812800" algn="l"/>
      </a:tabLst>
      <a:defRPr kumimoji="0" sz="2600" b="0" i="0" u="none" strike="noStrike" cap="none" spc="-26" normalizeH="0" baseline="0">
        <a:ln>
          <a:noFill/>
        </a:ln>
        <a:solidFill>
          <a:srgbClr val="000000"/>
        </a:solidFill>
        <a:effectLst/>
        <a:uFillTx/>
        <a:latin typeface="Graphik Compact Regular"/>
        <a:ea typeface="Graphik Compact Regular"/>
        <a:cs typeface="Graphik Compact Regular"/>
        <a:sym typeface="Graphik Compact Regular"/>
      </a:defRPr>
    </a:lvl3pPr>
    <a:lvl4pPr marL="0" marR="0" indent="1371600" algn="ctr" defTabSz="821531" rtl="0" fontAlgn="auto" latinLnBrk="0" hangingPunct="0">
      <a:lnSpc>
        <a:spcPct val="80000"/>
      </a:lnSpc>
      <a:spcBef>
        <a:spcPts val="400"/>
      </a:spcBef>
      <a:spcAft>
        <a:spcPts val="0"/>
      </a:spcAft>
      <a:buClrTx/>
      <a:buSzTx/>
      <a:buFontTx/>
      <a:buNone/>
      <a:tabLst>
        <a:tab pos="812800" algn="l"/>
      </a:tabLst>
      <a:defRPr kumimoji="0" sz="2600" b="0" i="0" u="none" strike="noStrike" cap="none" spc="-26" normalizeH="0" baseline="0">
        <a:ln>
          <a:noFill/>
        </a:ln>
        <a:solidFill>
          <a:srgbClr val="000000"/>
        </a:solidFill>
        <a:effectLst/>
        <a:uFillTx/>
        <a:latin typeface="Graphik Compact Regular"/>
        <a:ea typeface="Graphik Compact Regular"/>
        <a:cs typeface="Graphik Compact Regular"/>
        <a:sym typeface="Graphik Compact Regular"/>
      </a:defRPr>
    </a:lvl4pPr>
    <a:lvl5pPr marL="0" marR="0" indent="1828800" algn="ctr" defTabSz="821531" rtl="0" fontAlgn="auto" latinLnBrk="0" hangingPunct="0">
      <a:lnSpc>
        <a:spcPct val="80000"/>
      </a:lnSpc>
      <a:spcBef>
        <a:spcPts val="400"/>
      </a:spcBef>
      <a:spcAft>
        <a:spcPts val="0"/>
      </a:spcAft>
      <a:buClrTx/>
      <a:buSzTx/>
      <a:buFontTx/>
      <a:buNone/>
      <a:tabLst>
        <a:tab pos="812800" algn="l"/>
      </a:tabLst>
      <a:defRPr kumimoji="0" sz="2600" b="0" i="0" u="none" strike="noStrike" cap="none" spc="-26" normalizeH="0" baseline="0">
        <a:ln>
          <a:noFill/>
        </a:ln>
        <a:solidFill>
          <a:srgbClr val="000000"/>
        </a:solidFill>
        <a:effectLst/>
        <a:uFillTx/>
        <a:latin typeface="Graphik Compact Regular"/>
        <a:ea typeface="Graphik Compact Regular"/>
        <a:cs typeface="Graphik Compact Regular"/>
        <a:sym typeface="Graphik Compact Regular"/>
      </a:defRPr>
    </a:lvl5pPr>
    <a:lvl6pPr marL="0" marR="0" indent="2286000" algn="ctr" defTabSz="821531" rtl="0" fontAlgn="auto" latinLnBrk="0" hangingPunct="0">
      <a:lnSpc>
        <a:spcPct val="80000"/>
      </a:lnSpc>
      <a:spcBef>
        <a:spcPts val="400"/>
      </a:spcBef>
      <a:spcAft>
        <a:spcPts val="0"/>
      </a:spcAft>
      <a:buClrTx/>
      <a:buSzTx/>
      <a:buFontTx/>
      <a:buNone/>
      <a:tabLst>
        <a:tab pos="812800" algn="l"/>
      </a:tabLst>
      <a:defRPr kumimoji="0" sz="2600" b="0" i="0" u="none" strike="noStrike" cap="none" spc="-26" normalizeH="0" baseline="0">
        <a:ln>
          <a:noFill/>
        </a:ln>
        <a:solidFill>
          <a:srgbClr val="000000"/>
        </a:solidFill>
        <a:effectLst/>
        <a:uFillTx/>
        <a:latin typeface="Graphik Compact Regular"/>
        <a:ea typeface="Graphik Compact Regular"/>
        <a:cs typeface="Graphik Compact Regular"/>
        <a:sym typeface="Graphik Compact Regular"/>
      </a:defRPr>
    </a:lvl6pPr>
    <a:lvl7pPr marL="0" marR="0" indent="2743200" algn="ctr" defTabSz="821531" rtl="0" fontAlgn="auto" latinLnBrk="0" hangingPunct="0">
      <a:lnSpc>
        <a:spcPct val="80000"/>
      </a:lnSpc>
      <a:spcBef>
        <a:spcPts val="400"/>
      </a:spcBef>
      <a:spcAft>
        <a:spcPts val="0"/>
      </a:spcAft>
      <a:buClrTx/>
      <a:buSzTx/>
      <a:buFontTx/>
      <a:buNone/>
      <a:tabLst>
        <a:tab pos="812800" algn="l"/>
      </a:tabLst>
      <a:defRPr kumimoji="0" sz="2600" b="0" i="0" u="none" strike="noStrike" cap="none" spc="-26" normalizeH="0" baseline="0">
        <a:ln>
          <a:noFill/>
        </a:ln>
        <a:solidFill>
          <a:srgbClr val="000000"/>
        </a:solidFill>
        <a:effectLst/>
        <a:uFillTx/>
        <a:latin typeface="Graphik Compact Regular"/>
        <a:ea typeface="Graphik Compact Regular"/>
        <a:cs typeface="Graphik Compact Regular"/>
        <a:sym typeface="Graphik Compact Regular"/>
      </a:defRPr>
    </a:lvl7pPr>
    <a:lvl8pPr marL="0" marR="0" indent="3200400" algn="ctr" defTabSz="821531" rtl="0" fontAlgn="auto" latinLnBrk="0" hangingPunct="0">
      <a:lnSpc>
        <a:spcPct val="80000"/>
      </a:lnSpc>
      <a:spcBef>
        <a:spcPts val="400"/>
      </a:spcBef>
      <a:spcAft>
        <a:spcPts val="0"/>
      </a:spcAft>
      <a:buClrTx/>
      <a:buSzTx/>
      <a:buFontTx/>
      <a:buNone/>
      <a:tabLst>
        <a:tab pos="812800" algn="l"/>
      </a:tabLst>
      <a:defRPr kumimoji="0" sz="2600" b="0" i="0" u="none" strike="noStrike" cap="none" spc="-26" normalizeH="0" baseline="0">
        <a:ln>
          <a:noFill/>
        </a:ln>
        <a:solidFill>
          <a:srgbClr val="000000"/>
        </a:solidFill>
        <a:effectLst/>
        <a:uFillTx/>
        <a:latin typeface="Graphik Compact Regular"/>
        <a:ea typeface="Graphik Compact Regular"/>
        <a:cs typeface="Graphik Compact Regular"/>
        <a:sym typeface="Graphik Compact Regular"/>
      </a:defRPr>
    </a:lvl8pPr>
    <a:lvl9pPr marL="0" marR="0" indent="3657600" algn="ctr" defTabSz="821531" rtl="0" fontAlgn="auto" latinLnBrk="0" hangingPunct="0">
      <a:lnSpc>
        <a:spcPct val="80000"/>
      </a:lnSpc>
      <a:spcBef>
        <a:spcPts val="400"/>
      </a:spcBef>
      <a:spcAft>
        <a:spcPts val="0"/>
      </a:spcAft>
      <a:buClrTx/>
      <a:buSzTx/>
      <a:buFontTx/>
      <a:buNone/>
      <a:tabLst>
        <a:tab pos="812800" algn="l"/>
      </a:tabLst>
      <a:defRPr kumimoji="0" sz="2600" b="0" i="0" u="none" strike="noStrike" cap="none" spc="-26" normalizeH="0" baseline="0">
        <a:ln>
          <a:noFill/>
        </a:ln>
        <a:solidFill>
          <a:srgbClr val="000000"/>
        </a:solidFill>
        <a:effectLst/>
        <a:uFillTx/>
        <a:latin typeface="Graphik Compact Regular"/>
        <a:ea typeface="Graphik Compact Regular"/>
        <a:cs typeface="Graphik Compact Regular"/>
        <a:sym typeface="Graphik Compact Regular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217332F-AB16-C6E1-E071-A0578319236D}" name="Roos de Bruyn" initials="RB" userId="S::roos@onzetaal.nl::6056debc-6b08-4ad7-a6a9-b6b851362383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F396"/>
    <a:srgbClr val="D5E7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21E3990-4BCA-941C-7F57-59CA5FE5A2A5}" v="15" dt="2025-05-20T13:07:59.285"/>
    <p1510:client id="{6D1A5465-C0FB-CB90-FF52-672CE01924DC}" v="9" dt="2025-05-19T14:17:53.538"/>
  </p1510:revLst>
</p1510:revInfo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chemeClr val="accent4"/>
          </a:solidFill>
        </a:fill>
      </a:tcStyle>
    </a:firstCol>
    <a:la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FEFA07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254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254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chemeClr val="accent4">
              <a:hueOff val="3712597"/>
              <a:satOff val="-23099"/>
              <a:lumOff val="5802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9BCEF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2871FF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D1F6"/>
          </a:solidFill>
        </a:fill>
      </a:tcStyle>
    </a:firstCol>
    <a:la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E7FE9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D5D5D5"/>
          </a:solidFill>
        </a:fill>
      </a:tcStyle>
    </a:wholeTbl>
    <a:band2H>
      <a:tcTxStyle/>
      <a:tcStyle>
        <a:tcBdr/>
        <a:fill>
          <a:solidFill>
            <a:srgbClr val="EAEAEA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FFFFFF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929292"/>
          </a:solidFill>
        </a:fill>
      </a:tcStyle>
    </a:firstCol>
    <a:la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D5D5D5"/>
          </a:solidFill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FFFFFF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92929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49412" autoAdjust="0"/>
  </p:normalViewPr>
  <p:slideViewPr>
    <p:cSldViewPr snapToGrid="0">
      <p:cViewPr varScale="1">
        <p:scale>
          <a:sx n="20" d="100"/>
          <a:sy n="20" d="100"/>
        </p:scale>
        <p:origin x="2290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18" Type="http://schemas.microsoft.com/office/2018/10/relationships/authors" Target="author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ouk Röell" userId="fcefd4d8-3f59-4040-97ab-b762cea6601f" providerId="ADAL" clId="{B6CA5630-5D22-4AEE-9AB3-AFD5CEF7E302}"/>
    <pc:docChg chg="undo custSel modSld">
      <pc:chgData name="Louk Röell" userId="fcefd4d8-3f59-4040-97ab-b762cea6601f" providerId="ADAL" clId="{B6CA5630-5D22-4AEE-9AB3-AFD5CEF7E302}" dt="2025-05-19T12:15:28.644" v="182" actId="1076"/>
      <pc:docMkLst>
        <pc:docMk/>
      </pc:docMkLst>
      <pc:sldChg chg="modNotesTx">
        <pc:chgData name="Louk Röell" userId="fcefd4d8-3f59-4040-97ab-b762cea6601f" providerId="ADAL" clId="{B6CA5630-5D22-4AEE-9AB3-AFD5CEF7E302}" dt="2025-05-19T11:58:22.609" v="178" actId="20577"/>
        <pc:sldMkLst>
          <pc:docMk/>
          <pc:sldMk cId="0" sldId="257"/>
        </pc:sldMkLst>
      </pc:sldChg>
      <pc:sldChg chg="modSp mod">
        <pc:chgData name="Louk Röell" userId="fcefd4d8-3f59-4040-97ab-b762cea6601f" providerId="ADAL" clId="{B6CA5630-5D22-4AEE-9AB3-AFD5CEF7E302}" dt="2025-05-19T12:15:28.644" v="182" actId="1076"/>
        <pc:sldMkLst>
          <pc:docMk/>
          <pc:sldMk cId="0" sldId="265"/>
        </pc:sldMkLst>
        <pc:spChg chg="mod">
          <ac:chgData name="Louk Röell" userId="fcefd4d8-3f59-4040-97ab-b762cea6601f" providerId="ADAL" clId="{B6CA5630-5D22-4AEE-9AB3-AFD5CEF7E302}" dt="2025-05-19T12:15:28.644" v="182" actId="1076"/>
          <ac:spMkLst>
            <pc:docMk/>
            <pc:sldMk cId="0" sldId="265"/>
            <ac:spMk id="190" creationId="{00000000-0000-0000-0000-000000000000}"/>
          </ac:spMkLst>
        </pc:spChg>
      </pc:sldChg>
      <pc:sldChg chg="modSp mod">
        <pc:chgData name="Louk Röell" userId="fcefd4d8-3f59-4040-97ab-b762cea6601f" providerId="ADAL" clId="{B6CA5630-5D22-4AEE-9AB3-AFD5CEF7E302}" dt="2025-05-19T12:15:10.096" v="181" actId="1076"/>
        <pc:sldMkLst>
          <pc:docMk/>
          <pc:sldMk cId="2456622141" sldId="271"/>
        </pc:sldMkLst>
        <pc:spChg chg="mod">
          <ac:chgData name="Louk Röell" userId="fcefd4d8-3f59-4040-97ab-b762cea6601f" providerId="ADAL" clId="{B6CA5630-5D22-4AEE-9AB3-AFD5CEF7E302}" dt="2025-05-19T12:15:04.396" v="180" actId="1076"/>
          <ac:spMkLst>
            <pc:docMk/>
            <pc:sldMk cId="2456622141" sldId="271"/>
            <ac:spMk id="186" creationId="{34A071E9-CB5B-3BC1-2C04-C2708FBF1C81}"/>
          </ac:spMkLst>
        </pc:spChg>
        <pc:spChg chg="mod">
          <ac:chgData name="Louk Röell" userId="fcefd4d8-3f59-4040-97ab-b762cea6601f" providerId="ADAL" clId="{B6CA5630-5D22-4AEE-9AB3-AFD5CEF7E302}" dt="2025-05-19T12:15:10.096" v="181" actId="1076"/>
          <ac:spMkLst>
            <pc:docMk/>
            <pc:sldMk cId="2456622141" sldId="271"/>
            <ac:spMk id="190" creationId="{E15DBAB4-D062-5300-4699-CD967970EECF}"/>
          </ac:spMkLst>
        </pc:spChg>
      </pc:sldChg>
    </pc:docChg>
  </pc:docChgLst>
  <pc:docChgLst>
    <pc:chgData name="judith.gabel" userId="S::judith.gabel_gmail.com#ext#@onzetaal.onmicrosoft.com::2e56cd29-53f1-44e0-bf34-ea66d01e823d" providerId="AD" clId="Web-{421E3990-4BCA-941C-7F57-59CA5FE5A2A5}"/>
    <pc:docChg chg="modSld modMainMaster">
      <pc:chgData name="judith.gabel" userId="S::judith.gabel_gmail.com#ext#@onzetaal.onmicrosoft.com::2e56cd29-53f1-44e0-bf34-ea66d01e823d" providerId="AD" clId="Web-{421E3990-4BCA-941C-7F57-59CA5FE5A2A5}" dt="2025-05-20T13:07:59.285" v="13"/>
      <pc:docMkLst>
        <pc:docMk/>
      </pc:docMkLst>
      <pc:sldChg chg="modSp mod setBg">
        <pc:chgData name="judith.gabel" userId="S::judith.gabel_gmail.com#ext#@onzetaal.onmicrosoft.com::2e56cd29-53f1-44e0-bf34-ea66d01e823d" providerId="AD" clId="Web-{421E3990-4BCA-941C-7F57-59CA5FE5A2A5}" dt="2025-05-20T13:06:22.798" v="3" actId="1076"/>
        <pc:sldMkLst>
          <pc:docMk/>
          <pc:sldMk cId="0" sldId="256"/>
        </pc:sldMkLst>
        <pc:picChg chg="mod">
          <ac:chgData name="judith.gabel" userId="S::judith.gabel_gmail.com#ext#@onzetaal.onmicrosoft.com::2e56cd29-53f1-44e0-bf34-ea66d01e823d" providerId="AD" clId="Web-{421E3990-4BCA-941C-7F57-59CA5FE5A2A5}" dt="2025-05-20T13:06:22.798" v="3" actId="1076"/>
          <ac:picMkLst>
            <pc:docMk/>
            <pc:sldMk cId="0" sldId="256"/>
            <ac:picMk id="1026" creationId="{C97DADDC-30EA-E03B-35FC-EFB6F316C047}"/>
          </ac:picMkLst>
        </pc:picChg>
      </pc:sldChg>
      <pc:sldChg chg="modSp mod">
        <pc:chgData name="judith.gabel" userId="S::judith.gabel_gmail.com#ext#@onzetaal.onmicrosoft.com::2e56cd29-53f1-44e0-bf34-ea66d01e823d" providerId="AD" clId="Web-{421E3990-4BCA-941C-7F57-59CA5FE5A2A5}" dt="2025-05-20T13:06:40.095" v="7" actId="14100"/>
        <pc:sldMkLst>
          <pc:docMk/>
          <pc:sldMk cId="0" sldId="257"/>
        </pc:sldMkLst>
        <pc:picChg chg="mod">
          <ac:chgData name="judith.gabel" userId="S::judith.gabel_gmail.com#ext#@onzetaal.onmicrosoft.com::2e56cd29-53f1-44e0-bf34-ea66d01e823d" providerId="AD" clId="Web-{421E3990-4BCA-941C-7F57-59CA5FE5A2A5}" dt="2025-05-20T13:06:40.095" v="7" actId="14100"/>
          <ac:picMkLst>
            <pc:docMk/>
            <pc:sldMk cId="0" sldId="257"/>
            <ac:picMk id="3" creationId="{48B7BA5A-C768-FB48-E62E-D9AE25D712E2}"/>
          </ac:picMkLst>
        </pc:picChg>
      </pc:sldChg>
      <pc:sldChg chg="addSp mod">
        <pc:chgData name="judith.gabel" userId="S::judith.gabel_gmail.com#ext#@onzetaal.onmicrosoft.com::2e56cd29-53f1-44e0-bf34-ea66d01e823d" providerId="AD" clId="Web-{421E3990-4BCA-941C-7F57-59CA5FE5A2A5}" dt="2025-05-20T13:07:12.565" v="11"/>
        <pc:sldMkLst>
          <pc:docMk/>
          <pc:sldMk cId="0" sldId="259"/>
        </pc:sldMkLst>
        <pc:picChg chg="add">
          <ac:chgData name="judith.gabel" userId="S::judith.gabel_gmail.com#ext#@onzetaal.onmicrosoft.com::2e56cd29-53f1-44e0-bf34-ea66d01e823d" providerId="AD" clId="Web-{421E3990-4BCA-941C-7F57-59CA5FE5A2A5}" dt="2025-05-20T13:07:12.565" v="11"/>
          <ac:picMkLst>
            <pc:docMk/>
            <pc:sldMk cId="0" sldId="259"/>
            <ac:picMk id="3" creationId="{20C5D0B4-6405-106C-00B2-05436A24BC2C}"/>
          </ac:picMkLst>
        </pc:picChg>
      </pc:sldChg>
      <pc:sldChg chg="modSp mod">
        <pc:chgData name="judith.gabel" userId="S::judith.gabel_gmail.com#ext#@onzetaal.onmicrosoft.com::2e56cd29-53f1-44e0-bf34-ea66d01e823d" providerId="AD" clId="Web-{421E3990-4BCA-941C-7F57-59CA5FE5A2A5}" dt="2025-05-20T13:06:50.674" v="9" actId="1076"/>
        <pc:sldMkLst>
          <pc:docMk/>
          <pc:sldMk cId="0" sldId="265"/>
        </pc:sldMkLst>
        <pc:picChg chg="mod">
          <ac:chgData name="judith.gabel" userId="S::judith.gabel_gmail.com#ext#@onzetaal.onmicrosoft.com::2e56cd29-53f1-44e0-bf34-ea66d01e823d" providerId="AD" clId="Web-{421E3990-4BCA-941C-7F57-59CA5FE5A2A5}" dt="2025-05-20T13:06:50.674" v="9" actId="1076"/>
          <ac:picMkLst>
            <pc:docMk/>
            <pc:sldMk cId="0" sldId="265"/>
            <ac:picMk id="2" creationId="{F0D98C51-A803-F928-1C7C-99F9B6A2E7A0}"/>
          </ac:picMkLst>
        </pc:picChg>
      </pc:sldChg>
      <pc:sldChg chg="mod">
        <pc:chgData name="judith.gabel" userId="S::judith.gabel_gmail.com#ext#@onzetaal.onmicrosoft.com::2e56cd29-53f1-44e0-bf34-ea66d01e823d" providerId="AD" clId="Web-{421E3990-4BCA-941C-7F57-59CA5FE5A2A5}" dt="2025-05-20T13:06:11.251" v="1"/>
        <pc:sldMkLst>
          <pc:docMk/>
          <pc:sldMk cId="0" sldId="266"/>
        </pc:sldMkLst>
      </pc:sldChg>
      <pc:sldChg chg="modSp mod">
        <pc:chgData name="judith.gabel" userId="S::judith.gabel_gmail.com#ext#@onzetaal.onmicrosoft.com::2e56cd29-53f1-44e0-bf34-ea66d01e823d" providerId="AD" clId="Web-{421E3990-4BCA-941C-7F57-59CA5FE5A2A5}" dt="2025-05-20T13:07:59.285" v="13"/>
        <pc:sldMkLst>
          <pc:docMk/>
          <pc:sldMk cId="0" sldId="270"/>
        </pc:sldMkLst>
        <pc:spChg chg="mod">
          <ac:chgData name="judith.gabel" userId="S::judith.gabel_gmail.com#ext#@onzetaal.onmicrosoft.com::2e56cd29-53f1-44e0-bf34-ea66d01e823d" providerId="AD" clId="Web-{421E3990-4BCA-941C-7F57-59CA5FE5A2A5}" dt="2025-05-20T13:07:59.285" v="13"/>
          <ac:spMkLst>
            <pc:docMk/>
            <pc:sldMk cId="0" sldId="270"/>
            <ac:spMk id="207" creationId="{00000000-0000-0000-0000-000000000000}"/>
          </ac:spMkLst>
        </pc:spChg>
      </pc:sldChg>
      <pc:sldChg chg="modSp mod">
        <pc:chgData name="judith.gabel" userId="S::judith.gabel_gmail.com#ext#@onzetaal.onmicrosoft.com::2e56cd29-53f1-44e0-bf34-ea66d01e823d" providerId="AD" clId="Web-{421E3990-4BCA-941C-7F57-59CA5FE5A2A5}" dt="2025-05-20T13:06:58.877" v="10" actId="14100"/>
        <pc:sldMkLst>
          <pc:docMk/>
          <pc:sldMk cId="2456622141" sldId="271"/>
        </pc:sldMkLst>
        <pc:picChg chg="mod">
          <ac:chgData name="judith.gabel" userId="S::judith.gabel_gmail.com#ext#@onzetaal.onmicrosoft.com::2e56cd29-53f1-44e0-bf34-ea66d01e823d" providerId="AD" clId="Web-{421E3990-4BCA-941C-7F57-59CA5FE5A2A5}" dt="2025-05-20T13:06:58.877" v="10" actId="14100"/>
          <ac:picMkLst>
            <pc:docMk/>
            <pc:sldMk cId="2456622141" sldId="271"/>
            <ac:picMk id="2" creationId="{89051BD7-C0C8-DFED-4F64-AE525D4792CD}"/>
          </ac:picMkLst>
        </pc:picChg>
      </pc:sldChg>
      <pc:sldChg chg="mod">
        <pc:chgData name="judith.gabel" userId="S::judith.gabel_gmail.com#ext#@onzetaal.onmicrosoft.com::2e56cd29-53f1-44e0-bf34-ea66d01e823d" providerId="AD" clId="Web-{421E3990-4BCA-941C-7F57-59CA5FE5A2A5}" dt="2025-05-20T13:06:11.251" v="1"/>
        <pc:sldMkLst>
          <pc:docMk/>
          <pc:sldMk cId="983669708" sldId="272"/>
        </pc:sldMkLst>
      </pc:sldChg>
      <pc:sldMasterChg chg="mod setBg modSldLayout">
        <pc:chgData name="judith.gabel" userId="S::judith.gabel_gmail.com#ext#@onzetaal.onmicrosoft.com::2e56cd29-53f1-44e0-bf34-ea66d01e823d" providerId="AD" clId="Web-{421E3990-4BCA-941C-7F57-59CA5FE5A2A5}" dt="2025-05-20T13:06:11.251" v="1"/>
        <pc:sldMasterMkLst>
          <pc:docMk/>
          <pc:sldMasterMk cId="0" sldId="2147483648"/>
        </pc:sldMasterMkLst>
        <pc:sldLayoutChg chg="mod">
          <pc:chgData name="judith.gabel" userId="S::judith.gabel_gmail.com#ext#@onzetaal.onmicrosoft.com::2e56cd29-53f1-44e0-bf34-ea66d01e823d" providerId="AD" clId="Web-{421E3990-4BCA-941C-7F57-59CA5FE5A2A5}" dt="2025-05-20T13:06:11.251" v="1"/>
          <pc:sldLayoutMkLst>
            <pc:docMk/>
            <pc:sldMasterMk cId="0" sldId="2147483648"/>
            <pc:sldLayoutMk cId="0" sldId="2147483649"/>
          </pc:sldLayoutMkLst>
        </pc:sldLayoutChg>
        <pc:sldLayoutChg chg="mod">
          <pc:chgData name="judith.gabel" userId="S::judith.gabel_gmail.com#ext#@onzetaal.onmicrosoft.com::2e56cd29-53f1-44e0-bf34-ea66d01e823d" providerId="AD" clId="Web-{421E3990-4BCA-941C-7F57-59CA5FE5A2A5}" dt="2025-05-20T13:06:11.251" v="1"/>
          <pc:sldLayoutMkLst>
            <pc:docMk/>
            <pc:sldMasterMk cId="0" sldId="2147483648"/>
            <pc:sldLayoutMk cId="0" sldId="2147483650"/>
          </pc:sldLayoutMkLst>
        </pc:sldLayoutChg>
        <pc:sldLayoutChg chg="mod">
          <pc:chgData name="judith.gabel" userId="S::judith.gabel_gmail.com#ext#@onzetaal.onmicrosoft.com::2e56cd29-53f1-44e0-bf34-ea66d01e823d" providerId="AD" clId="Web-{421E3990-4BCA-941C-7F57-59CA5FE5A2A5}" dt="2025-05-20T13:06:11.251" v="1"/>
          <pc:sldLayoutMkLst>
            <pc:docMk/>
            <pc:sldMasterMk cId="0" sldId="2147483648"/>
            <pc:sldLayoutMk cId="0" sldId="2147483651"/>
          </pc:sldLayoutMkLst>
        </pc:sldLayoutChg>
        <pc:sldLayoutChg chg="mod">
          <pc:chgData name="judith.gabel" userId="S::judith.gabel_gmail.com#ext#@onzetaal.onmicrosoft.com::2e56cd29-53f1-44e0-bf34-ea66d01e823d" providerId="AD" clId="Web-{421E3990-4BCA-941C-7F57-59CA5FE5A2A5}" dt="2025-05-20T13:06:11.251" v="1"/>
          <pc:sldLayoutMkLst>
            <pc:docMk/>
            <pc:sldMasterMk cId="0" sldId="2147483648"/>
            <pc:sldLayoutMk cId="0" sldId="2147483652"/>
          </pc:sldLayoutMkLst>
        </pc:sldLayoutChg>
        <pc:sldLayoutChg chg="mod">
          <pc:chgData name="judith.gabel" userId="S::judith.gabel_gmail.com#ext#@onzetaal.onmicrosoft.com::2e56cd29-53f1-44e0-bf34-ea66d01e823d" providerId="AD" clId="Web-{421E3990-4BCA-941C-7F57-59CA5FE5A2A5}" dt="2025-05-20T13:06:11.251" v="1"/>
          <pc:sldLayoutMkLst>
            <pc:docMk/>
            <pc:sldMasterMk cId="0" sldId="2147483648"/>
            <pc:sldLayoutMk cId="0" sldId="2147483653"/>
          </pc:sldLayoutMkLst>
        </pc:sldLayoutChg>
        <pc:sldLayoutChg chg="mod">
          <pc:chgData name="judith.gabel" userId="S::judith.gabel_gmail.com#ext#@onzetaal.onmicrosoft.com::2e56cd29-53f1-44e0-bf34-ea66d01e823d" providerId="AD" clId="Web-{421E3990-4BCA-941C-7F57-59CA5FE5A2A5}" dt="2025-05-20T13:06:11.251" v="1"/>
          <pc:sldLayoutMkLst>
            <pc:docMk/>
            <pc:sldMasterMk cId="0" sldId="2147483648"/>
            <pc:sldLayoutMk cId="0" sldId="2147483654"/>
          </pc:sldLayoutMkLst>
        </pc:sldLayoutChg>
        <pc:sldLayoutChg chg="mod">
          <pc:chgData name="judith.gabel" userId="S::judith.gabel_gmail.com#ext#@onzetaal.onmicrosoft.com::2e56cd29-53f1-44e0-bf34-ea66d01e823d" providerId="AD" clId="Web-{421E3990-4BCA-941C-7F57-59CA5FE5A2A5}" dt="2025-05-20T13:06:11.251" v="1"/>
          <pc:sldLayoutMkLst>
            <pc:docMk/>
            <pc:sldMasterMk cId="0" sldId="2147483648"/>
            <pc:sldLayoutMk cId="0" sldId="2147483655"/>
          </pc:sldLayoutMkLst>
        </pc:sldLayoutChg>
        <pc:sldLayoutChg chg="mod">
          <pc:chgData name="judith.gabel" userId="S::judith.gabel_gmail.com#ext#@onzetaal.onmicrosoft.com::2e56cd29-53f1-44e0-bf34-ea66d01e823d" providerId="AD" clId="Web-{421E3990-4BCA-941C-7F57-59CA5FE5A2A5}" dt="2025-05-20T13:06:11.251" v="1"/>
          <pc:sldLayoutMkLst>
            <pc:docMk/>
            <pc:sldMasterMk cId="0" sldId="2147483648"/>
            <pc:sldLayoutMk cId="0" sldId="2147483656"/>
          </pc:sldLayoutMkLst>
        </pc:sldLayoutChg>
        <pc:sldLayoutChg chg="mod">
          <pc:chgData name="judith.gabel" userId="S::judith.gabel_gmail.com#ext#@onzetaal.onmicrosoft.com::2e56cd29-53f1-44e0-bf34-ea66d01e823d" providerId="AD" clId="Web-{421E3990-4BCA-941C-7F57-59CA5FE5A2A5}" dt="2025-05-20T13:06:11.251" v="1"/>
          <pc:sldLayoutMkLst>
            <pc:docMk/>
            <pc:sldMasterMk cId="0" sldId="2147483648"/>
            <pc:sldLayoutMk cId="0" sldId="2147483657"/>
          </pc:sldLayoutMkLst>
        </pc:sldLayoutChg>
        <pc:sldLayoutChg chg="mod">
          <pc:chgData name="judith.gabel" userId="S::judith.gabel_gmail.com#ext#@onzetaal.onmicrosoft.com::2e56cd29-53f1-44e0-bf34-ea66d01e823d" providerId="AD" clId="Web-{421E3990-4BCA-941C-7F57-59CA5FE5A2A5}" dt="2025-05-20T13:06:11.251" v="1"/>
          <pc:sldLayoutMkLst>
            <pc:docMk/>
            <pc:sldMasterMk cId="0" sldId="2147483648"/>
            <pc:sldLayoutMk cId="0" sldId="2147483658"/>
          </pc:sldLayoutMkLst>
        </pc:sldLayoutChg>
        <pc:sldLayoutChg chg="mod">
          <pc:chgData name="judith.gabel" userId="S::judith.gabel_gmail.com#ext#@onzetaal.onmicrosoft.com::2e56cd29-53f1-44e0-bf34-ea66d01e823d" providerId="AD" clId="Web-{421E3990-4BCA-941C-7F57-59CA5FE5A2A5}" dt="2025-05-20T13:06:11.251" v="1"/>
          <pc:sldLayoutMkLst>
            <pc:docMk/>
            <pc:sldMasterMk cId="0" sldId="2147483648"/>
            <pc:sldLayoutMk cId="0" sldId="2147483659"/>
          </pc:sldLayoutMkLst>
        </pc:sldLayoutChg>
        <pc:sldLayoutChg chg="mod">
          <pc:chgData name="judith.gabel" userId="S::judith.gabel_gmail.com#ext#@onzetaal.onmicrosoft.com::2e56cd29-53f1-44e0-bf34-ea66d01e823d" providerId="AD" clId="Web-{421E3990-4BCA-941C-7F57-59CA5FE5A2A5}" dt="2025-05-20T13:06:11.251" v="1"/>
          <pc:sldLayoutMkLst>
            <pc:docMk/>
            <pc:sldMasterMk cId="0" sldId="2147483648"/>
            <pc:sldLayoutMk cId="0" sldId="2147483660"/>
          </pc:sldLayoutMkLst>
        </pc:sldLayoutChg>
        <pc:sldLayoutChg chg="mod">
          <pc:chgData name="judith.gabel" userId="S::judith.gabel_gmail.com#ext#@onzetaal.onmicrosoft.com::2e56cd29-53f1-44e0-bf34-ea66d01e823d" providerId="AD" clId="Web-{421E3990-4BCA-941C-7F57-59CA5FE5A2A5}" dt="2025-05-20T13:06:11.251" v="1"/>
          <pc:sldLayoutMkLst>
            <pc:docMk/>
            <pc:sldMasterMk cId="0" sldId="2147483648"/>
            <pc:sldLayoutMk cId="0" sldId="2147483661"/>
          </pc:sldLayoutMkLst>
        </pc:sldLayoutChg>
        <pc:sldLayoutChg chg="mod">
          <pc:chgData name="judith.gabel" userId="S::judith.gabel_gmail.com#ext#@onzetaal.onmicrosoft.com::2e56cd29-53f1-44e0-bf34-ea66d01e823d" providerId="AD" clId="Web-{421E3990-4BCA-941C-7F57-59CA5FE5A2A5}" dt="2025-05-20T13:06:11.251" v="1"/>
          <pc:sldLayoutMkLst>
            <pc:docMk/>
            <pc:sldMasterMk cId="0" sldId="2147483648"/>
            <pc:sldLayoutMk cId="0" sldId="2147483662"/>
          </pc:sldLayoutMkLst>
        </pc:sldLayoutChg>
        <pc:sldLayoutChg chg="mod">
          <pc:chgData name="judith.gabel" userId="S::judith.gabel_gmail.com#ext#@onzetaal.onmicrosoft.com::2e56cd29-53f1-44e0-bf34-ea66d01e823d" providerId="AD" clId="Web-{421E3990-4BCA-941C-7F57-59CA5FE5A2A5}" dt="2025-05-20T13:06:11.251" v="1"/>
          <pc:sldLayoutMkLst>
            <pc:docMk/>
            <pc:sldMasterMk cId="0" sldId="2147483648"/>
            <pc:sldLayoutMk cId="0" sldId="2147483663"/>
          </pc:sldLayoutMkLst>
        </pc:sldLayoutChg>
      </pc:sldMasterChg>
      <pc:sldMasterChg chg="mod setBg modSldLayout">
        <pc:chgData name="judith.gabel" userId="S::judith.gabel_gmail.com#ext#@onzetaal.onmicrosoft.com::2e56cd29-53f1-44e0-bf34-ea66d01e823d" providerId="AD" clId="Web-{421E3990-4BCA-941C-7F57-59CA5FE5A2A5}" dt="2025-05-20T13:06:11.251" v="1"/>
        <pc:sldMasterMkLst>
          <pc:docMk/>
          <pc:sldMasterMk cId="1067218672" sldId="2147483664"/>
        </pc:sldMasterMkLst>
        <pc:sldLayoutChg chg="mod">
          <pc:chgData name="judith.gabel" userId="S::judith.gabel_gmail.com#ext#@onzetaal.onmicrosoft.com::2e56cd29-53f1-44e0-bf34-ea66d01e823d" providerId="AD" clId="Web-{421E3990-4BCA-941C-7F57-59CA5FE5A2A5}" dt="2025-05-20T13:06:11.251" v="1"/>
          <pc:sldLayoutMkLst>
            <pc:docMk/>
            <pc:sldMasterMk cId="1067218672" sldId="2147483664"/>
            <pc:sldLayoutMk cId="1735553872" sldId="2147483665"/>
          </pc:sldLayoutMkLst>
        </pc:sldLayoutChg>
        <pc:sldLayoutChg chg="mod">
          <pc:chgData name="judith.gabel" userId="S::judith.gabel_gmail.com#ext#@onzetaal.onmicrosoft.com::2e56cd29-53f1-44e0-bf34-ea66d01e823d" providerId="AD" clId="Web-{421E3990-4BCA-941C-7F57-59CA5FE5A2A5}" dt="2025-05-20T13:06:11.251" v="1"/>
          <pc:sldLayoutMkLst>
            <pc:docMk/>
            <pc:sldMasterMk cId="1067218672" sldId="2147483664"/>
            <pc:sldLayoutMk cId="1408179448" sldId="2147483666"/>
          </pc:sldLayoutMkLst>
        </pc:sldLayoutChg>
        <pc:sldLayoutChg chg="mod">
          <pc:chgData name="judith.gabel" userId="S::judith.gabel_gmail.com#ext#@onzetaal.onmicrosoft.com::2e56cd29-53f1-44e0-bf34-ea66d01e823d" providerId="AD" clId="Web-{421E3990-4BCA-941C-7F57-59CA5FE5A2A5}" dt="2025-05-20T13:06:11.251" v="1"/>
          <pc:sldLayoutMkLst>
            <pc:docMk/>
            <pc:sldMasterMk cId="1067218672" sldId="2147483664"/>
            <pc:sldLayoutMk cId="3571655233" sldId="2147483667"/>
          </pc:sldLayoutMkLst>
        </pc:sldLayoutChg>
        <pc:sldLayoutChg chg="mod">
          <pc:chgData name="judith.gabel" userId="S::judith.gabel_gmail.com#ext#@onzetaal.onmicrosoft.com::2e56cd29-53f1-44e0-bf34-ea66d01e823d" providerId="AD" clId="Web-{421E3990-4BCA-941C-7F57-59CA5FE5A2A5}" dt="2025-05-20T13:06:11.251" v="1"/>
          <pc:sldLayoutMkLst>
            <pc:docMk/>
            <pc:sldMasterMk cId="1067218672" sldId="2147483664"/>
            <pc:sldLayoutMk cId="3629718590" sldId="2147483668"/>
          </pc:sldLayoutMkLst>
        </pc:sldLayoutChg>
        <pc:sldLayoutChg chg="mod">
          <pc:chgData name="judith.gabel" userId="S::judith.gabel_gmail.com#ext#@onzetaal.onmicrosoft.com::2e56cd29-53f1-44e0-bf34-ea66d01e823d" providerId="AD" clId="Web-{421E3990-4BCA-941C-7F57-59CA5FE5A2A5}" dt="2025-05-20T13:06:11.251" v="1"/>
          <pc:sldLayoutMkLst>
            <pc:docMk/>
            <pc:sldMasterMk cId="1067218672" sldId="2147483664"/>
            <pc:sldLayoutMk cId="3845412642" sldId="2147483669"/>
          </pc:sldLayoutMkLst>
        </pc:sldLayoutChg>
        <pc:sldLayoutChg chg="mod">
          <pc:chgData name="judith.gabel" userId="S::judith.gabel_gmail.com#ext#@onzetaal.onmicrosoft.com::2e56cd29-53f1-44e0-bf34-ea66d01e823d" providerId="AD" clId="Web-{421E3990-4BCA-941C-7F57-59CA5FE5A2A5}" dt="2025-05-20T13:06:11.251" v="1"/>
          <pc:sldLayoutMkLst>
            <pc:docMk/>
            <pc:sldMasterMk cId="1067218672" sldId="2147483664"/>
            <pc:sldLayoutMk cId="1784212768" sldId="2147483670"/>
          </pc:sldLayoutMkLst>
        </pc:sldLayoutChg>
        <pc:sldLayoutChg chg="mod">
          <pc:chgData name="judith.gabel" userId="S::judith.gabel_gmail.com#ext#@onzetaal.onmicrosoft.com::2e56cd29-53f1-44e0-bf34-ea66d01e823d" providerId="AD" clId="Web-{421E3990-4BCA-941C-7F57-59CA5FE5A2A5}" dt="2025-05-20T13:06:11.251" v="1"/>
          <pc:sldLayoutMkLst>
            <pc:docMk/>
            <pc:sldMasterMk cId="1067218672" sldId="2147483664"/>
            <pc:sldLayoutMk cId="953818665" sldId="2147483671"/>
          </pc:sldLayoutMkLst>
        </pc:sldLayoutChg>
        <pc:sldLayoutChg chg="mod">
          <pc:chgData name="judith.gabel" userId="S::judith.gabel_gmail.com#ext#@onzetaal.onmicrosoft.com::2e56cd29-53f1-44e0-bf34-ea66d01e823d" providerId="AD" clId="Web-{421E3990-4BCA-941C-7F57-59CA5FE5A2A5}" dt="2025-05-20T13:06:11.251" v="1"/>
          <pc:sldLayoutMkLst>
            <pc:docMk/>
            <pc:sldMasterMk cId="1067218672" sldId="2147483664"/>
            <pc:sldLayoutMk cId="3889038382" sldId="2147483672"/>
          </pc:sldLayoutMkLst>
        </pc:sldLayoutChg>
        <pc:sldLayoutChg chg="mod">
          <pc:chgData name="judith.gabel" userId="S::judith.gabel_gmail.com#ext#@onzetaal.onmicrosoft.com::2e56cd29-53f1-44e0-bf34-ea66d01e823d" providerId="AD" clId="Web-{421E3990-4BCA-941C-7F57-59CA5FE5A2A5}" dt="2025-05-20T13:06:11.251" v="1"/>
          <pc:sldLayoutMkLst>
            <pc:docMk/>
            <pc:sldMasterMk cId="1067218672" sldId="2147483664"/>
            <pc:sldLayoutMk cId="838788794" sldId="2147483673"/>
          </pc:sldLayoutMkLst>
        </pc:sldLayoutChg>
        <pc:sldLayoutChg chg="mod">
          <pc:chgData name="judith.gabel" userId="S::judith.gabel_gmail.com#ext#@onzetaal.onmicrosoft.com::2e56cd29-53f1-44e0-bf34-ea66d01e823d" providerId="AD" clId="Web-{421E3990-4BCA-941C-7F57-59CA5FE5A2A5}" dt="2025-05-20T13:06:11.251" v="1"/>
          <pc:sldLayoutMkLst>
            <pc:docMk/>
            <pc:sldMasterMk cId="1067218672" sldId="2147483664"/>
            <pc:sldLayoutMk cId="3952175728" sldId="2147483674"/>
          </pc:sldLayoutMkLst>
        </pc:sldLayoutChg>
        <pc:sldLayoutChg chg="mod">
          <pc:chgData name="judith.gabel" userId="S::judith.gabel_gmail.com#ext#@onzetaal.onmicrosoft.com::2e56cd29-53f1-44e0-bf34-ea66d01e823d" providerId="AD" clId="Web-{421E3990-4BCA-941C-7F57-59CA5FE5A2A5}" dt="2025-05-20T13:06:11.251" v="1"/>
          <pc:sldLayoutMkLst>
            <pc:docMk/>
            <pc:sldMasterMk cId="1067218672" sldId="2147483664"/>
            <pc:sldLayoutMk cId="1717176804" sldId="2147483675"/>
          </pc:sldLayoutMkLst>
        </pc:sldLayoutChg>
        <pc:sldLayoutChg chg="mod">
          <pc:chgData name="judith.gabel" userId="S::judith.gabel_gmail.com#ext#@onzetaal.onmicrosoft.com::2e56cd29-53f1-44e0-bf34-ea66d01e823d" providerId="AD" clId="Web-{421E3990-4BCA-941C-7F57-59CA5FE5A2A5}" dt="2025-05-20T13:06:11.251" v="1"/>
          <pc:sldLayoutMkLst>
            <pc:docMk/>
            <pc:sldMasterMk cId="1067218672" sldId="2147483664"/>
            <pc:sldLayoutMk cId="1365365698" sldId="2147483676"/>
          </pc:sldLayoutMkLst>
        </pc:sldLayoutChg>
        <pc:sldLayoutChg chg="mod">
          <pc:chgData name="judith.gabel" userId="S::judith.gabel_gmail.com#ext#@onzetaal.onmicrosoft.com::2e56cd29-53f1-44e0-bf34-ea66d01e823d" providerId="AD" clId="Web-{421E3990-4BCA-941C-7F57-59CA5FE5A2A5}" dt="2025-05-20T13:06:11.251" v="1"/>
          <pc:sldLayoutMkLst>
            <pc:docMk/>
            <pc:sldMasterMk cId="1067218672" sldId="2147483664"/>
            <pc:sldLayoutMk cId="2872789131" sldId="2147483677"/>
          </pc:sldLayoutMkLst>
        </pc:sldLayoutChg>
        <pc:sldLayoutChg chg="mod">
          <pc:chgData name="judith.gabel" userId="S::judith.gabel_gmail.com#ext#@onzetaal.onmicrosoft.com::2e56cd29-53f1-44e0-bf34-ea66d01e823d" providerId="AD" clId="Web-{421E3990-4BCA-941C-7F57-59CA5FE5A2A5}" dt="2025-05-20T13:06:11.251" v="1"/>
          <pc:sldLayoutMkLst>
            <pc:docMk/>
            <pc:sldMasterMk cId="1067218672" sldId="2147483664"/>
            <pc:sldLayoutMk cId="4053027711" sldId="2147483678"/>
          </pc:sldLayoutMkLst>
        </pc:sldLayoutChg>
        <pc:sldLayoutChg chg="mod">
          <pc:chgData name="judith.gabel" userId="S::judith.gabel_gmail.com#ext#@onzetaal.onmicrosoft.com::2e56cd29-53f1-44e0-bf34-ea66d01e823d" providerId="AD" clId="Web-{421E3990-4BCA-941C-7F57-59CA5FE5A2A5}" dt="2025-05-20T13:06:11.251" v="1"/>
          <pc:sldLayoutMkLst>
            <pc:docMk/>
            <pc:sldMasterMk cId="1067218672" sldId="2147483664"/>
            <pc:sldLayoutMk cId="1945029136" sldId="2147483679"/>
          </pc:sldLayoutMkLst>
        </pc:sldLayoutChg>
      </pc:sldMasterChg>
    </pc:docChg>
  </pc:docChgLst>
  <pc:docChgLst>
    <pc:chgData name="judith.gabel" userId="S::judith.gabel_gmail.com#ext#@onzetaal.onmicrosoft.com::2e56cd29-53f1-44e0-bf34-ea66d01e823d" providerId="AD" clId="Web-{6D1A5465-C0FB-CB90-FF52-672CE01924DC}"/>
    <pc:docChg chg="modSld">
      <pc:chgData name="judith.gabel" userId="S::judith.gabel_gmail.com#ext#@onzetaal.onmicrosoft.com::2e56cd29-53f1-44e0-bf34-ea66d01e823d" providerId="AD" clId="Web-{6D1A5465-C0FB-CB90-FF52-672CE01924DC}" dt="2025-05-19T14:17:53.538" v="7" actId="1076"/>
      <pc:docMkLst>
        <pc:docMk/>
      </pc:docMkLst>
      <pc:sldChg chg="addSp modSp">
        <pc:chgData name="judith.gabel" userId="S::judith.gabel_gmail.com#ext#@onzetaal.onmicrosoft.com::2e56cd29-53f1-44e0-bf34-ea66d01e823d" providerId="AD" clId="Web-{6D1A5465-C0FB-CB90-FF52-672CE01924DC}" dt="2025-05-19T14:17:53.538" v="7" actId="1076"/>
        <pc:sldMkLst>
          <pc:docMk/>
          <pc:sldMk cId="0" sldId="257"/>
        </pc:sldMkLst>
        <pc:spChg chg="mod">
          <ac:chgData name="judith.gabel" userId="S::judith.gabel_gmail.com#ext#@onzetaal.onmicrosoft.com::2e56cd29-53f1-44e0-bf34-ea66d01e823d" providerId="AD" clId="Web-{6D1A5465-C0FB-CB90-FF52-672CE01924DC}" dt="2025-05-19T14:17:39.225" v="4" actId="20577"/>
          <ac:spMkLst>
            <pc:docMk/>
            <pc:sldMk cId="0" sldId="257"/>
            <ac:spMk id="9" creationId="{306CAEF1-3514-3869-BFAE-D5FDF2F2A9C1}"/>
          </ac:spMkLst>
        </pc:spChg>
        <pc:picChg chg="add mod">
          <ac:chgData name="judith.gabel" userId="S::judith.gabel_gmail.com#ext#@onzetaal.onmicrosoft.com::2e56cd29-53f1-44e0-bf34-ea66d01e823d" providerId="AD" clId="Web-{6D1A5465-C0FB-CB90-FF52-672CE01924DC}" dt="2025-05-19T14:17:53.538" v="7" actId="1076"/>
          <ac:picMkLst>
            <pc:docMk/>
            <pc:sldMk cId="0" sldId="257"/>
            <ac:picMk id="3" creationId="{48B7BA5A-C768-FB48-E62E-D9AE25D712E2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65" name="Shape 165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067252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nl-NL" sz="1800" kern="100" dirty="0">
                <a:effectLst/>
                <a:latin typeface="Dover Sans Text"/>
                <a:ea typeface="Aptos" panose="020B0004020202020204" pitchFamily="34" charset="0"/>
                <a:cs typeface="Times New Roman" panose="02020603050405020304" pitchFamily="18" charset="0"/>
              </a:rPr>
              <a:t>Vroeger werden kinderen van tien en elf jaar oud nog </a:t>
            </a:r>
            <a:r>
              <a:rPr lang="nl-NL" sz="1800" i="1" kern="100" dirty="0">
                <a:effectLst/>
                <a:latin typeface="Dover Sans Text"/>
                <a:ea typeface="Aptos" panose="020B0004020202020204" pitchFamily="34" charset="0"/>
                <a:cs typeface="Times New Roman" panose="02020603050405020304" pitchFamily="18" charset="0"/>
              </a:rPr>
              <a:t>kleuters </a:t>
            </a:r>
            <a:r>
              <a:rPr lang="nl-NL" sz="1800" kern="100" dirty="0">
                <a:effectLst/>
                <a:latin typeface="Dover Sans Text"/>
                <a:ea typeface="Aptos" panose="020B0004020202020204" pitchFamily="34" charset="0"/>
                <a:cs typeface="Times New Roman" panose="02020603050405020304" pitchFamily="18" charset="0"/>
              </a:rPr>
              <a:t>genoemd. Dat zou nu heel gek zijn, je zit dan al in groep 7! 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nl-NL" sz="1800" kern="100" dirty="0">
                <a:effectLst/>
                <a:latin typeface="Dover Sans Text"/>
                <a:ea typeface="Aptos" panose="020B0004020202020204" pitchFamily="34" charset="0"/>
                <a:cs typeface="Times New Roman" panose="02020603050405020304" pitchFamily="18" charset="0"/>
              </a:rPr>
              <a:t>Maar honderden jaren geleden bedoelden mensen met </a:t>
            </a:r>
            <a:r>
              <a:rPr lang="nl-NL" sz="1800" i="1" kern="100" dirty="0">
                <a:effectLst/>
                <a:latin typeface="Dover Sans Text"/>
                <a:ea typeface="Aptos" panose="020B0004020202020204" pitchFamily="34" charset="0"/>
                <a:cs typeface="Times New Roman" panose="02020603050405020304" pitchFamily="18" charset="0"/>
              </a:rPr>
              <a:t>kleuter</a:t>
            </a:r>
            <a:r>
              <a:rPr lang="nl-NL" sz="1800" kern="100" dirty="0">
                <a:effectLst/>
                <a:latin typeface="Dover Sans Text"/>
                <a:ea typeface="Aptos" panose="020B0004020202020204" pitchFamily="34" charset="0"/>
                <a:cs typeface="Times New Roman" panose="02020603050405020304" pitchFamily="18" charset="0"/>
              </a:rPr>
              <a:t> gewoon: een kind. 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nl-NL" sz="1800" kern="100" dirty="0">
                <a:effectLst/>
                <a:latin typeface="Dover Sans Text"/>
                <a:ea typeface="Aptos" panose="020B0004020202020204" pitchFamily="34" charset="0"/>
                <a:cs typeface="Times New Roman" panose="02020603050405020304" pitchFamily="18" charset="0"/>
              </a:rPr>
              <a:t>Pas ná de Tweede Wereldoorlog begon het woord te betekenen wat wij nu bedoelen: een kind van 4 tot 6 jaar.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endParaRPr lang="nl-NL" sz="1800" kern="100" dirty="0">
              <a:effectLst/>
              <a:latin typeface="Dover Sans Text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nl-NL" sz="1800" kern="100" dirty="0">
                <a:effectLst/>
                <a:latin typeface="Dover Sans Text"/>
                <a:ea typeface="Aptos" panose="020B0004020202020204" pitchFamily="34" charset="0"/>
                <a:cs typeface="Times New Roman" panose="02020603050405020304" pitchFamily="18" charset="0"/>
              </a:rPr>
              <a:t>Hoe dat kwam? Er kwamen speciale scholen voor jonge kinderen, die </a:t>
            </a:r>
            <a:r>
              <a:rPr lang="nl-NL" sz="1800" i="1" kern="100" dirty="0">
                <a:effectLst/>
                <a:latin typeface="Dover Sans Text"/>
                <a:ea typeface="Aptos" panose="020B0004020202020204" pitchFamily="34" charset="0"/>
                <a:cs typeface="Times New Roman" panose="02020603050405020304" pitchFamily="18" charset="0"/>
              </a:rPr>
              <a:t>kindertuinen </a:t>
            </a:r>
            <a:r>
              <a:rPr lang="nl-NL" sz="1800" kern="100" dirty="0">
                <a:effectLst/>
                <a:latin typeface="Dover Sans Text"/>
                <a:ea typeface="Aptos" panose="020B0004020202020204" pitchFamily="34" charset="0"/>
                <a:cs typeface="Times New Roman" panose="02020603050405020304" pitchFamily="18" charset="0"/>
              </a:rPr>
              <a:t>en </a:t>
            </a:r>
            <a:r>
              <a:rPr lang="nl-NL" sz="1800" i="1" kern="100" dirty="0">
                <a:effectLst/>
                <a:latin typeface="Dover Sans Text"/>
                <a:ea typeface="Aptos" panose="020B0004020202020204" pitchFamily="34" charset="0"/>
                <a:cs typeface="Times New Roman" panose="02020603050405020304" pitchFamily="18" charset="0"/>
              </a:rPr>
              <a:t>kleuterscholen </a:t>
            </a:r>
            <a:r>
              <a:rPr lang="nl-NL" sz="1800" kern="100" dirty="0">
                <a:effectLst/>
                <a:latin typeface="Dover Sans Text"/>
                <a:ea typeface="Aptos" panose="020B0004020202020204" pitchFamily="34" charset="0"/>
                <a:cs typeface="Times New Roman" panose="02020603050405020304" pitchFamily="18" charset="0"/>
              </a:rPr>
              <a:t>werden genoemd. 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nl-NL" sz="1800" kern="100" dirty="0">
                <a:effectLst/>
                <a:latin typeface="Dover Sans Text"/>
                <a:ea typeface="Aptos" panose="020B0004020202020204" pitchFamily="34" charset="0"/>
                <a:cs typeface="Times New Roman" panose="02020603050405020304" pitchFamily="18" charset="0"/>
              </a:rPr>
              <a:t>Omdat er alleen heel kleine kinderen op zo’n school zaten, gingen mensen al snel het woord </a:t>
            </a:r>
            <a:r>
              <a:rPr lang="nl-NL" sz="1800" i="1" kern="100" dirty="0">
                <a:effectLst/>
                <a:latin typeface="Dover Sans Text"/>
                <a:ea typeface="Aptos" panose="020B0004020202020204" pitchFamily="34" charset="0"/>
                <a:cs typeface="Times New Roman" panose="02020603050405020304" pitchFamily="18" charset="0"/>
              </a:rPr>
              <a:t>kleuter </a:t>
            </a:r>
            <a:r>
              <a:rPr lang="nl-NL" sz="1800" kern="100" dirty="0">
                <a:effectLst/>
                <a:latin typeface="Dover Sans Text"/>
                <a:ea typeface="Aptos" panose="020B0004020202020204" pitchFamily="34" charset="0"/>
                <a:cs typeface="Times New Roman" panose="02020603050405020304" pitchFamily="18" charset="0"/>
              </a:rPr>
              <a:t>voor hen gebruiken en niet meer voor de kinderen die op de lagere school zaten (wat nu groep 3 </a:t>
            </a:r>
            <a:r>
              <a:rPr lang="nl-NL" sz="1800" kern="100" dirty="0" err="1">
                <a:effectLst/>
                <a:latin typeface="Dover Sans Text"/>
                <a:ea typeface="Aptos" panose="020B0004020202020204" pitchFamily="34" charset="0"/>
                <a:cs typeface="Times New Roman" panose="02020603050405020304" pitchFamily="18" charset="0"/>
              </a:rPr>
              <a:t>tm</a:t>
            </a:r>
            <a:r>
              <a:rPr lang="nl-NL" sz="1800" kern="100" dirty="0">
                <a:effectLst/>
                <a:latin typeface="Dover Sans Text"/>
                <a:ea typeface="Aptos" panose="020B0004020202020204" pitchFamily="34" charset="0"/>
                <a:cs typeface="Times New Roman" panose="02020603050405020304" pitchFamily="18" charset="0"/>
              </a:rPr>
              <a:t> 8 is en toen klas 1 </a:t>
            </a:r>
            <a:r>
              <a:rPr lang="nl-NL" sz="1800" kern="100" dirty="0" err="1">
                <a:effectLst/>
                <a:latin typeface="Dover Sans Text"/>
                <a:ea typeface="Aptos" panose="020B0004020202020204" pitchFamily="34" charset="0"/>
                <a:cs typeface="Times New Roman" panose="02020603050405020304" pitchFamily="18" charset="0"/>
              </a:rPr>
              <a:t>tm</a:t>
            </a:r>
            <a:r>
              <a:rPr lang="nl-NL" sz="1800" kern="100" dirty="0">
                <a:effectLst/>
                <a:latin typeface="Dover Sans Text"/>
                <a:ea typeface="Aptos" panose="020B0004020202020204" pitchFamily="34" charset="0"/>
                <a:cs typeface="Times New Roman" panose="02020603050405020304" pitchFamily="18" charset="0"/>
              </a:rPr>
              <a:t> 6). 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endParaRPr lang="nl-NL" sz="1800" kern="100" dirty="0">
              <a:effectLst/>
              <a:latin typeface="Dover Sans Text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nl-NL" sz="1800" kern="100" dirty="0">
                <a:effectLst/>
                <a:latin typeface="Dover Sans Text"/>
                <a:ea typeface="Aptos" panose="020B0004020202020204" pitchFamily="34" charset="0"/>
                <a:cs typeface="Times New Roman" panose="02020603050405020304" pitchFamily="18" charset="0"/>
              </a:rPr>
              <a:t>Maar waar komt het woord </a:t>
            </a:r>
            <a:r>
              <a:rPr lang="nl-NL" sz="1800" i="1" kern="100" dirty="0">
                <a:effectLst/>
                <a:latin typeface="Dover Sans Text"/>
                <a:ea typeface="Aptos" panose="020B0004020202020204" pitchFamily="34" charset="0"/>
                <a:cs typeface="Times New Roman" panose="02020603050405020304" pitchFamily="18" charset="0"/>
              </a:rPr>
              <a:t>kleuter</a:t>
            </a:r>
            <a:r>
              <a:rPr lang="nl-NL" sz="1800" kern="100" dirty="0">
                <a:effectLst/>
                <a:latin typeface="Dover Sans Text"/>
                <a:ea typeface="Aptos" panose="020B0004020202020204" pitchFamily="34" charset="0"/>
                <a:cs typeface="Times New Roman" panose="02020603050405020304" pitchFamily="18" charset="0"/>
              </a:rPr>
              <a:t> dan vandaan? 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nl-NL" sz="1800" kern="100" dirty="0">
                <a:effectLst/>
                <a:latin typeface="Dover Sans Text"/>
                <a:ea typeface="Aptos" panose="020B0004020202020204" pitchFamily="34" charset="0"/>
                <a:cs typeface="Times New Roman" panose="02020603050405020304" pitchFamily="18" charset="0"/>
              </a:rPr>
              <a:t>De meeste taalkenners denken dat het afstamt van </a:t>
            </a:r>
            <a:r>
              <a:rPr lang="nl-NL" sz="1800" i="1" kern="100" dirty="0" err="1">
                <a:effectLst/>
                <a:latin typeface="Dover Sans Text"/>
                <a:ea typeface="Aptos" panose="020B0004020202020204" pitchFamily="34" charset="0"/>
                <a:cs typeface="Times New Roman" panose="02020603050405020304" pitchFamily="18" charset="0"/>
              </a:rPr>
              <a:t>cloter</a:t>
            </a:r>
            <a:r>
              <a:rPr lang="nl-NL" sz="1800" kern="100" dirty="0">
                <a:effectLst/>
                <a:latin typeface="Dover Sans Text"/>
                <a:ea typeface="Aptos" panose="020B0004020202020204" pitchFamily="34" charset="0"/>
                <a:cs typeface="Times New Roman" panose="02020603050405020304" pitchFamily="18" charset="0"/>
              </a:rPr>
              <a:t>, een woord voor iemand die met een </a:t>
            </a:r>
            <a:r>
              <a:rPr lang="nl-NL" sz="1800" i="1" kern="100" dirty="0">
                <a:effectLst/>
                <a:latin typeface="Dover Sans Text"/>
                <a:ea typeface="Aptos" panose="020B0004020202020204" pitchFamily="34" charset="0"/>
                <a:cs typeface="Times New Roman" panose="02020603050405020304" pitchFamily="18" charset="0"/>
              </a:rPr>
              <a:t>kloot</a:t>
            </a:r>
            <a:r>
              <a:rPr lang="nl-NL" sz="1800" kern="100" dirty="0">
                <a:effectLst/>
                <a:latin typeface="Dover Sans Text"/>
                <a:ea typeface="Aptos" panose="020B0004020202020204" pitchFamily="34" charset="0"/>
                <a:cs typeface="Times New Roman" panose="02020603050405020304" pitchFamily="18" charset="0"/>
              </a:rPr>
              <a:t> (een bal!) speelde. 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nl-NL" sz="1800" kern="100" dirty="0">
                <a:effectLst/>
                <a:latin typeface="Dover Sans Text"/>
                <a:ea typeface="Aptos" panose="020B0004020202020204" pitchFamily="34" charset="0"/>
                <a:cs typeface="Times New Roman" panose="02020603050405020304" pitchFamily="18" charset="0"/>
              </a:rPr>
              <a:t>Jonge kinderen werden wel vaker vergeleken met kleine, ronde voorwerpen – met een spruitje bijvoorbeeld, of met een dropje of een keuteltje. 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nl-NL" sz="1800" kern="100" dirty="0">
                <a:effectLst/>
                <a:latin typeface="Dover Sans Text"/>
                <a:ea typeface="Aptos" panose="020B0004020202020204" pitchFamily="34" charset="0"/>
                <a:cs typeface="Times New Roman" panose="02020603050405020304" pitchFamily="18" charset="0"/>
              </a:rPr>
              <a:t>Lekker koddig.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151263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596934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sz="1800" kern="100" dirty="0">
              <a:latin typeface="Dover Sans Text"/>
            </a:endParaRPr>
          </a:p>
        </p:txBody>
      </p:sp>
    </p:spTree>
    <p:extLst>
      <p:ext uri="{BB962C8B-B14F-4D97-AF65-F5344CB8AC3E}">
        <p14:creationId xmlns:p14="http://schemas.microsoft.com/office/powerpoint/2010/main" val="27927767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6B4816-3445-074B-F96D-E1FBA27395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10BE5E97-DC2B-E350-0FE2-3AF24E75EFC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2EA71D70-E70C-7CF4-7AF2-5B79FDD5F6F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619356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05DC14-2BBC-36D6-76AA-290210FA9B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CEE57761-63D1-B019-3ACE-1E5B1F53311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7D23F345-2A5F-22A1-FA2C-3B69279B7DD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sz="1800" kern="100" dirty="0">
              <a:latin typeface="Dover Sans Text"/>
            </a:endParaRPr>
          </a:p>
        </p:txBody>
      </p:sp>
    </p:spTree>
    <p:extLst>
      <p:ext uri="{BB962C8B-B14F-4D97-AF65-F5344CB8AC3E}">
        <p14:creationId xmlns:p14="http://schemas.microsoft.com/office/powerpoint/2010/main" val="32453088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920043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797108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Naam presentati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Naam presentatie</a:t>
            </a:r>
          </a:p>
        </p:txBody>
      </p:sp>
      <p:sp>
        <p:nvSpPr>
          <p:cNvPr id="12" name="Hoofdtekst - niveau één…"/>
          <p:cNvSpPr txBox="1">
            <a:spLocks noGrp="1"/>
          </p:cNvSpPr>
          <p:nvPr>
            <p:ph type="body" sz="quarter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Ondertitel presentatie 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3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Uit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Hoofdtekst - niveau één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98277" y="4927600"/>
            <a:ext cx="21863646" cy="3853767"/>
          </a:xfrm>
          <a:prstGeom prst="rect">
            <a:avLst/>
          </a:prstGeom>
        </p:spPr>
        <p:txBody>
          <a:bodyPr anchor="ctr"/>
          <a:lstStyle>
            <a:lvl1pPr algn="ctr" defTabSz="1160859">
              <a:defRPr sz="10200" b="1" spc="-408">
                <a:latin typeface="+mn-lt"/>
                <a:ea typeface="+mn-ea"/>
                <a:cs typeface="+mn-cs"/>
                <a:sym typeface="Graphik"/>
              </a:defRPr>
            </a:lvl1pPr>
            <a:lvl2pPr algn="ctr" defTabSz="1160859">
              <a:defRPr sz="10200" b="1" spc="-408">
                <a:latin typeface="+mn-lt"/>
                <a:ea typeface="+mn-ea"/>
                <a:cs typeface="+mn-cs"/>
                <a:sym typeface="Graphik"/>
              </a:defRPr>
            </a:lvl2pPr>
            <a:lvl3pPr algn="ctr" defTabSz="1160859">
              <a:defRPr sz="10200" b="1" spc="-408">
                <a:latin typeface="+mn-lt"/>
                <a:ea typeface="+mn-ea"/>
                <a:cs typeface="+mn-cs"/>
                <a:sym typeface="Graphik"/>
              </a:defRPr>
            </a:lvl3pPr>
            <a:lvl4pPr algn="ctr" defTabSz="1160859">
              <a:defRPr sz="10200" b="1" spc="-408">
                <a:latin typeface="+mn-lt"/>
                <a:ea typeface="+mn-ea"/>
                <a:cs typeface="+mn-cs"/>
                <a:sym typeface="Graphik"/>
              </a:defRPr>
            </a:lvl4pPr>
            <a:lvl5pPr algn="ctr" defTabSz="1160859">
              <a:defRPr sz="10200" b="1" spc="-408">
                <a:latin typeface="+mn-lt"/>
                <a:ea typeface="+mn-ea"/>
                <a:cs typeface="+mn-cs"/>
                <a:sym typeface="Graphik"/>
              </a:defRPr>
            </a:lvl5pPr>
          </a:lstStyle>
          <a:p>
            <a:r>
              <a:t>Uiting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1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Groot fe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Feitinformati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95400" y="8117284"/>
            <a:ext cx="21869400" cy="592456"/>
          </a:xfrm>
          <a:prstGeom prst="rect">
            <a:avLst/>
          </a:prstGeom>
        </p:spPr>
        <p:txBody>
          <a:bodyPr/>
          <a:lstStyle>
            <a:lvl1pPr algn="ctr" defTabSz="490727">
              <a:spcBef>
                <a:spcPts val="2600"/>
              </a:spcBef>
              <a:defRPr sz="2940" spc="-88"/>
            </a:lvl1pPr>
          </a:lstStyle>
          <a:p>
            <a:r>
              <a:t>Feitinformatie</a:t>
            </a:r>
          </a:p>
        </p:txBody>
      </p:sp>
      <p:sp>
        <p:nvSpPr>
          <p:cNvPr id="119" name="Hoofdtekst - niveau één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95400" y="3587043"/>
            <a:ext cx="21869400" cy="4730168"/>
          </a:xfrm>
          <a:prstGeom prst="rect">
            <a:avLst/>
          </a:prstGeom>
        </p:spPr>
        <p:txBody>
          <a:bodyPr anchor="b"/>
          <a:lstStyle>
            <a:lvl1pPr algn="ctr" defTabSz="825500">
              <a:lnSpc>
                <a:spcPct val="70000"/>
              </a:lnSpc>
              <a:defRPr sz="22400" b="1" spc="-448">
                <a:latin typeface="+mn-lt"/>
                <a:ea typeface="+mn-ea"/>
                <a:cs typeface="+mn-cs"/>
                <a:sym typeface="Graphik"/>
              </a:defRPr>
            </a:lvl1pPr>
            <a:lvl2pPr algn="ctr" defTabSz="825500">
              <a:lnSpc>
                <a:spcPct val="70000"/>
              </a:lnSpc>
              <a:defRPr sz="22400" b="1" spc="-448">
                <a:latin typeface="+mn-lt"/>
                <a:ea typeface="+mn-ea"/>
                <a:cs typeface="+mn-cs"/>
                <a:sym typeface="Graphik"/>
              </a:defRPr>
            </a:lvl2pPr>
            <a:lvl3pPr algn="ctr" defTabSz="825500">
              <a:lnSpc>
                <a:spcPct val="70000"/>
              </a:lnSpc>
              <a:defRPr sz="22400" b="1" spc="-448">
                <a:latin typeface="+mn-lt"/>
                <a:ea typeface="+mn-ea"/>
                <a:cs typeface="+mn-cs"/>
                <a:sym typeface="Graphik"/>
              </a:defRPr>
            </a:lvl3pPr>
            <a:lvl4pPr algn="ctr" defTabSz="825500">
              <a:lnSpc>
                <a:spcPct val="70000"/>
              </a:lnSpc>
              <a:defRPr sz="22400" b="1" spc="-448">
                <a:latin typeface="+mn-lt"/>
                <a:ea typeface="+mn-ea"/>
                <a:cs typeface="+mn-cs"/>
                <a:sym typeface="Graphik"/>
              </a:defRPr>
            </a:lvl4pPr>
            <a:lvl5pPr algn="ctr" defTabSz="825500">
              <a:lnSpc>
                <a:spcPct val="70000"/>
              </a:lnSpc>
              <a:defRPr sz="22400" b="1" spc="-448">
                <a:latin typeface="+mn-lt"/>
                <a:ea typeface="+mn-ea"/>
                <a:cs typeface="+mn-cs"/>
                <a:sym typeface="Graphik"/>
              </a:defRPr>
            </a:lvl5pPr>
          </a:lstStyle>
          <a:p>
            <a:r>
              <a:t>100%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20" name="Rechthoek"/>
          <p:cNvSpPr/>
          <p:nvPr/>
        </p:nvSpPr>
        <p:spPr>
          <a:xfrm>
            <a:off x="0" y="990550"/>
            <a:ext cx="24384000" cy="279401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lnSpc>
                <a:spcPct val="100000"/>
              </a:lnSpc>
              <a:spcBef>
                <a:spcPts val="3300"/>
              </a:spcBef>
              <a:tabLst/>
              <a:defRPr sz="2200" spc="-44">
                <a:latin typeface="Graphik Semibold"/>
                <a:ea typeface="Graphik Semibold"/>
                <a:cs typeface="Graphik Semibold"/>
                <a:sym typeface="Graphik Semibold"/>
              </a:defRPr>
            </a:pPr>
            <a:endParaRPr/>
          </a:p>
        </p:txBody>
      </p:sp>
      <p:sp>
        <p:nvSpPr>
          <p:cNvPr id="121" name="Rechthoek"/>
          <p:cNvSpPr/>
          <p:nvPr/>
        </p:nvSpPr>
        <p:spPr>
          <a:xfrm>
            <a:off x="0" y="990550"/>
            <a:ext cx="24384000" cy="279401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lnSpc>
                <a:spcPct val="100000"/>
              </a:lnSpc>
              <a:spcBef>
                <a:spcPts val="3300"/>
              </a:spcBef>
              <a:tabLst/>
              <a:defRPr sz="2200" spc="-44">
                <a:latin typeface="Graphik Semibold"/>
                <a:ea typeface="Graphik Semibold"/>
                <a:cs typeface="Graphik Semibold"/>
                <a:sym typeface="Graphik Semibold"/>
              </a:defRPr>
            </a:pPr>
            <a:endParaRPr/>
          </a:p>
        </p:txBody>
      </p:sp>
      <p:sp>
        <p:nvSpPr>
          <p:cNvPr id="122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ita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Toekenning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2252674" y="10353079"/>
            <a:ext cx="20691414" cy="567945"/>
          </a:xfrm>
          <a:prstGeom prst="rect">
            <a:avLst/>
          </a:prstGeom>
        </p:spPr>
        <p:txBody>
          <a:bodyPr/>
          <a:lstStyle>
            <a:lvl1pPr defTabSz="584200">
              <a:defRPr sz="2800" spc="-84"/>
            </a:lvl1pPr>
          </a:lstStyle>
          <a:p>
            <a:r>
              <a:t>Toekenning </a:t>
            </a:r>
          </a:p>
        </p:txBody>
      </p:sp>
      <p:sp>
        <p:nvSpPr>
          <p:cNvPr id="130" name="Rechthoek"/>
          <p:cNvSpPr/>
          <p:nvPr/>
        </p:nvSpPr>
        <p:spPr>
          <a:xfrm>
            <a:off x="0" y="990550"/>
            <a:ext cx="24384000" cy="279401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lnSpc>
                <a:spcPct val="100000"/>
              </a:lnSpc>
              <a:spcBef>
                <a:spcPts val="3300"/>
              </a:spcBef>
              <a:tabLst/>
              <a:defRPr sz="2200" spc="-44">
                <a:latin typeface="Graphik Semibold"/>
                <a:ea typeface="Graphik Semibold"/>
                <a:cs typeface="Graphik Semibold"/>
                <a:sym typeface="Graphik Semibold"/>
              </a:defRPr>
            </a:pPr>
            <a:endParaRPr/>
          </a:p>
        </p:txBody>
      </p:sp>
      <p:sp>
        <p:nvSpPr>
          <p:cNvPr id="131" name="Rechthoek"/>
          <p:cNvSpPr/>
          <p:nvPr/>
        </p:nvSpPr>
        <p:spPr>
          <a:xfrm>
            <a:off x="0" y="990550"/>
            <a:ext cx="24384000" cy="279401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lnSpc>
                <a:spcPct val="100000"/>
              </a:lnSpc>
              <a:spcBef>
                <a:spcPts val="3300"/>
              </a:spcBef>
              <a:tabLst/>
              <a:defRPr sz="2200" spc="-44">
                <a:latin typeface="Graphik Semibold"/>
                <a:ea typeface="Graphik Semibold"/>
                <a:cs typeface="Graphik Semibold"/>
                <a:sym typeface="Graphik Semibold"/>
              </a:defRPr>
            </a:pPr>
            <a:endParaRPr/>
          </a:p>
        </p:txBody>
      </p:sp>
      <p:sp>
        <p:nvSpPr>
          <p:cNvPr id="132" name="Hoofdtekst - niveau één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439912" y="4332885"/>
            <a:ext cx="21504176" cy="5497468"/>
          </a:xfrm>
          <a:prstGeom prst="rect">
            <a:avLst/>
          </a:prstGeom>
        </p:spPr>
        <p:txBody>
          <a:bodyPr anchor="b"/>
          <a:lstStyle>
            <a:lvl1pPr marL="714375" indent="-714375" defTabSz="1160859">
              <a:lnSpc>
                <a:spcPct val="70000"/>
              </a:lnSpc>
              <a:defRPr sz="13300" b="1" i="1" spc="-532">
                <a:latin typeface="+mn-lt"/>
                <a:ea typeface="+mn-ea"/>
                <a:cs typeface="+mn-cs"/>
                <a:sym typeface="Graphik"/>
              </a:defRPr>
            </a:lvl1pPr>
            <a:lvl2pPr marL="714375" indent="-257175" defTabSz="1160859">
              <a:lnSpc>
                <a:spcPct val="70000"/>
              </a:lnSpc>
              <a:defRPr sz="13300" b="1" i="1" spc="-532">
                <a:latin typeface="+mn-lt"/>
                <a:ea typeface="+mn-ea"/>
                <a:cs typeface="+mn-cs"/>
                <a:sym typeface="Graphik"/>
              </a:defRPr>
            </a:lvl2pPr>
            <a:lvl3pPr marL="714375" indent="200025" defTabSz="1160859">
              <a:lnSpc>
                <a:spcPct val="70000"/>
              </a:lnSpc>
              <a:defRPr sz="13300" b="1" i="1" spc="-532">
                <a:latin typeface="+mn-lt"/>
                <a:ea typeface="+mn-ea"/>
                <a:cs typeface="+mn-cs"/>
                <a:sym typeface="Graphik"/>
              </a:defRPr>
            </a:lvl3pPr>
            <a:lvl4pPr marL="714375" indent="657225" defTabSz="1160859">
              <a:lnSpc>
                <a:spcPct val="70000"/>
              </a:lnSpc>
              <a:defRPr sz="13300" b="1" i="1" spc="-532">
                <a:latin typeface="+mn-lt"/>
                <a:ea typeface="+mn-ea"/>
                <a:cs typeface="+mn-cs"/>
                <a:sym typeface="Graphik"/>
              </a:defRPr>
            </a:lvl4pPr>
            <a:lvl5pPr marL="714375" indent="1114425" defTabSz="1160859">
              <a:lnSpc>
                <a:spcPct val="70000"/>
              </a:lnSpc>
              <a:defRPr sz="13300" b="1" i="1" spc="-532">
                <a:latin typeface="+mn-lt"/>
                <a:ea typeface="+mn-ea"/>
                <a:cs typeface="+mn-cs"/>
                <a:sym typeface="Graphik"/>
              </a:defRPr>
            </a:lvl5pPr>
          </a:lstStyle>
          <a:p>
            <a:r>
              <a:t>“Bijzonder citaat”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33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- driema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Zijaanzicht van een persoon met een geel jack met capuchon voor gele luiken"/>
          <p:cNvSpPr>
            <a:spLocks noGrp="1"/>
          </p:cNvSpPr>
          <p:nvPr>
            <p:ph type="pic" idx="21"/>
          </p:nvPr>
        </p:nvSpPr>
        <p:spPr>
          <a:xfrm>
            <a:off x="4076700" y="-3937000"/>
            <a:ext cx="26492200" cy="17661467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41" name="Zicht op de rug van een persoon met een geel topje die door een opening in een stenen muur kijkt"/>
          <p:cNvSpPr>
            <a:spLocks noGrp="1"/>
          </p:cNvSpPr>
          <p:nvPr>
            <p:ph type="pic" sz="half" idx="22"/>
          </p:nvPr>
        </p:nvSpPr>
        <p:spPr>
          <a:xfrm>
            <a:off x="-1" y="-525805"/>
            <a:ext cx="12065001" cy="778261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42" name="Persoon met een grote glimlach die een blauw topje draagt voor een blauwe muur"/>
          <p:cNvSpPr>
            <a:spLocks noGrp="1"/>
          </p:cNvSpPr>
          <p:nvPr>
            <p:ph type="pic" sz="half" idx="23"/>
          </p:nvPr>
        </p:nvSpPr>
        <p:spPr>
          <a:xfrm>
            <a:off x="-1" y="6384784"/>
            <a:ext cx="12065001" cy="804823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43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Persoon in blauwe spijkerbroek en spijkerjasje tegen een effen rode en paarse muur"/>
          <p:cNvSpPr>
            <a:spLocks noGrp="1"/>
          </p:cNvSpPr>
          <p:nvPr>
            <p:ph type="pic" idx="21"/>
          </p:nvPr>
        </p:nvSpPr>
        <p:spPr>
          <a:xfrm>
            <a:off x="0" y="-1266000"/>
            <a:ext cx="24384000" cy="1624800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51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Naam presentati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Naam presentatie</a:t>
            </a:r>
          </a:p>
        </p:txBody>
      </p:sp>
      <p:sp>
        <p:nvSpPr>
          <p:cNvPr id="12" name="Hoofdtekst - niveau één…"/>
          <p:cNvSpPr txBox="1">
            <a:spLocks noGrp="1"/>
          </p:cNvSpPr>
          <p:nvPr>
            <p:ph type="body" sz="quarter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Ondertitel presentatie 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3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35553872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en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limlachend persoon met een zonnebril en een gele trui tegen een groenblauwe achtergrond"/>
          <p:cNvSpPr>
            <a:spLocks noGrp="1"/>
          </p:cNvSpPr>
          <p:nvPr>
            <p:ph type="pic" idx="21"/>
          </p:nvPr>
        </p:nvSpPr>
        <p:spPr>
          <a:xfrm>
            <a:off x="-685800" y="-6146800"/>
            <a:ext cx="34201100" cy="2008998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1" name="Naam presentatie"/>
          <p:cNvSpPr txBox="1">
            <a:spLocks noGrp="1"/>
          </p:cNvSpPr>
          <p:nvPr>
            <p:ph type="title" hasCustomPrompt="1"/>
          </p:nvPr>
        </p:nvSpPr>
        <p:spPr>
          <a:xfrm>
            <a:off x="1295400" y="4384675"/>
            <a:ext cx="21869400" cy="4699000"/>
          </a:xfrm>
          <a:prstGeom prst="rect">
            <a:avLst/>
          </a:prstGeom>
        </p:spPr>
        <p:txBody>
          <a:bodyPr/>
          <a:lstStyle/>
          <a:p>
            <a:r>
              <a:t>Naam presentatie</a:t>
            </a:r>
          </a:p>
        </p:txBody>
      </p:sp>
      <p:sp>
        <p:nvSpPr>
          <p:cNvPr id="22" name="Hoofdtekst - niveau één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95400" y="9268776"/>
            <a:ext cx="21869400" cy="1422715"/>
          </a:xfrm>
          <a:prstGeom prst="rect">
            <a:avLst/>
          </a:prstGeom>
        </p:spPr>
        <p:txBody>
          <a:bodyPr/>
          <a:lstStyle/>
          <a:p>
            <a:r>
              <a:t>Ondertitel presentatie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3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08179448"/>
      </p:ext>
    </p:extLst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en f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Zijaanzicht van een persoon met een geel jack met capuchon voor gele luiken"/>
          <p:cNvSpPr>
            <a:spLocks noGrp="1"/>
          </p:cNvSpPr>
          <p:nvPr>
            <p:ph type="pic" idx="21"/>
          </p:nvPr>
        </p:nvSpPr>
        <p:spPr>
          <a:xfrm>
            <a:off x="8922063" y="-2"/>
            <a:ext cx="20573999" cy="137160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1" name="Naam dia"/>
          <p:cNvSpPr txBox="1">
            <a:spLocks noGrp="1"/>
          </p:cNvSpPr>
          <p:nvPr>
            <p:ph type="title" hasCustomPrompt="1"/>
          </p:nvPr>
        </p:nvSpPr>
        <p:spPr>
          <a:xfrm>
            <a:off x="1295400" y="3743016"/>
            <a:ext cx="11442700" cy="5334002"/>
          </a:xfrm>
          <a:prstGeom prst="rect">
            <a:avLst/>
          </a:prstGeom>
        </p:spPr>
        <p:txBody>
          <a:bodyPr/>
          <a:lstStyle/>
          <a:p>
            <a:r>
              <a:t>Naam dia</a:t>
            </a:r>
          </a:p>
        </p:txBody>
      </p:sp>
      <p:sp>
        <p:nvSpPr>
          <p:cNvPr id="32" name="Hoofdtekst - niveau één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95400" y="9271000"/>
            <a:ext cx="11442700" cy="3175000"/>
          </a:xfrm>
          <a:prstGeom prst="rect">
            <a:avLst/>
          </a:prstGeom>
        </p:spPr>
        <p:txBody>
          <a:bodyPr/>
          <a:lstStyle/>
          <a:p>
            <a:r>
              <a:t>Ondertitel dia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3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71655233"/>
      </p:ext>
    </p:extLst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en opsomm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Hoofdtekst - niveau één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95400" y="12955885"/>
            <a:ext cx="21869400" cy="429262"/>
          </a:xfrm>
          <a:prstGeom prst="rect">
            <a:avLst/>
          </a:prstGeom>
        </p:spPr>
        <p:txBody>
          <a:bodyPr/>
          <a:lstStyle>
            <a:lvl1pPr>
              <a:spcBef>
                <a:spcPts val="3200"/>
              </a:spcBef>
              <a:defRPr sz="2000" spc="-58">
                <a:latin typeface="Graphik Medium"/>
                <a:ea typeface="Graphik Medium"/>
                <a:cs typeface="Graphik Medium"/>
                <a:sym typeface="Graphik Medium"/>
              </a:defRPr>
            </a:lvl1pPr>
            <a:lvl2pPr>
              <a:spcBef>
                <a:spcPts val="3200"/>
              </a:spcBef>
              <a:defRPr sz="2000" spc="-58">
                <a:latin typeface="Graphik Medium"/>
                <a:ea typeface="Graphik Medium"/>
                <a:cs typeface="Graphik Medium"/>
                <a:sym typeface="Graphik Medium"/>
              </a:defRPr>
            </a:lvl2pPr>
            <a:lvl3pPr>
              <a:spcBef>
                <a:spcPts val="3200"/>
              </a:spcBef>
              <a:defRPr sz="2000" spc="-58">
                <a:latin typeface="Graphik Medium"/>
                <a:ea typeface="Graphik Medium"/>
                <a:cs typeface="Graphik Medium"/>
                <a:sym typeface="Graphik Medium"/>
              </a:defRPr>
            </a:lvl3pPr>
            <a:lvl4pPr>
              <a:spcBef>
                <a:spcPts val="3200"/>
              </a:spcBef>
              <a:defRPr sz="2000" spc="-58">
                <a:latin typeface="Graphik Medium"/>
                <a:ea typeface="Graphik Medium"/>
                <a:cs typeface="Graphik Medium"/>
                <a:sym typeface="Graphik Medium"/>
              </a:defRPr>
            </a:lvl4pPr>
            <a:lvl5pPr>
              <a:spcBef>
                <a:spcPts val="3200"/>
              </a:spcBef>
              <a:defRPr sz="2000" spc="-58">
                <a:latin typeface="Graphik Medium"/>
                <a:ea typeface="Graphik Medium"/>
                <a:cs typeface="Graphik Medium"/>
                <a:sym typeface="Graphik Medium"/>
              </a:defRPr>
            </a:lvl5pPr>
          </a:lstStyle>
          <a:p>
            <a:r>
              <a:t>Auteur en datum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1" name="Ondertitel di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95400" y="3543455"/>
            <a:ext cx="21869400" cy="694057"/>
          </a:xfrm>
          <a:prstGeom prst="rect">
            <a:avLst/>
          </a:prstGeom>
        </p:spPr>
        <p:txBody>
          <a:bodyPr/>
          <a:lstStyle>
            <a:lvl1pPr>
              <a:defRPr spc="-200"/>
            </a:lvl1pPr>
          </a:lstStyle>
          <a:p>
            <a:r>
              <a:t>Ondertitel dia</a:t>
            </a:r>
          </a:p>
        </p:txBody>
      </p:sp>
      <p:sp>
        <p:nvSpPr>
          <p:cNvPr id="42" name="Rechthoek"/>
          <p:cNvSpPr/>
          <p:nvPr/>
        </p:nvSpPr>
        <p:spPr>
          <a:xfrm>
            <a:off x="0" y="990550"/>
            <a:ext cx="24384000" cy="279401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lnSpc>
                <a:spcPct val="100000"/>
              </a:lnSpc>
              <a:spcBef>
                <a:spcPts val="3300"/>
              </a:spcBef>
              <a:tabLst/>
              <a:defRPr sz="2200" spc="-44">
                <a:latin typeface="Graphik Semibold"/>
                <a:ea typeface="Graphik Semibold"/>
                <a:cs typeface="Graphik Semibold"/>
                <a:sym typeface="Graphik Semibold"/>
              </a:defRPr>
            </a:pPr>
            <a:endParaRPr/>
          </a:p>
        </p:txBody>
      </p:sp>
      <p:sp>
        <p:nvSpPr>
          <p:cNvPr id="43" name="Rechthoek"/>
          <p:cNvSpPr/>
          <p:nvPr/>
        </p:nvSpPr>
        <p:spPr>
          <a:xfrm>
            <a:off x="0" y="990550"/>
            <a:ext cx="24384000" cy="279401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lnSpc>
                <a:spcPct val="100000"/>
              </a:lnSpc>
              <a:spcBef>
                <a:spcPts val="3300"/>
              </a:spcBef>
              <a:tabLst/>
              <a:defRPr sz="2200" spc="-44">
                <a:latin typeface="Graphik Semibold"/>
                <a:ea typeface="Graphik Semibold"/>
                <a:cs typeface="Graphik Semibold"/>
                <a:sym typeface="Graphik Semibold"/>
              </a:defRPr>
            </a:pPr>
            <a:endParaRPr/>
          </a:p>
        </p:txBody>
      </p:sp>
      <p:sp>
        <p:nvSpPr>
          <p:cNvPr id="44" name="Naam dia"/>
          <p:cNvSpPr txBox="1">
            <a:spLocks noGrp="1"/>
          </p:cNvSpPr>
          <p:nvPr>
            <p:ph type="title" hasCustomPrompt="1"/>
          </p:nvPr>
        </p:nvSpPr>
        <p:spPr>
          <a:xfrm>
            <a:off x="1295400" y="1620697"/>
            <a:ext cx="21869400" cy="1778387"/>
          </a:xfrm>
          <a:prstGeom prst="rect">
            <a:avLst/>
          </a:prstGeom>
        </p:spPr>
        <p:txBody>
          <a:bodyPr anchor="t"/>
          <a:lstStyle>
            <a:lvl1pPr defTabSz="584200">
              <a:defRPr sz="10000" spc="-400"/>
            </a:lvl1pPr>
          </a:lstStyle>
          <a:p>
            <a:r>
              <a:t>Naam dia</a:t>
            </a:r>
          </a:p>
        </p:txBody>
      </p:sp>
      <p:sp>
        <p:nvSpPr>
          <p:cNvPr id="45" name="Hoofdtekst - niveau één…"/>
          <p:cNvSpPr txBox="1">
            <a:spLocks noGrp="1"/>
          </p:cNvSpPr>
          <p:nvPr>
            <p:ph type="body" idx="22" hasCustomPrompt="1"/>
          </p:nvPr>
        </p:nvSpPr>
        <p:spPr>
          <a:xfrm>
            <a:off x="1295400" y="5270500"/>
            <a:ext cx="21869400" cy="7137400"/>
          </a:xfrm>
          <a:prstGeom prst="rect">
            <a:avLst/>
          </a:prstGeom>
        </p:spPr>
        <p:txBody>
          <a:bodyPr/>
          <a:lstStyle>
            <a:lvl1pPr>
              <a:spcBef>
                <a:spcPts val="3300"/>
              </a:spcBef>
              <a:defRPr sz="4000" cap="none" spc="0"/>
            </a:lvl1pPr>
          </a:lstStyle>
          <a:p>
            <a:r>
              <a:t>Dia-opsommingstekst</a:t>
            </a:r>
          </a:p>
        </p:txBody>
      </p:sp>
      <p:sp>
        <p:nvSpPr>
          <p:cNvPr id="46" name="Dianummer"/>
          <p:cNvSpPr txBox="1">
            <a:spLocks noGrp="1"/>
          </p:cNvSpPr>
          <p:nvPr>
            <p:ph type="sldNum" sz="quarter" idx="2"/>
          </p:nvPr>
        </p:nvSpPr>
        <p:spPr>
          <a:xfrm>
            <a:off x="22793706" y="12981031"/>
            <a:ext cx="361189" cy="404115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2971859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en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limlachend persoon met een zonnebril en een gele trui tegen een groenblauwe achtergrond"/>
          <p:cNvSpPr>
            <a:spLocks noGrp="1"/>
          </p:cNvSpPr>
          <p:nvPr>
            <p:ph type="pic" idx="21"/>
          </p:nvPr>
        </p:nvSpPr>
        <p:spPr>
          <a:xfrm>
            <a:off x="-685800" y="-6146800"/>
            <a:ext cx="34201100" cy="2008998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1" name="Naam presentatie"/>
          <p:cNvSpPr txBox="1">
            <a:spLocks noGrp="1"/>
          </p:cNvSpPr>
          <p:nvPr>
            <p:ph type="title" hasCustomPrompt="1"/>
          </p:nvPr>
        </p:nvSpPr>
        <p:spPr>
          <a:xfrm>
            <a:off x="1295400" y="4384675"/>
            <a:ext cx="21869400" cy="4699000"/>
          </a:xfrm>
          <a:prstGeom prst="rect">
            <a:avLst/>
          </a:prstGeom>
        </p:spPr>
        <p:txBody>
          <a:bodyPr/>
          <a:lstStyle/>
          <a:p>
            <a:r>
              <a:t>Naam presentatie</a:t>
            </a:r>
          </a:p>
        </p:txBody>
      </p:sp>
      <p:sp>
        <p:nvSpPr>
          <p:cNvPr id="22" name="Hoofdtekst - niveau één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95400" y="9268776"/>
            <a:ext cx="21869400" cy="1422714"/>
          </a:xfrm>
          <a:prstGeom prst="rect">
            <a:avLst/>
          </a:prstGeom>
        </p:spPr>
        <p:txBody>
          <a:bodyPr/>
          <a:lstStyle/>
          <a:p>
            <a:r>
              <a:t>Ondertitel presentatie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3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psomm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Hoofdtekst - niveau één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95400" y="12955885"/>
            <a:ext cx="21869400" cy="429262"/>
          </a:xfrm>
          <a:prstGeom prst="rect">
            <a:avLst/>
          </a:prstGeom>
        </p:spPr>
        <p:txBody>
          <a:bodyPr/>
          <a:lstStyle>
            <a:lvl1pPr>
              <a:spcBef>
                <a:spcPts val="3200"/>
              </a:spcBef>
              <a:defRPr sz="2000" spc="-58">
                <a:latin typeface="Graphik Medium"/>
                <a:ea typeface="Graphik Medium"/>
                <a:cs typeface="Graphik Medium"/>
                <a:sym typeface="Graphik Medium"/>
              </a:defRPr>
            </a:lvl1pPr>
            <a:lvl2pPr>
              <a:spcBef>
                <a:spcPts val="3200"/>
              </a:spcBef>
              <a:defRPr sz="2000" spc="-58">
                <a:latin typeface="Graphik Medium"/>
                <a:ea typeface="Graphik Medium"/>
                <a:cs typeface="Graphik Medium"/>
                <a:sym typeface="Graphik Medium"/>
              </a:defRPr>
            </a:lvl2pPr>
            <a:lvl3pPr>
              <a:spcBef>
                <a:spcPts val="3200"/>
              </a:spcBef>
              <a:defRPr sz="2000" spc="-58">
                <a:latin typeface="Graphik Medium"/>
                <a:ea typeface="Graphik Medium"/>
                <a:cs typeface="Graphik Medium"/>
                <a:sym typeface="Graphik Medium"/>
              </a:defRPr>
            </a:lvl3pPr>
            <a:lvl4pPr>
              <a:spcBef>
                <a:spcPts val="3200"/>
              </a:spcBef>
              <a:defRPr sz="2000" spc="-58">
                <a:latin typeface="Graphik Medium"/>
                <a:ea typeface="Graphik Medium"/>
                <a:cs typeface="Graphik Medium"/>
                <a:sym typeface="Graphik Medium"/>
              </a:defRPr>
            </a:lvl4pPr>
            <a:lvl5pPr>
              <a:spcBef>
                <a:spcPts val="3200"/>
              </a:spcBef>
              <a:defRPr sz="2000" spc="-58">
                <a:latin typeface="Graphik Medium"/>
                <a:ea typeface="Graphik Medium"/>
                <a:cs typeface="Graphik Medium"/>
                <a:sym typeface="Graphik Medium"/>
              </a:defRPr>
            </a:lvl5pPr>
          </a:lstStyle>
          <a:p>
            <a:r>
              <a:t>Auteur en datum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4" name="Hoofdtekst - niveau één…"/>
          <p:cNvSpPr txBox="1">
            <a:spLocks noGrp="1"/>
          </p:cNvSpPr>
          <p:nvPr>
            <p:ph type="body" idx="21" hasCustomPrompt="1"/>
          </p:nvPr>
        </p:nvSpPr>
        <p:spPr>
          <a:xfrm>
            <a:off x="1295400" y="5270499"/>
            <a:ext cx="21869400" cy="7135319"/>
          </a:xfrm>
          <a:prstGeom prst="rect">
            <a:avLst/>
          </a:prstGeom>
        </p:spPr>
        <p:txBody>
          <a:bodyPr numCol="2" spcCol="1093469"/>
          <a:lstStyle>
            <a:lvl1pPr>
              <a:spcBef>
                <a:spcPts val="3300"/>
              </a:spcBef>
              <a:defRPr sz="4000" cap="none" spc="0"/>
            </a:lvl1pPr>
          </a:lstStyle>
          <a:p>
            <a:r>
              <a:t>Dia-opsommingstekst</a:t>
            </a:r>
          </a:p>
        </p:txBody>
      </p:sp>
      <p:sp>
        <p:nvSpPr>
          <p:cNvPr id="55" name="Rechthoek"/>
          <p:cNvSpPr/>
          <p:nvPr/>
        </p:nvSpPr>
        <p:spPr>
          <a:xfrm>
            <a:off x="0" y="990550"/>
            <a:ext cx="24384000" cy="279401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lnSpc>
                <a:spcPct val="100000"/>
              </a:lnSpc>
              <a:spcBef>
                <a:spcPts val="3300"/>
              </a:spcBef>
              <a:tabLst/>
              <a:defRPr sz="2200" spc="-44">
                <a:latin typeface="Graphik Semibold"/>
                <a:ea typeface="Graphik Semibold"/>
                <a:cs typeface="Graphik Semibold"/>
                <a:sym typeface="Graphik Semibold"/>
              </a:defRPr>
            </a:pPr>
            <a:endParaRPr/>
          </a:p>
        </p:txBody>
      </p:sp>
      <p:sp>
        <p:nvSpPr>
          <p:cNvPr id="56" name="Rechthoek"/>
          <p:cNvSpPr/>
          <p:nvPr/>
        </p:nvSpPr>
        <p:spPr>
          <a:xfrm>
            <a:off x="0" y="990550"/>
            <a:ext cx="24384000" cy="279401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lnSpc>
                <a:spcPct val="100000"/>
              </a:lnSpc>
              <a:spcBef>
                <a:spcPts val="3300"/>
              </a:spcBef>
              <a:tabLst/>
              <a:defRPr sz="2200" spc="-44">
                <a:latin typeface="Graphik Semibold"/>
                <a:ea typeface="Graphik Semibold"/>
                <a:cs typeface="Graphik Semibold"/>
                <a:sym typeface="Graphik Semibold"/>
              </a:defRPr>
            </a:pPr>
            <a:endParaRPr/>
          </a:p>
        </p:txBody>
      </p:sp>
      <p:sp>
        <p:nvSpPr>
          <p:cNvPr id="57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45412642"/>
      </p:ext>
    </p:extLst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, opsomm.,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ersoon met een grote glimlach die een blauw topje draagt voor een blauwe muur"/>
          <p:cNvSpPr>
            <a:spLocks noGrp="1"/>
          </p:cNvSpPr>
          <p:nvPr>
            <p:ph type="pic" idx="21"/>
          </p:nvPr>
        </p:nvSpPr>
        <p:spPr>
          <a:xfrm>
            <a:off x="10236489" y="-2"/>
            <a:ext cx="20561460" cy="137160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5" name="Hoofdtekst - niveau één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95400" y="5257800"/>
            <a:ext cx="11442700" cy="6886575"/>
          </a:xfrm>
          <a:prstGeom prst="rect">
            <a:avLst/>
          </a:prstGeom>
        </p:spPr>
        <p:txBody>
          <a:bodyPr/>
          <a:lstStyle>
            <a:lvl1pPr>
              <a:spcBef>
                <a:spcPts val="3300"/>
              </a:spcBef>
              <a:defRPr sz="4000" cap="none" spc="0"/>
            </a:lvl1pPr>
            <a:lvl2pPr>
              <a:spcBef>
                <a:spcPts val="3300"/>
              </a:spcBef>
              <a:defRPr sz="4000" cap="none" spc="0"/>
            </a:lvl2pPr>
            <a:lvl3pPr>
              <a:spcBef>
                <a:spcPts val="3300"/>
              </a:spcBef>
              <a:defRPr sz="4000" cap="none" spc="0"/>
            </a:lvl3pPr>
            <a:lvl4pPr>
              <a:spcBef>
                <a:spcPts val="3300"/>
              </a:spcBef>
              <a:defRPr sz="4000" cap="none" spc="0"/>
            </a:lvl4pPr>
            <a:lvl5pPr>
              <a:spcBef>
                <a:spcPts val="3300"/>
              </a:spcBef>
              <a:defRPr sz="4000" cap="none" spc="0"/>
            </a:lvl5pPr>
          </a:lstStyle>
          <a:p>
            <a:r>
              <a:t>Dia-opsommingstekst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6" name="Rechthoek"/>
          <p:cNvSpPr/>
          <p:nvPr/>
        </p:nvSpPr>
        <p:spPr>
          <a:xfrm>
            <a:off x="0" y="990550"/>
            <a:ext cx="12538389" cy="279401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lnSpc>
                <a:spcPct val="100000"/>
              </a:lnSpc>
              <a:spcBef>
                <a:spcPts val="3300"/>
              </a:spcBef>
              <a:tabLst/>
              <a:defRPr sz="2200" spc="-44">
                <a:latin typeface="Graphik Semibold"/>
                <a:ea typeface="Graphik Semibold"/>
                <a:cs typeface="Graphik Semibold"/>
                <a:sym typeface="Graphik Semibold"/>
              </a:defRPr>
            </a:pPr>
            <a:endParaRPr/>
          </a:p>
        </p:txBody>
      </p:sp>
      <p:sp>
        <p:nvSpPr>
          <p:cNvPr id="67" name="Auteur en datum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295400" y="12955885"/>
            <a:ext cx="11442700" cy="429262"/>
          </a:xfrm>
          <a:prstGeom prst="rect">
            <a:avLst/>
          </a:prstGeom>
        </p:spPr>
        <p:txBody>
          <a:bodyPr/>
          <a:lstStyle>
            <a:lvl1pPr>
              <a:spcBef>
                <a:spcPts val="3200"/>
              </a:spcBef>
              <a:defRPr sz="2000" spc="-100"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Auteur en datum</a:t>
            </a:r>
          </a:p>
        </p:txBody>
      </p:sp>
      <p:sp>
        <p:nvSpPr>
          <p:cNvPr id="68" name="Naam dia"/>
          <p:cNvSpPr txBox="1">
            <a:spLocks noGrp="1"/>
          </p:cNvSpPr>
          <p:nvPr>
            <p:ph type="title" hasCustomPrompt="1"/>
          </p:nvPr>
        </p:nvSpPr>
        <p:spPr>
          <a:xfrm>
            <a:off x="1295400" y="1625600"/>
            <a:ext cx="11442700" cy="2466975"/>
          </a:xfrm>
          <a:prstGeom prst="rect">
            <a:avLst/>
          </a:prstGeom>
        </p:spPr>
        <p:txBody>
          <a:bodyPr anchor="t"/>
          <a:lstStyle>
            <a:lvl1pPr defTabSz="584200">
              <a:defRPr sz="10000" spc="-400"/>
            </a:lvl1pPr>
          </a:lstStyle>
          <a:p>
            <a:r>
              <a:t>Naam dia</a:t>
            </a:r>
          </a:p>
        </p:txBody>
      </p:sp>
      <p:sp>
        <p:nvSpPr>
          <p:cNvPr id="69" name="Ondertitel dia"/>
          <p:cNvSpPr txBox="1">
            <a:spLocks noGrp="1"/>
          </p:cNvSpPr>
          <p:nvPr>
            <p:ph type="body" sz="quarter" idx="23" hasCustomPrompt="1"/>
          </p:nvPr>
        </p:nvSpPr>
        <p:spPr>
          <a:xfrm>
            <a:off x="1295399" y="4092574"/>
            <a:ext cx="11442703" cy="678374"/>
          </a:xfrm>
          <a:prstGeom prst="rect">
            <a:avLst/>
          </a:prstGeom>
        </p:spPr>
        <p:txBody>
          <a:bodyPr/>
          <a:lstStyle>
            <a:lvl1pPr defTabSz="566673">
              <a:defRPr sz="3300" spc="-200"/>
            </a:lvl1pPr>
          </a:lstStyle>
          <a:p>
            <a:r>
              <a:t>Ondertitel dia</a:t>
            </a:r>
          </a:p>
        </p:txBody>
      </p:sp>
      <p:sp>
        <p:nvSpPr>
          <p:cNvPr id="70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84212768"/>
      </p:ext>
    </p:extLst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ectietitel"/>
          <p:cNvSpPr txBox="1">
            <a:spLocks noGrp="1"/>
          </p:cNvSpPr>
          <p:nvPr>
            <p:ph type="title" hasCustomPrompt="1"/>
          </p:nvPr>
        </p:nvSpPr>
        <p:spPr>
          <a:xfrm>
            <a:off x="1295400" y="5404408"/>
            <a:ext cx="21869400" cy="2881786"/>
          </a:xfrm>
          <a:prstGeom prst="rect">
            <a:avLst/>
          </a:prstGeom>
        </p:spPr>
        <p:txBody>
          <a:bodyPr anchor="ctr"/>
          <a:lstStyle>
            <a:lvl1pPr defTabSz="825500">
              <a:defRPr sz="10200" spc="-408"/>
            </a:lvl1pPr>
          </a:lstStyle>
          <a:p>
            <a:r>
              <a:t>Sectietitel</a:t>
            </a:r>
          </a:p>
        </p:txBody>
      </p:sp>
      <p:sp>
        <p:nvSpPr>
          <p:cNvPr id="78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53818665"/>
      </p:ext>
    </p:extLst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Hoofdtekst - niveau één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95400" y="12955885"/>
            <a:ext cx="21869400" cy="429262"/>
          </a:xfrm>
          <a:prstGeom prst="rect">
            <a:avLst/>
          </a:prstGeom>
        </p:spPr>
        <p:txBody>
          <a:bodyPr/>
          <a:lstStyle>
            <a:lvl1pPr>
              <a:spcBef>
                <a:spcPts val="3200"/>
              </a:spcBef>
              <a:defRPr sz="2000" spc="-58">
                <a:latin typeface="Graphik Medium"/>
                <a:ea typeface="Graphik Medium"/>
                <a:cs typeface="Graphik Medium"/>
                <a:sym typeface="Graphik Medium"/>
              </a:defRPr>
            </a:lvl1pPr>
            <a:lvl2pPr>
              <a:spcBef>
                <a:spcPts val="3200"/>
              </a:spcBef>
              <a:defRPr sz="2000" spc="-58">
                <a:latin typeface="Graphik Medium"/>
                <a:ea typeface="Graphik Medium"/>
                <a:cs typeface="Graphik Medium"/>
                <a:sym typeface="Graphik Medium"/>
              </a:defRPr>
            </a:lvl2pPr>
            <a:lvl3pPr>
              <a:spcBef>
                <a:spcPts val="3200"/>
              </a:spcBef>
              <a:defRPr sz="2000" spc="-58">
                <a:latin typeface="Graphik Medium"/>
                <a:ea typeface="Graphik Medium"/>
                <a:cs typeface="Graphik Medium"/>
                <a:sym typeface="Graphik Medium"/>
              </a:defRPr>
            </a:lvl3pPr>
            <a:lvl4pPr>
              <a:spcBef>
                <a:spcPts val="3200"/>
              </a:spcBef>
              <a:defRPr sz="2000" spc="-58">
                <a:latin typeface="Graphik Medium"/>
                <a:ea typeface="Graphik Medium"/>
                <a:cs typeface="Graphik Medium"/>
                <a:sym typeface="Graphik Medium"/>
              </a:defRPr>
            </a:lvl4pPr>
            <a:lvl5pPr>
              <a:spcBef>
                <a:spcPts val="3200"/>
              </a:spcBef>
              <a:defRPr sz="2000" spc="-58">
                <a:latin typeface="Graphik Medium"/>
                <a:ea typeface="Graphik Medium"/>
                <a:cs typeface="Graphik Medium"/>
                <a:sym typeface="Graphik Medium"/>
              </a:defRPr>
            </a:lvl5pPr>
          </a:lstStyle>
          <a:p>
            <a:r>
              <a:t>Auteur en datum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86" name="Ondertitel di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95400" y="3543455"/>
            <a:ext cx="21869400" cy="694057"/>
          </a:xfrm>
          <a:prstGeom prst="rect">
            <a:avLst/>
          </a:prstGeom>
        </p:spPr>
        <p:txBody>
          <a:bodyPr/>
          <a:lstStyle>
            <a:lvl1pPr>
              <a:defRPr spc="-200"/>
            </a:lvl1pPr>
          </a:lstStyle>
          <a:p>
            <a:r>
              <a:t>Ondertitel dia </a:t>
            </a:r>
          </a:p>
        </p:txBody>
      </p:sp>
      <p:sp>
        <p:nvSpPr>
          <p:cNvPr id="87" name="Rechthoek"/>
          <p:cNvSpPr/>
          <p:nvPr/>
        </p:nvSpPr>
        <p:spPr>
          <a:xfrm>
            <a:off x="0" y="990550"/>
            <a:ext cx="24384000" cy="279401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lnSpc>
                <a:spcPct val="100000"/>
              </a:lnSpc>
              <a:spcBef>
                <a:spcPts val="3300"/>
              </a:spcBef>
              <a:tabLst/>
              <a:defRPr sz="2200" spc="-44">
                <a:latin typeface="Graphik Semibold"/>
                <a:ea typeface="Graphik Semibold"/>
                <a:cs typeface="Graphik Semibold"/>
                <a:sym typeface="Graphik Semibold"/>
              </a:defRPr>
            </a:pPr>
            <a:endParaRPr/>
          </a:p>
        </p:txBody>
      </p:sp>
      <p:sp>
        <p:nvSpPr>
          <p:cNvPr id="88" name="Rechthoek"/>
          <p:cNvSpPr/>
          <p:nvPr/>
        </p:nvSpPr>
        <p:spPr>
          <a:xfrm>
            <a:off x="0" y="990550"/>
            <a:ext cx="24384000" cy="279401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lnSpc>
                <a:spcPct val="100000"/>
              </a:lnSpc>
              <a:spcBef>
                <a:spcPts val="3300"/>
              </a:spcBef>
              <a:tabLst/>
              <a:defRPr sz="2200" spc="-44">
                <a:latin typeface="Graphik Semibold"/>
                <a:ea typeface="Graphik Semibold"/>
                <a:cs typeface="Graphik Semibold"/>
                <a:sym typeface="Graphik Semibold"/>
              </a:defRPr>
            </a:pPr>
            <a:endParaRPr/>
          </a:p>
        </p:txBody>
      </p:sp>
      <p:sp>
        <p:nvSpPr>
          <p:cNvPr id="89" name="Naam dia"/>
          <p:cNvSpPr txBox="1">
            <a:spLocks noGrp="1"/>
          </p:cNvSpPr>
          <p:nvPr>
            <p:ph type="title" hasCustomPrompt="1"/>
          </p:nvPr>
        </p:nvSpPr>
        <p:spPr>
          <a:xfrm>
            <a:off x="1295400" y="1620697"/>
            <a:ext cx="21869400" cy="1778001"/>
          </a:xfrm>
          <a:prstGeom prst="rect">
            <a:avLst/>
          </a:prstGeom>
        </p:spPr>
        <p:txBody>
          <a:bodyPr anchor="t"/>
          <a:lstStyle>
            <a:lvl1pPr defTabSz="584200">
              <a:defRPr sz="10000" spc="-400"/>
            </a:lvl1pPr>
          </a:lstStyle>
          <a:p>
            <a:r>
              <a:t>Naam dia</a:t>
            </a:r>
          </a:p>
        </p:txBody>
      </p:sp>
      <p:sp>
        <p:nvSpPr>
          <p:cNvPr id="90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89038382"/>
      </p:ext>
    </p:extLst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Hoofdtekst - niveau één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95400" y="12955885"/>
            <a:ext cx="21869400" cy="429262"/>
          </a:xfrm>
          <a:prstGeom prst="rect">
            <a:avLst/>
          </a:prstGeom>
        </p:spPr>
        <p:txBody>
          <a:bodyPr/>
          <a:lstStyle>
            <a:lvl1pPr>
              <a:spcBef>
                <a:spcPts val="3200"/>
              </a:spcBef>
              <a:defRPr sz="2000" spc="-58">
                <a:latin typeface="Graphik Medium"/>
                <a:ea typeface="Graphik Medium"/>
                <a:cs typeface="Graphik Medium"/>
                <a:sym typeface="Graphik Medium"/>
              </a:defRPr>
            </a:lvl1pPr>
            <a:lvl2pPr>
              <a:spcBef>
                <a:spcPts val="3200"/>
              </a:spcBef>
              <a:defRPr sz="2000" spc="-58">
                <a:latin typeface="Graphik Medium"/>
                <a:ea typeface="Graphik Medium"/>
                <a:cs typeface="Graphik Medium"/>
                <a:sym typeface="Graphik Medium"/>
              </a:defRPr>
            </a:lvl2pPr>
            <a:lvl3pPr>
              <a:spcBef>
                <a:spcPts val="3200"/>
              </a:spcBef>
              <a:defRPr sz="2000" spc="-58">
                <a:latin typeface="Graphik Medium"/>
                <a:ea typeface="Graphik Medium"/>
                <a:cs typeface="Graphik Medium"/>
                <a:sym typeface="Graphik Medium"/>
              </a:defRPr>
            </a:lvl3pPr>
            <a:lvl4pPr>
              <a:spcBef>
                <a:spcPts val="3200"/>
              </a:spcBef>
              <a:defRPr sz="2000" spc="-58">
                <a:latin typeface="Graphik Medium"/>
                <a:ea typeface="Graphik Medium"/>
                <a:cs typeface="Graphik Medium"/>
                <a:sym typeface="Graphik Medium"/>
              </a:defRPr>
            </a:lvl4pPr>
            <a:lvl5pPr>
              <a:spcBef>
                <a:spcPts val="3200"/>
              </a:spcBef>
              <a:defRPr sz="2000" spc="-58">
                <a:latin typeface="Graphik Medium"/>
                <a:ea typeface="Graphik Medium"/>
                <a:cs typeface="Graphik Medium"/>
                <a:sym typeface="Graphik Medium"/>
              </a:defRPr>
            </a:lvl5pPr>
          </a:lstStyle>
          <a:p>
            <a:r>
              <a:t>Auteur en datum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8" name="Ondertitel agend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95400" y="3543455"/>
            <a:ext cx="21869400" cy="694057"/>
          </a:xfrm>
          <a:prstGeom prst="rect">
            <a:avLst/>
          </a:prstGeom>
        </p:spPr>
        <p:txBody>
          <a:bodyPr/>
          <a:lstStyle>
            <a:lvl1pPr>
              <a:defRPr spc="-200"/>
            </a:lvl1pPr>
          </a:lstStyle>
          <a:p>
            <a:r>
              <a:t>Ondertitel agenda</a:t>
            </a:r>
          </a:p>
        </p:txBody>
      </p:sp>
      <p:sp>
        <p:nvSpPr>
          <p:cNvPr id="99" name="Hoofdtekst - niveau één…"/>
          <p:cNvSpPr txBox="1">
            <a:spLocks noGrp="1"/>
          </p:cNvSpPr>
          <p:nvPr>
            <p:ph type="body" idx="22" hasCustomPrompt="1"/>
          </p:nvPr>
        </p:nvSpPr>
        <p:spPr>
          <a:xfrm>
            <a:off x="1295400" y="5118100"/>
            <a:ext cx="21869400" cy="7137400"/>
          </a:xfrm>
          <a:prstGeom prst="rect">
            <a:avLst/>
          </a:prstGeom>
        </p:spPr>
        <p:txBody>
          <a:bodyPr/>
          <a:lstStyle>
            <a:lvl1pPr defTabSz="825500">
              <a:spcBef>
                <a:spcPts val="3200"/>
              </a:spcBef>
              <a:defRPr sz="5400" b="1" u="sng" cap="none" spc="-100">
                <a:latin typeface="Graphik"/>
                <a:ea typeface="Graphik"/>
                <a:cs typeface="Graphik"/>
                <a:sym typeface="Graphik"/>
              </a:defRPr>
            </a:lvl1pPr>
          </a:lstStyle>
          <a:p>
            <a:r>
              <a:t>Agendaonderwerpen</a:t>
            </a:r>
          </a:p>
        </p:txBody>
      </p:sp>
      <p:sp>
        <p:nvSpPr>
          <p:cNvPr id="100" name="Rechthoek"/>
          <p:cNvSpPr/>
          <p:nvPr/>
        </p:nvSpPr>
        <p:spPr>
          <a:xfrm>
            <a:off x="0" y="990550"/>
            <a:ext cx="24384000" cy="279401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lnSpc>
                <a:spcPct val="100000"/>
              </a:lnSpc>
              <a:spcBef>
                <a:spcPts val="3300"/>
              </a:spcBef>
              <a:tabLst/>
              <a:defRPr sz="2200" spc="-44">
                <a:latin typeface="Graphik Semibold"/>
                <a:ea typeface="Graphik Semibold"/>
                <a:cs typeface="Graphik Semibold"/>
                <a:sym typeface="Graphik Semibold"/>
              </a:defRPr>
            </a:pPr>
            <a:endParaRPr/>
          </a:p>
        </p:txBody>
      </p:sp>
      <p:sp>
        <p:nvSpPr>
          <p:cNvPr id="101" name="Rechthoek"/>
          <p:cNvSpPr/>
          <p:nvPr/>
        </p:nvSpPr>
        <p:spPr>
          <a:xfrm>
            <a:off x="0" y="990550"/>
            <a:ext cx="24384000" cy="279401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lnSpc>
                <a:spcPct val="100000"/>
              </a:lnSpc>
              <a:spcBef>
                <a:spcPts val="3300"/>
              </a:spcBef>
              <a:tabLst/>
              <a:defRPr sz="2200" spc="-44">
                <a:latin typeface="Graphik Semibold"/>
                <a:ea typeface="Graphik Semibold"/>
                <a:cs typeface="Graphik Semibold"/>
                <a:sym typeface="Graphik Semibold"/>
              </a:defRPr>
            </a:pPr>
            <a:endParaRPr/>
          </a:p>
        </p:txBody>
      </p:sp>
      <p:sp>
        <p:nvSpPr>
          <p:cNvPr id="102" name="Titel agenda"/>
          <p:cNvSpPr txBox="1">
            <a:spLocks noGrp="1"/>
          </p:cNvSpPr>
          <p:nvPr>
            <p:ph type="title" hasCustomPrompt="1"/>
          </p:nvPr>
        </p:nvSpPr>
        <p:spPr>
          <a:xfrm>
            <a:off x="1295400" y="1620697"/>
            <a:ext cx="21869400" cy="1778001"/>
          </a:xfrm>
          <a:prstGeom prst="rect">
            <a:avLst/>
          </a:prstGeom>
        </p:spPr>
        <p:txBody>
          <a:bodyPr anchor="t"/>
          <a:lstStyle>
            <a:lvl1pPr defTabSz="584200">
              <a:defRPr sz="10000" spc="-400"/>
            </a:lvl1pPr>
          </a:lstStyle>
          <a:p>
            <a:r>
              <a:t>Titel agenda</a:t>
            </a:r>
          </a:p>
        </p:txBody>
      </p:sp>
      <p:sp>
        <p:nvSpPr>
          <p:cNvPr id="103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38788794"/>
      </p:ext>
    </p:extLst>
  </p:cSld>
  <p:clrMapOvr>
    <a:masterClrMapping/>
  </p:clrMapOvr>
  <p:transition spd="med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Uit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Hoofdtekst - niveau één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98276" y="4927600"/>
            <a:ext cx="21863647" cy="3853768"/>
          </a:xfrm>
          <a:prstGeom prst="rect">
            <a:avLst/>
          </a:prstGeom>
        </p:spPr>
        <p:txBody>
          <a:bodyPr anchor="ctr"/>
          <a:lstStyle>
            <a:lvl1pPr algn="ctr" defTabSz="1160858">
              <a:defRPr sz="10200" b="1" spc="-408">
                <a:latin typeface="Graphik"/>
                <a:ea typeface="Graphik"/>
                <a:cs typeface="Graphik"/>
                <a:sym typeface="Graphik"/>
              </a:defRPr>
            </a:lvl1pPr>
            <a:lvl2pPr algn="ctr" defTabSz="1160858">
              <a:defRPr sz="10200" b="1" spc="-408">
                <a:latin typeface="Graphik"/>
                <a:ea typeface="Graphik"/>
                <a:cs typeface="Graphik"/>
                <a:sym typeface="Graphik"/>
              </a:defRPr>
            </a:lvl2pPr>
            <a:lvl3pPr algn="ctr" defTabSz="1160858">
              <a:defRPr sz="10200" b="1" spc="-408">
                <a:latin typeface="Graphik"/>
                <a:ea typeface="Graphik"/>
                <a:cs typeface="Graphik"/>
                <a:sym typeface="Graphik"/>
              </a:defRPr>
            </a:lvl3pPr>
            <a:lvl4pPr algn="ctr" defTabSz="1160858">
              <a:defRPr sz="10200" b="1" spc="-408">
                <a:latin typeface="Graphik"/>
                <a:ea typeface="Graphik"/>
                <a:cs typeface="Graphik"/>
                <a:sym typeface="Graphik"/>
              </a:defRPr>
            </a:lvl4pPr>
            <a:lvl5pPr algn="ctr" defTabSz="1160858">
              <a:defRPr sz="10200" b="1" spc="-408">
                <a:latin typeface="Graphik"/>
                <a:ea typeface="Graphik"/>
                <a:cs typeface="Graphik"/>
                <a:sym typeface="Graphik"/>
              </a:defRPr>
            </a:lvl5pPr>
          </a:lstStyle>
          <a:p>
            <a:r>
              <a:t>Uiting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1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52175728"/>
      </p:ext>
    </p:extLst>
  </p:cSld>
  <p:clrMapOvr>
    <a:masterClrMapping/>
  </p:clrMapOvr>
  <p:transition spd="med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Groot fe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Hoofdtekst - niveau één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95400" y="8117284"/>
            <a:ext cx="21869400" cy="592457"/>
          </a:xfrm>
          <a:prstGeom prst="rect">
            <a:avLst/>
          </a:prstGeom>
        </p:spPr>
        <p:txBody>
          <a:bodyPr/>
          <a:lstStyle>
            <a:lvl1pPr algn="ctr" defTabSz="490727">
              <a:spcBef>
                <a:spcPts val="2600"/>
              </a:spcBef>
              <a:defRPr sz="2900" spc="-88"/>
            </a:lvl1pPr>
            <a:lvl2pPr algn="ctr" defTabSz="490727">
              <a:spcBef>
                <a:spcPts val="2600"/>
              </a:spcBef>
              <a:defRPr sz="2900" spc="-88"/>
            </a:lvl2pPr>
            <a:lvl3pPr algn="ctr" defTabSz="490727">
              <a:spcBef>
                <a:spcPts val="2600"/>
              </a:spcBef>
              <a:defRPr sz="2900" spc="-88"/>
            </a:lvl3pPr>
            <a:lvl4pPr algn="ctr" defTabSz="490727">
              <a:spcBef>
                <a:spcPts val="2600"/>
              </a:spcBef>
              <a:defRPr sz="2900" spc="-88"/>
            </a:lvl4pPr>
            <a:lvl5pPr algn="ctr" defTabSz="490727">
              <a:spcBef>
                <a:spcPts val="2600"/>
              </a:spcBef>
              <a:defRPr sz="2900" spc="-88"/>
            </a:lvl5pPr>
          </a:lstStyle>
          <a:p>
            <a:r>
              <a:t>Feitinformatie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9" name="Hoofdtekst - niveau één…"/>
          <p:cNvSpPr txBox="1">
            <a:spLocks noGrp="1"/>
          </p:cNvSpPr>
          <p:nvPr>
            <p:ph type="body" sz="half" idx="21" hasCustomPrompt="1"/>
          </p:nvPr>
        </p:nvSpPr>
        <p:spPr>
          <a:xfrm>
            <a:off x="1295400" y="3587042"/>
            <a:ext cx="21869400" cy="4730170"/>
          </a:xfrm>
          <a:prstGeom prst="rect">
            <a:avLst/>
          </a:prstGeom>
        </p:spPr>
        <p:txBody>
          <a:bodyPr anchor="b"/>
          <a:lstStyle/>
          <a:p>
            <a:pPr lvl="4" indent="1097280" algn="ctr" defTabSz="330200">
              <a:lnSpc>
                <a:spcPct val="70000"/>
              </a:lnSpc>
              <a:defRPr sz="8960" b="1" spc="-200">
                <a:latin typeface="Graphik"/>
                <a:ea typeface="Graphik"/>
                <a:cs typeface="Graphik"/>
                <a:sym typeface="Graphik"/>
              </a:defRPr>
            </a:pPr>
            <a:r>
              <a:t>100%
</a:t>
            </a:r>
          </a:p>
        </p:txBody>
      </p:sp>
      <p:sp>
        <p:nvSpPr>
          <p:cNvPr id="120" name="Rechthoek"/>
          <p:cNvSpPr/>
          <p:nvPr/>
        </p:nvSpPr>
        <p:spPr>
          <a:xfrm>
            <a:off x="0" y="990550"/>
            <a:ext cx="24384000" cy="279401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lnSpc>
                <a:spcPct val="100000"/>
              </a:lnSpc>
              <a:spcBef>
                <a:spcPts val="3300"/>
              </a:spcBef>
              <a:tabLst/>
              <a:defRPr sz="2200" spc="-44">
                <a:latin typeface="Graphik Semibold"/>
                <a:ea typeface="Graphik Semibold"/>
                <a:cs typeface="Graphik Semibold"/>
                <a:sym typeface="Graphik Semibold"/>
              </a:defRPr>
            </a:pPr>
            <a:endParaRPr/>
          </a:p>
        </p:txBody>
      </p:sp>
      <p:sp>
        <p:nvSpPr>
          <p:cNvPr id="121" name="Rechthoek"/>
          <p:cNvSpPr/>
          <p:nvPr/>
        </p:nvSpPr>
        <p:spPr>
          <a:xfrm>
            <a:off x="0" y="990550"/>
            <a:ext cx="24384000" cy="279401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lnSpc>
                <a:spcPct val="100000"/>
              </a:lnSpc>
              <a:spcBef>
                <a:spcPts val="3300"/>
              </a:spcBef>
              <a:tabLst/>
              <a:defRPr sz="2200" spc="-44">
                <a:latin typeface="Graphik Semibold"/>
                <a:ea typeface="Graphik Semibold"/>
                <a:cs typeface="Graphik Semibold"/>
                <a:sym typeface="Graphik Semibold"/>
              </a:defRPr>
            </a:pPr>
            <a:endParaRPr/>
          </a:p>
        </p:txBody>
      </p:sp>
      <p:sp>
        <p:nvSpPr>
          <p:cNvPr id="122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17176804"/>
      </p:ext>
    </p:extLst>
  </p:cSld>
  <p:clrMapOvr>
    <a:masterClrMapping/>
  </p:clrMapOvr>
  <p:transition spd="med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ita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Hoofdtekst - niveau één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2252673" y="10353078"/>
            <a:ext cx="20691416" cy="567946"/>
          </a:xfrm>
          <a:prstGeom prst="rect">
            <a:avLst/>
          </a:prstGeom>
        </p:spPr>
        <p:txBody>
          <a:bodyPr/>
          <a:lstStyle>
            <a:lvl1pPr>
              <a:defRPr sz="2800" spc="-84"/>
            </a:lvl1pPr>
            <a:lvl2pPr>
              <a:defRPr sz="2800" spc="-84"/>
            </a:lvl2pPr>
            <a:lvl3pPr>
              <a:defRPr sz="2800" spc="-84"/>
            </a:lvl3pPr>
            <a:lvl4pPr>
              <a:defRPr sz="2800" spc="-84"/>
            </a:lvl4pPr>
            <a:lvl5pPr>
              <a:defRPr sz="2800" spc="-84"/>
            </a:lvl5pPr>
          </a:lstStyle>
          <a:p>
            <a:r>
              <a:t>Toekenning 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30" name="Rechthoek"/>
          <p:cNvSpPr/>
          <p:nvPr/>
        </p:nvSpPr>
        <p:spPr>
          <a:xfrm>
            <a:off x="0" y="990550"/>
            <a:ext cx="24384000" cy="279401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lnSpc>
                <a:spcPct val="100000"/>
              </a:lnSpc>
              <a:spcBef>
                <a:spcPts val="3300"/>
              </a:spcBef>
              <a:tabLst/>
              <a:defRPr sz="2200" spc="-44">
                <a:latin typeface="Graphik Semibold"/>
                <a:ea typeface="Graphik Semibold"/>
                <a:cs typeface="Graphik Semibold"/>
                <a:sym typeface="Graphik Semibold"/>
              </a:defRPr>
            </a:pPr>
            <a:endParaRPr/>
          </a:p>
        </p:txBody>
      </p:sp>
      <p:sp>
        <p:nvSpPr>
          <p:cNvPr id="131" name="Rechthoek"/>
          <p:cNvSpPr/>
          <p:nvPr/>
        </p:nvSpPr>
        <p:spPr>
          <a:xfrm>
            <a:off x="0" y="990550"/>
            <a:ext cx="24384000" cy="279401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lnSpc>
                <a:spcPct val="100000"/>
              </a:lnSpc>
              <a:spcBef>
                <a:spcPts val="3300"/>
              </a:spcBef>
              <a:tabLst/>
              <a:defRPr sz="2200" spc="-44">
                <a:latin typeface="Graphik Semibold"/>
                <a:ea typeface="Graphik Semibold"/>
                <a:cs typeface="Graphik Semibold"/>
                <a:sym typeface="Graphik Semibold"/>
              </a:defRPr>
            </a:pPr>
            <a:endParaRPr/>
          </a:p>
        </p:txBody>
      </p:sp>
      <p:sp>
        <p:nvSpPr>
          <p:cNvPr id="132" name="Hoofdtekst - niveau één…"/>
          <p:cNvSpPr txBox="1">
            <a:spLocks noGrp="1"/>
          </p:cNvSpPr>
          <p:nvPr>
            <p:ph type="body" sz="half" idx="21" hasCustomPrompt="1"/>
          </p:nvPr>
        </p:nvSpPr>
        <p:spPr>
          <a:xfrm>
            <a:off x="1439912" y="4332885"/>
            <a:ext cx="21504176" cy="5497469"/>
          </a:xfrm>
          <a:prstGeom prst="rect">
            <a:avLst/>
          </a:prstGeom>
        </p:spPr>
        <p:txBody>
          <a:bodyPr anchor="b"/>
          <a:lstStyle/>
          <a:p>
            <a:pPr lvl="4" indent="1278159" defTabSz="731341">
              <a:lnSpc>
                <a:spcPct val="70000"/>
              </a:lnSpc>
              <a:defRPr sz="8379" b="1" i="1" spc="-378">
                <a:latin typeface="Graphik"/>
                <a:ea typeface="Graphik"/>
                <a:cs typeface="Graphik"/>
                <a:sym typeface="Graphik"/>
              </a:defRPr>
            </a:pPr>
            <a:r>
              <a:t>“Bijzonder citaat”
</a:t>
            </a:r>
          </a:p>
        </p:txBody>
      </p:sp>
      <p:sp>
        <p:nvSpPr>
          <p:cNvPr id="133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65365698"/>
      </p:ext>
    </p:extLst>
  </p:cSld>
  <p:clrMapOvr>
    <a:masterClrMapping/>
  </p:clrMapOvr>
  <p:transition spd="med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- driema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Zijaanzicht van een persoon met een geel jack met capuchon voor gele luiken"/>
          <p:cNvSpPr>
            <a:spLocks noGrp="1"/>
          </p:cNvSpPr>
          <p:nvPr>
            <p:ph type="pic" idx="21"/>
          </p:nvPr>
        </p:nvSpPr>
        <p:spPr>
          <a:xfrm>
            <a:off x="4076700" y="-3937000"/>
            <a:ext cx="26492200" cy="1766146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41" name="Zicht op de rug van een persoon met een geel topje die door een opening in een stenen muur kijkt"/>
          <p:cNvSpPr>
            <a:spLocks noGrp="1"/>
          </p:cNvSpPr>
          <p:nvPr>
            <p:ph type="pic" sz="half" idx="22"/>
          </p:nvPr>
        </p:nvSpPr>
        <p:spPr>
          <a:xfrm>
            <a:off x="-2" y="-525806"/>
            <a:ext cx="12065002" cy="778261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42" name="Persoon met een grote glimlach die een blauw topje draagt voor een blauwe muur"/>
          <p:cNvSpPr>
            <a:spLocks noGrp="1"/>
          </p:cNvSpPr>
          <p:nvPr>
            <p:ph type="pic" sz="half" idx="23"/>
          </p:nvPr>
        </p:nvSpPr>
        <p:spPr>
          <a:xfrm>
            <a:off x="-2" y="6384783"/>
            <a:ext cx="12065002" cy="804824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43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72789131"/>
      </p:ext>
    </p:extLst>
  </p:cSld>
  <p:clrMapOvr>
    <a:masterClrMapping/>
  </p:clrMapOvr>
  <p:transition spd="med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Persoon in blauwe spijkerbroek en spijkerjasje tegen een effen rode en paarse muur"/>
          <p:cNvSpPr>
            <a:spLocks noGrp="1"/>
          </p:cNvSpPr>
          <p:nvPr>
            <p:ph type="pic" idx="21"/>
          </p:nvPr>
        </p:nvSpPr>
        <p:spPr>
          <a:xfrm>
            <a:off x="0" y="-1266000"/>
            <a:ext cx="24384000" cy="1624800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51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3027711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en f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Zijaanzicht van een persoon met een geel jack met capuchon voor gele luiken"/>
          <p:cNvSpPr>
            <a:spLocks noGrp="1"/>
          </p:cNvSpPr>
          <p:nvPr>
            <p:ph type="pic" idx="21"/>
          </p:nvPr>
        </p:nvSpPr>
        <p:spPr>
          <a:xfrm>
            <a:off x="8922063" y="-1"/>
            <a:ext cx="20573998" cy="1371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1" name="Naam dia"/>
          <p:cNvSpPr txBox="1">
            <a:spLocks noGrp="1"/>
          </p:cNvSpPr>
          <p:nvPr>
            <p:ph type="title" hasCustomPrompt="1"/>
          </p:nvPr>
        </p:nvSpPr>
        <p:spPr>
          <a:xfrm>
            <a:off x="1295400" y="3743016"/>
            <a:ext cx="11442700" cy="5334001"/>
          </a:xfrm>
          <a:prstGeom prst="rect">
            <a:avLst/>
          </a:prstGeom>
        </p:spPr>
        <p:txBody>
          <a:bodyPr/>
          <a:lstStyle/>
          <a:p>
            <a:r>
              <a:t>Naam dia</a:t>
            </a:r>
          </a:p>
        </p:txBody>
      </p:sp>
      <p:sp>
        <p:nvSpPr>
          <p:cNvPr id="32" name="Hoofdtekst - niveau één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95400" y="9271000"/>
            <a:ext cx="11442700" cy="3175000"/>
          </a:xfrm>
          <a:prstGeom prst="rect">
            <a:avLst/>
          </a:prstGeom>
        </p:spPr>
        <p:txBody>
          <a:bodyPr/>
          <a:lstStyle/>
          <a:p>
            <a:r>
              <a:t>Ondertitel dia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3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45029136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en opsomm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Auteur en datum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95400" y="12955885"/>
            <a:ext cx="21869400" cy="429261"/>
          </a:xfrm>
          <a:prstGeom prst="rect">
            <a:avLst/>
          </a:prstGeom>
        </p:spPr>
        <p:txBody>
          <a:bodyPr/>
          <a:lstStyle>
            <a:lvl1pPr defTabSz="584200">
              <a:spcBef>
                <a:spcPts val="3200"/>
              </a:spcBef>
              <a:defRPr sz="2000" spc="-59"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Auteur en datum</a:t>
            </a:r>
          </a:p>
        </p:txBody>
      </p:sp>
      <p:sp>
        <p:nvSpPr>
          <p:cNvPr id="41" name="Ondertitel dia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295400" y="3543455"/>
            <a:ext cx="21869400" cy="694056"/>
          </a:xfrm>
          <a:prstGeom prst="rect">
            <a:avLst/>
          </a:prstGeom>
        </p:spPr>
        <p:txBody>
          <a:bodyPr/>
          <a:lstStyle/>
          <a:p>
            <a:r>
              <a:t>Ondertitel dia</a:t>
            </a:r>
          </a:p>
        </p:txBody>
      </p:sp>
      <p:sp>
        <p:nvSpPr>
          <p:cNvPr id="42" name="Rechthoek"/>
          <p:cNvSpPr/>
          <p:nvPr/>
        </p:nvSpPr>
        <p:spPr>
          <a:xfrm>
            <a:off x="0" y="990550"/>
            <a:ext cx="24384000" cy="279401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lnSpc>
                <a:spcPct val="100000"/>
              </a:lnSpc>
              <a:spcBef>
                <a:spcPts val="3300"/>
              </a:spcBef>
              <a:tabLst/>
              <a:defRPr sz="2200" spc="-44">
                <a:latin typeface="Graphik Semibold"/>
                <a:ea typeface="Graphik Semibold"/>
                <a:cs typeface="Graphik Semibold"/>
                <a:sym typeface="Graphik Semibold"/>
              </a:defRPr>
            </a:pPr>
            <a:endParaRPr/>
          </a:p>
        </p:txBody>
      </p:sp>
      <p:sp>
        <p:nvSpPr>
          <p:cNvPr id="43" name="Rechthoek"/>
          <p:cNvSpPr/>
          <p:nvPr/>
        </p:nvSpPr>
        <p:spPr>
          <a:xfrm>
            <a:off x="0" y="990550"/>
            <a:ext cx="24384000" cy="279401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lnSpc>
                <a:spcPct val="100000"/>
              </a:lnSpc>
              <a:spcBef>
                <a:spcPts val="3300"/>
              </a:spcBef>
              <a:tabLst/>
              <a:defRPr sz="2200" spc="-44">
                <a:latin typeface="Graphik Semibold"/>
                <a:ea typeface="Graphik Semibold"/>
                <a:cs typeface="Graphik Semibold"/>
                <a:sym typeface="Graphik Semibold"/>
              </a:defRPr>
            </a:pPr>
            <a:endParaRPr/>
          </a:p>
        </p:txBody>
      </p:sp>
      <p:sp>
        <p:nvSpPr>
          <p:cNvPr id="44" name="Naam dia"/>
          <p:cNvSpPr txBox="1">
            <a:spLocks noGrp="1"/>
          </p:cNvSpPr>
          <p:nvPr>
            <p:ph type="title" hasCustomPrompt="1"/>
          </p:nvPr>
        </p:nvSpPr>
        <p:spPr>
          <a:xfrm>
            <a:off x="1295400" y="1620697"/>
            <a:ext cx="21869400" cy="1778386"/>
          </a:xfrm>
          <a:prstGeom prst="rect">
            <a:avLst/>
          </a:prstGeom>
        </p:spPr>
        <p:txBody>
          <a:bodyPr anchor="t"/>
          <a:lstStyle>
            <a:lvl1pPr defTabSz="584200">
              <a:defRPr sz="10000" spc="-400"/>
            </a:lvl1pPr>
          </a:lstStyle>
          <a:p>
            <a:r>
              <a:t>Naam dia</a:t>
            </a:r>
          </a:p>
        </p:txBody>
      </p:sp>
      <p:sp>
        <p:nvSpPr>
          <p:cNvPr id="45" name="Hoofdtekst - niveau één…"/>
          <p:cNvSpPr txBox="1">
            <a:spLocks noGrp="1"/>
          </p:cNvSpPr>
          <p:nvPr>
            <p:ph type="body" idx="1" hasCustomPrompt="1"/>
          </p:nvPr>
        </p:nvSpPr>
        <p:spPr>
          <a:xfrm>
            <a:off x="1295400" y="5270500"/>
            <a:ext cx="21869400" cy="7137400"/>
          </a:xfrm>
          <a:prstGeom prst="rect">
            <a:avLst/>
          </a:prstGeom>
        </p:spPr>
        <p:txBody>
          <a:bodyPr/>
          <a:lstStyle>
            <a:lvl1pPr defTabSz="584200">
              <a:spcBef>
                <a:spcPts val="3300"/>
              </a:spcBef>
              <a:defRPr sz="4000" cap="none" spc="0"/>
            </a:lvl1pPr>
            <a:lvl2pPr defTabSz="584200">
              <a:spcBef>
                <a:spcPts val="3300"/>
              </a:spcBef>
              <a:defRPr sz="4000" cap="none" spc="0"/>
            </a:lvl2pPr>
            <a:lvl3pPr defTabSz="584200">
              <a:spcBef>
                <a:spcPts val="3300"/>
              </a:spcBef>
              <a:defRPr sz="4000" cap="none" spc="0"/>
            </a:lvl3pPr>
            <a:lvl4pPr defTabSz="584200">
              <a:spcBef>
                <a:spcPts val="3300"/>
              </a:spcBef>
              <a:defRPr sz="4000" cap="none" spc="0"/>
            </a:lvl4pPr>
            <a:lvl5pPr defTabSz="584200">
              <a:spcBef>
                <a:spcPts val="3300"/>
              </a:spcBef>
              <a:defRPr sz="4000" cap="none" spc="0"/>
            </a:lvl5pPr>
          </a:lstStyle>
          <a:p>
            <a:r>
              <a:t>Dia-opsommingstekst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6" name="Dianummer"/>
          <p:cNvSpPr txBox="1">
            <a:spLocks noGrp="1"/>
          </p:cNvSpPr>
          <p:nvPr>
            <p:ph type="sldNum" sz="quarter" idx="2"/>
          </p:nvPr>
        </p:nvSpPr>
        <p:spPr>
          <a:xfrm>
            <a:off x="22793706" y="12981031"/>
            <a:ext cx="361189" cy="404115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psomm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Auteur en datum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95400" y="12955885"/>
            <a:ext cx="21869400" cy="429261"/>
          </a:xfrm>
          <a:prstGeom prst="rect">
            <a:avLst/>
          </a:prstGeom>
        </p:spPr>
        <p:txBody>
          <a:bodyPr/>
          <a:lstStyle>
            <a:lvl1pPr defTabSz="584200">
              <a:spcBef>
                <a:spcPts val="3200"/>
              </a:spcBef>
              <a:defRPr sz="2000" spc="-59"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Auteur en datum</a:t>
            </a:r>
          </a:p>
        </p:txBody>
      </p:sp>
      <p:sp>
        <p:nvSpPr>
          <p:cNvPr id="54" name="Hoofdtekst - niveau één…"/>
          <p:cNvSpPr txBox="1">
            <a:spLocks noGrp="1"/>
          </p:cNvSpPr>
          <p:nvPr>
            <p:ph type="body" idx="1" hasCustomPrompt="1"/>
          </p:nvPr>
        </p:nvSpPr>
        <p:spPr>
          <a:xfrm>
            <a:off x="1295400" y="5270500"/>
            <a:ext cx="21869400" cy="7135317"/>
          </a:xfrm>
          <a:prstGeom prst="rect">
            <a:avLst/>
          </a:prstGeom>
        </p:spPr>
        <p:txBody>
          <a:bodyPr numCol="2" spcCol="1093469"/>
          <a:lstStyle>
            <a:lvl1pPr defTabSz="584200">
              <a:spcBef>
                <a:spcPts val="3300"/>
              </a:spcBef>
              <a:defRPr sz="4000" cap="none" spc="0"/>
            </a:lvl1pPr>
            <a:lvl2pPr defTabSz="584200">
              <a:spcBef>
                <a:spcPts val="3300"/>
              </a:spcBef>
              <a:defRPr sz="4000" cap="none" spc="0"/>
            </a:lvl2pPr>
            <a:lvl3pPr defTabSz="584200">
              <a:spcBef>
                <a:spcPts val="3300"/>
              </a:spcBef>
              <a:defRPr sz="4000" cap="none" spc="0"/>
            </a:lvl3pPr>
            <a:lvl4pPr defTabSz="584200">
              <a:spcBef>
                <a:spcPts val="3300"/>
              </a:spcBef>
              <a:defRPr sz="4000" cap="none" spc="0"/>
            </a:lvl4pPr>
            <a:lvl5pPr defTabSz="584200">
              <a:spcBef>
                <a:spcPts val="3300"/>
              </a:spcBef>
              <a:defRPr sz="4000" cap="none" spc="0"/>
            </a:lvl5pPr>
          </a:lstStyle>
          <a:p>
            <a:r>
              <a:t>Dia-opsommingstekst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5" name="Rechthoek"/>
          <p:cNvSpPr/>
          <p:nvPr/>
        </p:nvSpPr>
        <p:spPr>
          <a:xfrm>
            <a:off x="0" y="990550"/>
            <a:ext cx="24384000" cy="279401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lnSpc>
                <a:spcPct val="100000"/>
              </a:lnSpc>
              <a:spcBef>
                <a:spcPts val="3300"/>
              </a:spcBef>
              <a:tabLst/>
              <a:defRPr sz="2200" spc="-44">
                <a:latin typeface="Graphik Semibold"/>
                <a:ea typeface="Graphik Semibold"/>
                <a:cs typeface="Graphik Semibold"/>
                <a:sym typeface="Graphik Semibold"/>
              </a:defRPr>
            </a:pPr>
            <a:endParaRPr/>
          </a:p>
        </p:txBody>
      </p:sp>
      <p:sp>
        <p:nvSpPr>
          <p:cNvPr id="56" name="Rechthoek"/>
          <p:cNvSpPr/>
          <p:nvPr/>
        </p:nvSpPr>
        <p:spPr>
          <a:xfrm>
            <a:off x="0" y="990550"/>
            <a:ext cx="24384000" cy="279401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lnSpc>
                <a:spcPct val="100000"/>
              </a:lnSpc>
              <a:spcBef>
                <a:spcPts val="3300"/>
              </a:spcBef>
              <a:tabLst/>
              <a:defRPr sz="2200" spc="-44">
                <a:latin typeface="Graphik Semibold"/>
                <a:ea typeface="Graphik Semibold"/>
                <a:cs typeface="Graphik Semibold"/>
                <a:sym typeface="Graphik Semibold"/>
              </a:defRPr>
            </a:pPr>
            <a:endParaRPr/>
          </a:p>
        </p:txBody>
      </p:sp>
      <p:sp>
        <p:nvSpPr>
          <p:cNvPr id="57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, opsomm.,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ersoon met een grote glimlach die een blauw topje draagt voor een blauwe muur"/>
          <p:cNvSpPr>
            <a:spLocks noGrp="1"/>
          </p:cNvSpPr>
          <p:nvPr>
            <p:ph type="pic" idx="21"/>
          </p:nvPr>
        </p:nvSpPr>
        <p:spPr>
          <a:xfrm>
            <a:off x="10236489" y="-1"/>
            <a:ext cx="20561460" cy="1371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5" name="Hoofdtekst - niveau één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95400" y="5257800"/>
            <a:ext cx="11442700" cy="6886575"/>
          </a:xfrm>
          <a:prstGeom prst="rect">
            <a:avLst/>
          </a:prstGeom>
        </p:spPr>
        <p:txBody>
          <a:bodyPr/>
          <a:lstStyle>
            <a:lvl1pPr defTabSz="584200">
              <a:spcBef>
                <a:spcPts val="3300"/>
              </a:spcBef>
              <a:defRPr sz="4000" cap="none" spc="0"/>
            </a:lvl1pPr>
            <a:lvl2pPr defTabSz="584200">
              <a:spcBef>
                <a:spcPts val="3300"/>
              </a:spcBef>
              <a:defRPr sz="4000" cap="none" spc="0"/>
            </a:lvl2pPr>
            <a:lvl3pPr defTabSz="584200">
              <a:spcBef>
                <a:spcPts val="3300"/>
              </a:spcBef>
              <a:defRPr sz="4000" cap="none" spc="0"/>
            </a:lvl3pPr>
            <a:lvl4pPr defTabSz="584200">
              <a:spcBef>
                <a:spcPts val="3300"/>
              </a:spcBef>
              <a:defRPr sz="4000" cap="none" spc="0"/>
            </a:lvl4pPr>
            <a:lvl5pPr defTabSz="584200">
              <a:spcBef>
                <a:spcPts val="3300"/>
              </a:spcBef>
              <a:defRPr sz="4000" cap="none" spc="0"/>
            </a:lvl5pPr>
          </a:lstStyle>
          <a:p>
            <a:r>
              <a:t>Dia-opsommingstekst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6" name="Rechthoek"/>
          <p:cNvSpPr/>
          <p:nvPr/>
        </p:nvSpPr>
        <p:spPr>
          <a:xfrm>
            <a:off x="0" y="990550"/>
            <a:ext cx="12538389" cy="279401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lnSpc>
                <a:spcPct val="100000"/>
              </a:lnSpc>
              <a:spcBef>
                <a:spcPts val="3300"/>
              </a:spcBef>
              <a:tabLst/>
              <a:defRPr sz="2200" spc="-44">
                <a:latin typeface="Graphik Semibold"/>
                <a:ea typeface="Graphik Semibold"/>
                <a:cs typeface="Graphik Semibold"/>
                <a:sym typeface="Graphik Semibold"/>
              </a:defRPr>
            </a:pPr>
            <a:endParaRPr/>
          </a:p>
        </p:txBody>
      </p:sp>
      <p:sp>
        <p:nvSpPr>
          <p:cNvPr id="67" name="Auteur en datum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295400" y="12955885"/>
            <a:ext cx="11442700" cy="429261"/>
          </a:xfrm>
          <a:prstGeom prst="rect">
            <a:avLst/>
          </a:prstGeom>
        </p:spPr>
        <p:txBody>
          <a:bodyPr/>
          <a:lstStyle>
            <a:lvl1pPr defTabSz="584200">
              <a:spcBef>
                <a:spcPts val="3200"/>
              </a:spcBef>
              <a:defRPr sz="2000" spc="-59"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Auteur en datum</a:t>
            </a:r>
          </a:p>
        </p:txBody>
      </p:sp>
      <p:sp>
        <p:nvSpPr>
          <p:cNvPr id="68" name="Naam dia"/>
          <p:cNvSpPr txBox="1">
            <a:spLocks noGrp="1"/>
          </p:cNvSpPr>
          <p:nvPr>
            <p:ph type="title" hasCustomPrompt="1"/>
          </p:nvPr>
        </p:nvSpPr>
        <p:spPr>
          <a:xfrm>
            <a:off x="1295400" y="1625600"/>
            <a:ext cx="11442700" cy="2466975"/>
          </a:xfrm>
          <a:prstGeom prst="rect">
            <a:avLst/>
          </a:prstGeom>
        </p:spPr>
        <p:txBody>
          <a:bodyPr anchor="t"/>
          <a:lstStyle>
            <a:lvl1pPr defTabSz="584200">
              <a:defRPr sz="10000" spc="-400"/>
            </a:lvl1pPr>
          </a:lstStyle>
          <a:p>
            <a:r>
              <a:t>Naam dia</a:t>
            </a:r>
          </a:p>
        </p:txBody>
      </p:sp>
      <p:sp>
        <p:nvSpPr>
          <p:cNvPr id="69" name="Ondertitel dia"/>
          <p:cNvSpPr txBox="1">
            <a:spLocks noGrp="1"/>
          </p:cNvSpPr>
          <p:nvPr>
            <p:ph type="body" sz="quarter" idx="23" hasCustomPrompt="1"/>
          </p:nvPr>
        </p:nvSpPr>
        <p:spPr>
          <a:xfrm>
            <a:off x="1295400" y="4092575"/>
            <a:ext cx="11442701" cy="678372"/>
          </a:xfrm>
          <a:prstGeom prst="rect">
            <a:avLst/>
          </a:prstGeom>
        </p:spPr>
        <p:txBody>
          <a:bodyPr/>
          <a:lstStyle>
            <a:lvl1pPr defTabSz="566674">
              <a:defRPr sz="3395" spc="-101"/>
            </a:lvl1pPr>
          </a:lstStyle>
          <a:p>
            <a:r>
              <a:t>Ondertitel dia</a:t>
            </a:r>
          </a:p>
        </p:txBody>
      </p:sp>
      <p:sp>
        <p:nvSpPr>
          <p:cNvPr id="70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ectietitel"/>
          <p:cNvSpPr txBox="1">
            <a:spLocks noGrp="1"/>
          </p:cNvSpPr>
          <p:nvPr>
            <p:ph type="title" hasCustomPrompt="1"/>
          </p:nvPr>
        </p:nvSpPr>
        <p:spPr>
          <a:xfrm>
            <a:off x="1295400" y="5404408"/>
            <a:ext cx="21869400" cy="2881785"/>
          </a:xfrm>
          <a:prstGeom prst="rect">
            <a:avLst/>
          </a:prstGeom>
        </p:spPr>
        <p:txBody>
          <a:bodyPr anchor="ctr"/>
          <a:lstStyle>
            <a:lvl1pPr defTabSz="825500">
              <a:defRPr sz="10200" spc="-408"/>
            </a:lvl1pPr>
          </a:lstStyle>
          <a:p>
            <a:r>
              <a:t>Sectietitel</a:t>
            </a:r>
          </a:p>
        </p:txBody>
      </p:sp>
      <p:sp>
        <p:nvSpPr>
          <p:cNvPr id="78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Auteur en datum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95400" y="12955885"/>
            <a:ext cx="21869400" cy="429261"/>
          </a:xfrm>
          <a:prstGeom prst="rect">
            <a:avLst/>
          </a:prstGeom>
        </p:spPr>
        <p:txBody>
          <a:bodyPr/>
          <a:lstStyle>
            <a:lvl1pPr defTabSz="584200">
              <a:spcBef>
                <a:spcPts val="3200"/>
              </a:spcBef>
              <a:defRPr sz="2000" spc="-59"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Auteur en datum</a:t>
            </a:r>
          </a:p>
        </p:txBody>
      </p:sp>
      <p:sp>
        <p:nvSpPr>
          <p:cNvPr id="86" name="Ondertitel dia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295400" y="3543455"/>
            <a:ext cx="21869400" cy="694056"/>
          </a:xfrm>
          <a:prstGeom prst="rect">
            <a:avLst/>
          </a:prstGeom>
        </p:spPr>
        <p:txBody>
          <a:bodyPr/>
          <a:lstStyle/>
          <a:p>
            <a:r>
              <a:t>Ondertitel dia </a:t>
            </a:r>
          </a:p>
        </p:txBody>
      </p:sp>
      <p:sp>
        <p:nvSpPr>
          <p:cNvPr id="87" name="Rechthoek"/>
          <p:cNvSpPr/>
          <p:nvPr/>
        </p:nvSpPr>
        <p:spPr>
          <a:xfrm>
            <a:off x="0" y="990550"/>
            <a:ext cx="24384000" cy="279401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lnSpc>
                <a:spcPct val="100000"/>
              </a:lnSpc>
              <a:spcBef>
                <a:spcPts val="3300"/>
              </a:spcBef>
              <a:tabLst/>
              <a:defRPr sz="2200" spc="-44">
                <a:latin typeface="Graphik Semibold"/>
                <a:ea typeface="Graphik Semibold"/>
                <a:cs typeface="Graphik Semibold"/>
                <a:sym typeface="Graphik Semibold"/>
              </a:defRPr>
            </a:pPr>
            <a:endParaRPr/>
          </a:p>
        </p:txBody>
      </p:sp>
      <p:sp>
        <p:nvSpPr>
          <p:cNvPr id="88" name="Rechthoek"/>
          <p:cNvSpPr/>
          <p:nvPr/>
        </p:nvSpPr>
        <p:spPr>
          <a:xfrm>
            <a:off x="0" y="990550"/>
            <a:ext cx="24384000" cy="279401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lnSpc>
                <a:spcPct val="100000"/>
              </a:lnSpc>
              <a:spcBef>
                <a:spcPts val="3300"/>
              </a:spcBef>
              <a:tabLst/>
              <a:defRPr sz="2200" spc="-44">
                <a:latin typeface="Graphik Semibold"/>
                <a:ea typeface="Graphik Semibold"/>
                <a:cs typeface="Graphik Semibold"/>
                <a:sym typeface="Graphik Semibold"/>
              </a:defRPr>
            </a:pPr>
            <a:endParaRPr/>
          </a:p>
        </p:txBody>
      </p:sp>
      <p:sp>
        <p:nvSpPr>
          <p:cNvPr id="89" name="Naam dia"/>
          <p:cNvSpPr txBox="1">
            <a:spLocks noGrp="1"/>
          </p:cNvSpPr>
          <p:nvPr>
            <p:ph type="title" hasCustomPrompt="1"/>
          </p:nvPr>
        </p:nvSpPr>
        <p:spPr>
          <a:xfrm>
            <a:off x="1295400" y="1620697"/>
            <a:ext cx="21869400" cy="1778001"/>
          </a:xfrm>
          <a:prstGeom prst="rect">
            <a:avLst/>
          </a:prstGeom>
        </p:spPr>
        <p:txBody>
          <a:bodyPr anchor="t"/>
          <a:lstStyle>
            <a:lvl1pPr defTabSz="584200">
              <a:defRPr sz="10000" spc="-400"/>
            </a:lvl1pPr>
          </a:lstStyle>
          <a:p>
            <a:r>
              <a:t>Naam dia</a:t>
            </a:r>
          </a:p>
        </p:txBody>
      </p:sp>
      <p:sp>
        <p:nvSpPr>
          <p:cNvPr id="90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Auteur en datum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95400" y="12955885"/>
            <a:ext cx="21869400" cy="429261"/>
          </a:xfrm>
          <a:prstGeom prst="rect">
            <a:avLst/>
          </a:prstGeom>
        </p:spPr>
        <p:txBody>
          <a:bodyPr/>
          <a:lstStyle>
            <a:lvl1pPr defTabSz="584200">
              <a:spcBef>
                <a:spcPts val="3200"/>
              </a:spcBef>
              <a:defRPr sz="2000" spc="-59"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Auteur en datum</a:t>
            </a:r>
          </a:p>
        </p:txBody>
      </p:sp>
      <p:sp>
        <p:nvSpPr>
          <p:cNvPr id="98" name="Ondertitel agenda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295400" y="3543455"/>
            <a:ext cx="21869400" cy="694056"/>
          </a:xfrm>
          <a:prstGeom prst="rect">
            <a:avLst/>
          </a:prstGeom>
        </p:spPr>
        <p:txBody>
          <a:bodyPr/>
          <a:lstStyle/>
          <a:p>
            <a:r>
              <a:t>Ondertitel agenda</a:t>
            </a:r>
          </a:p>
        </p:txBody>
      </p:sp>
      <p:sp>
        <p:nvSpPr>
          <p:cNvPr id="99" name="Hoofdtekst - niveau één…"/>
          <p:cNvSpPr txBox="1">
            <a:spLocks noGrp="1"/>
          </p:cNvSpPr>
          <p:nvPr>
            <p:ph type="body" idx="1" hasCustomPrompt="1"/>
          </p:nvPr>
        </p:nvSpPr>
        <p:spPr>
          <a:xfrm>
            <a:off x="1295400" y="5118100"/>
            <a:ext cx="21869400" cy="7137400"/>
          </a:xfrm>
          <a:prstGeom prst="rect">
            <a:avLst/>
          </a:prstGeom>
        </p:spPr>
        <p:txBody>
          <a:bodyPr/>
          <a:lstStyle>
            <a:lvl1pPr defTabSz="825500">
              <a:spcBef>
                <a:spcPts val="3200"/>
              </a:spcBef>
              <a:defRPr sz="5400" b="1" u="sng" cap="none" spc="-53">
                <a:latin typeface="+mn-lt"/>
                <a:ea typeface="+mn-ea"/>
                <a:cs typeface="+mn-cs"/>
                <a:sym typeface="Graphik"/>
              </a:defRPr>
            </a:lvl1pPr>
            <a:lvl2pPr defTabSz="825500">
              <a:spcBef>
                <a:spcPts val="3200"/>
              </a:spcBef>
              <a:defRPr sz="5400" b="1" u="sng" cap="none" spc="-53">
                <a:latin typeface="+mn-lt"/>
                <a:ea typeface="+mn-ea"/>
                <a:cs typeface="+mn-cs"/>
                <a:sym typeface="Graphik"/>
              </a:defRPr>
            </a:lvl2pPr>
            <a:lvl3pPr defTabSz="825500">
              <a:spcBef>
                <a:spcPts val="3200"/>
              </a:spcBef>
              <a:defRPr sz="5400" b="1" u="sng" cap="none" spc="-53">
                <a:latin typeface="+mn-lt"/>
                <a:ea typeface="+mn-ea"/>
                <a:cs typeface="+mn-cs"/>
                <a:sym typeface="Graphik"/>
              </a:defRPr>
            </a:lvl3pPr>
            <a:lvl4pPr defTabSz="825500">
              <a:spcBef>
                <a:spcPts val="3200"/>
              </a:spcBef>
              <a:defRPr sz="5400" b="1" u="sng" cap="none" spc="-53">
                <a:latin typeface="+mn-lt"/>
                <a:ea typeface="+mn-ea"/>
                <a:cs typeface="+mn-cs"/>
                <a:sym typeface="Graphik"/>
              </a:defRPr>
            </a:lvl4pPr>
            <a:lvl5pPr defTabSz="825500">
              <a:spcBef>
                <a:spcPts val="3200"/>
              </a:spcBef>
              <a:defRPr sz="5400" b="1" u="sng" cap="none" spc="-53">
                <a:latin typeface="+mn-lt"/>
                <a:ea typeface="+mn-ea"/>
                <a:cs typeface="+mn-cs"/>
                <a:sym typeface="Graphik"/>
              </a:defRPr>
            </a:lvl5pPr>
          </a:lstStyle>
          <a:p>
            <a:r>
              <a:t>Agendaonderwerpen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00" name="Rechthoek"/>
          <p:cNvSpPr/>
          <p:nvPr/>
        </p:nvSpPr>
        <p:spPr>
          <a:xfrm>
            <a:off x="0" y="990550"/>
            <a:ext cx="24384000" cy="279401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lnSpc>
                <a:spcPct val="100000"/>
              </a:lnSpc>
              <a:spcBef>
                <a:spcPts val="3300"/>
              </a:spcBef>
              <a:tabLst/>
              <a:defRPr sz="2200" spc="-44">
                <a:latin typeface="Graphik Semibold"/>
                <a:ea typeface="Graphik Semibold"/>
                <a:cs typeface="Graphik Semibold"/>
                <a:sym typeface="Graphik Semibold"/>
              </a:defRPr>
            </a:pPr>
            <a:endParaRPr/>
          </a:p>
        </p:txBody>
      </p:sp>
      <p:sp>
        <p:nvSpPr>
          <p:cNvPr id="101" name="Rechthoek"/>
          <p:cNvSpPr/>
          <p:nvPr/>
        </p:nvSpPr>
        <p:spPr>
          <a:xfrm>
            <a:off x="0" y="990550"/>
            <a:ext cx="24384000" cy="279401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lnSpc>
                <a:spcPct val="100000"/>
              </a:lnSpc>
              <a:spcBef>
                <a:spcPts val="3300"/>
              </a:spcBef>
              <a:tabLst/>
              <a:defRPr sz="2200" spc="-44">
                <a:latin typeface="Graphik Semibold"/>
                <a:ea typeface="Graphik Semibold"/>
                <a:cs typeface="Graphik Semibold"/>
                <a:sym typeface="Graphik Semibold"/>
              </a:defRPr>
            </a:pPr>
            <a:endParaRPr/>
          </a:p>
        </p:txBody>
      </p:sp>
      <p:sp>
        <p:nvSpPr>
          <p:cNvPr id="102" name="Titel agenda"/>
          <p:cNvSpPr txBox="1">
            <a:spLocks noGrp="1"/>
          </p:cNvSpPr>
          <p:nvPr>
            <p:ph type="title" hasCustomPrompt="1"/>
          </p:nvPr>
        </p:nvSpPr>
        <p:spPr>
          <a:xfrm>
            <a:off x="1295400" y="1620697"/>
            <a:ext cx="21869400" cy="1778001"/>
          </a:xfrm>
          <a:prstGeom prst="rect">
            <a:avLst/>
          </a:prstGeom>
        </p:spPr>
        <p:txBody>
          <a:bodyPr anchor="t"/>
          <a:lstStyle>
            <a:lvl1pPr defTabSz="584200">
              <a:defRPr sz="10000" spc="-400"/>
            </a:lvl1pPr>
          </a:lstStyle>
          <a:p>
            <a:r>
              <a:t>Titel agenda</a:t>
            </a:r>
          </a:p>
        </p:txBody>
      </p:sp>
      <p:sp>
        <p:nvSpPr>
          <p:cNvPr id="103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2" Type="http://schemas.openxmlformats.org/officeDocument/2006/relationships/slideLayout" Target="../slideLayouts/slideLayout17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am presentatie"/>
          <p:cNvSpPr txBox="1">
            <a:spLocks noGrp="1"/>
          </p:cNvSpPr>
          <p:nvPr>
            <p:ph type="title" hasCustomPrompt="1"/>
          </p:nvPr>
        </p:nvSpPr>
        <p:spPr>
          <a:xfrm>
            <a:off x="1298349" y="4384675"/>
            <a:ext cx="21869401" cy="469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b">
            <a:normAutofit/>
          </a:bodyPr>
          <a:lstStyle/>
          <a:p>
            <a:r>
              <a:t>Naam presentatie</a:t>
            </a:r>
          </a:p>
        </p:txBody>
      </p:sp>
      <p:sp>
        <p:nvSpPr>
          <p:cNvPr id="3" name="Hoofdtekst - niveau één…"/>
          <p:cNvSpPr txBox="1">
            <a:spLocks noGrp="1"/>
          </p:cNvSpPr>
          <p:nvPr>
            <p:ph type="body" idx="1" hasCustomPrompt="1"/>
          </p:nvPr>
        </p:nvSpPr>
        <p:spPr>
          <a:xfrm>
            <a:off x="1298349" y="9268776"/>
            <a:ext cx="21869401" cy="14022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Ondertitel presentatie 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Dianummer"/>
          <p:cNvSpPr txBox="1">
            <a:spLocks noGrp="1"/>
          </p:cNvSpPr>
          <p:nvPr>
            <p:ph type="sldNum" sz="quarter" idx="2"/>
          </p:nvPr>
        </p:nvSpPr>
        <p:spPr>
          <a:xfrm>
            <a:off x="22797516" y="12979146"/>
            <a:ext cx="361189" cy="404115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3428914">
              <a:lnSpc>
                <a:spcPct val="100000"/>
              </a:lnSpc>
              <a:spcBef>
                <a:spcPts val="0"/>
              </a:spcBef>
              <a:tabLst/>
              <a:defRPr sz="1800" spc="0">
                <a:latin typeface="+mn-lt"/>
                <a:ea typeface="+mn-ea"/>
                <a:cs typeface="+mn-cs"/>
                <a:sym typeface="Graphik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ransition spd="med"/>
  <p:txStyles>
    <p:titleStyle>
      <a:lvl1pPr marL="0" marR="0" indent="0" algn="l" defTabSz="116085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300" b="1" i="0" u="none" strike="noStrike" cap="all" spc="-665" baseline="0">
          <a:solidFill>
            <a:srgbClr val="000000"/>
          </a:solidFill>
          <a:uFillTx/>
          <a:latin typeface="+mn-lt"/>
          <a:ea typeface="+mn-ea"/>
          <a:cs typeface="+mn-cs"/>
          <a:sym typeface="Graphik"/>
        </a:defRPr>
      </a:lvl1pPr>
      <a:lvl2pPr marL="0" marR="0" indent="457200" algn="l" defTabSz="116085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300" b="1" i="0" u="none" strike="noStrike" cap="all" spc="-665" baseline="0">
          <a:solidFill>
            <a:srgbClr val="000000"/>
          </a:solidFill>
          <a:uFillTx/>
          <a:latin typeface="+mn-lt"/>
          <a:ea typeface="+mn-ea"/>
          <a:cs typeface="+mn-cs"/>
          <a:sym typeface="Graphik"/>
        </a:defRPr>
      </a:lvl2pPr>
      <a:lvl3pPr marL="0" marR="0" indent="914400" algn="l" defTabSz="116085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300" b="1" i="0" u="none" strike="noStrike" cap="all" spc="-665" baseline="0">
          <a:solidFill>
            <a:srgbClr val="000000"/>
          </a:solidFill>
          <a:uFillTx/>
          <a:latin typeface="+mn-lt"/>
          <a:ea typeface="+mn-ea"/>
          <a:cs typeface="+mn-cs"/>
          <a:sym typeface="Graphik"/>
        </a:defRPr>
      </a:lvl3pPr>
      <a:lvl4pPr marL="0" marR="0" indent="1371600" algn="l" defTabSz="116085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300" b="1" i="0" u="none" strike="noStrike" cap="all" spc="-665" baseline="0">
          <a:solidFill>
            <a:srgbClr val="000000"/>
          </a:solidFill>
          <a:uFillTx/>
          <a:latin typeface="+mn-lt"/>
          <a:ea typeface="+mn-ea"/>
          <a:cs typeface="+mn-cs"/>
          <a:sym typeface="Graphik"/>
        </a:defRPr>
      </a:lvl4pPr>
      <a:lvl5pPr marL="0" marR="0" indent="1828800" algn="l" defTabSz="116085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300" b="1" i="0" u="none" strike="noStrike" cap="all" spc="-665" baseline="0">
          <a:solidFill>
            <a:srgbClr val="000000"/>
          </a:solidFill>
          <a:uFillTx/>
          <a:latin typeface="+mn-lt"/>
          <a:ea typeface="+mn-ea"/>
          <a:cs typeface="+mn-cs"/>
          <a:sym typeface="Graphik"/>
        </a:defRPr>
      </a:lvl5pPr>
      <a:lvl6pPr marL="0" marR="0" indent="2286000" algn="l" defTabSz="116085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300" b="1" i="0" u="none" strike="noStrike" cap="all" spc="-665" baseline="0">
          <a:solidFill>
            <a:srgbClr val="000000"/>
          </a:solidFill>
          <a:uFillTx/>
          <a:latin typeface="+mn-lt"/>
          <a:ea typeface="+mn-ea"/>
          <a:cs typeface="+mn-cs"/>
          <a:sym typeface="Graphik"/>
        </a:defRPr>
      </a:lvl6pPr>
      <a:lvl7pPr marL="0" marR="0" indent="2743200" algn="l" defTabSz="116085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300" b="1" i="0" u="none" strike="noStrike" cap="all" spc="-665" baseline="0">
          <a:solidFill>
            <a:srgbClr val="000000"/>
          </a:solidFill>
          <a:uFillTx/>
          <a:latin typeface="+mn-lt"/>
          <a:ea typeface="+mn-ea"/>
          <a:cs typeface="+mn-cs"/>
          <a:sym typeface="Graphik"/>
        </a:defRPr>
      </a:lvl7pPr>
      <a:lvl8pPr marL="0" marR="0" indent="3200400" algn="l" defTabSz="116085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300" b="1" i="0" u="none" strike="noStrike" cap="all" spc="-665" baseline="0">
          <a:solidFill>
            <a:srgbClr val="000000"/>
          </a:solidFill>
          <a:uFillTx/>
          <a:latin typeface="+mn-lt"/>
          <a:ea typeface="+mn-ea"/>
          <a:cs typeface="+mn-cs"/>
          <a:sym typeface="Graphik"/>
        </a:defRPr>
      </a:lvl8pPr>
      <a:lvl9pPr marL="0" marR="0" indent="3657600" algn="l" defTabSz="116085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300" b="1" i="0" u="none" strike="noStrike" cap="all" spc="-665" baseline="0">
          <a:solidFill>
            <a:srgbClr val="000000"/>
          </a:solidFill>
          <a:uFillTx/>
          <a:latin typeface="+mn-lt"/>
          <a:ea typeface="+mn-ea"/>
          <a:cs typeface="+mn-cs"/>
          <a:sym typeface="Graphik"/>
        </a:defRPr>
      </a:lvl9pPr>
    </p:titleStyle>
    <p:bodyStyle>
      <a:lvl1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500" b="0" i="0" u="none" strike="noStrike" cap="all" spc="-104" baseline="0">
          <a:solidFill>
            <a:srgbClr val="000000"/>
          </a:solidFill>
          <a:uFillTx/>
          <a:latin typeface="Graphik Semibold"/>
          <a:ea typeface="Graphik Semibold"/>
          <a:cs typeface="Graphik Semibold"/>
          <a:sym typeface="Graphik Semibold"/>
        </a:defRPr>
      </a:lvl1pPr>
      <a:lvl2pPr marL="0" marR="0" indent="45720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500" b="0" i="0" u="none" strike="noStrike" cap="all" spc="-104" baseline="0">
          <a:solidFill>
            <a:srgbClr val="000000"/>
          </a:solidFill>
          <a:uFillTx/>
          <a:latin typeface="Graphik Semibold"/>
          <a:ea typeface="Graphik Semibold"/>
          <a:cs typeface="Graphik Semibold"/>
          <a:sym typeface="Graphik Semibold"/>
        </a:defRPr>
      </a:lvl2pPr>
      <a:lvl3pPr marL="0" marR="0" indent="91440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500" b="0" i="0" u="none" strike="noStrike" cap="all" spc="-104" baseline="0">
          <a:solidFill>
            <a:srgbClr val="000000"/>
          </a:solidFill>
          <a:uFillTx/>
          <a:latin typeface="Graphik Semibold"/>
          <a:ea typeface="Graphik Semibold"/>
          <a:cs typeface="Graphik Semibold"/>
          <a:sym typeface="Graphik Semibold"/>
        </a:defRPr>
      </a:lvl3pPr>
      <a:lvl4pPr marL="0" marR="0" indent="137160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500" b="0" i="0" u="none" strike="noStrike" cap="all" spc="-104" baseline="0">
          <a:solidFill>
            <a:srgbClr val="000000"/>
          </a:solidFill>
          <a:uFillTx/>
          <a:latin typeface="Graphik Semibold"/>
          <a:ea typeface="Graphik Semibold"/>
          <a:cs typeface="Graphik Semibold"/>
          <a:sym typeface="Graphik Semibold"/>
        </a:defRPr>
      </a:lvl4pPr>
      <a:lvl5pPr marL="0" marR="0" indent="182880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500" b="0" i="0" u="none" strike="noStrike" cap="all" spc="-104" baseline="0">
          <a:solidFill>
            <a:srgbClr val="000000"/>
          </a:solidFill>
          <a:uFillTx/>
          <a:latin typeface="Graphik Semibold"/>
          <a:ea typeface="Graphik Semibold"/>
          <a:cs typeface="Graphik Semibold"/>
          <a:sym typeface="Graphik Semibold"/>
        </a:defRPr>
      </a:lvl5pPr>
      <a:lvl6pPr marL="0" marR="0" indent="228600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500" b="0" i="0" u="none" strike="noStrike" cap="all" spc="-104" baseline="0">
          <a:solidFill>
            <a:srgbClr val="000000"/>
          </a:solidFill>
          <a:uFillTx/>
          <a:latin typeface="Graphik Semibold"/>
          <a:ea typeface="Graphik Semibold"/>
          <a:cs typeface="Graphik Semibold"/>
          <a:sym typeface="Graphik Semibold"/>
        </a:defRPr>
      </a:lvl6pPr>
      <a:lvl7pPr marL="0" marR="0" indent="274320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500" b="0" i="0" u="none" strike="noStrike" cap="all" spc="-104" baseline="0">
          <a:solidFill>
            <a:srgbClr val="000000"/>
          </a:solidFill>
          <a:uFillTx/>
          <a:latin typeface="Graphik Semibold"/>
          <a:ea typeface="Graphik Semibold"/>
          <a:cs typeface="Graphik Semibold"/>
          <a:sym typeface="Graphik Semibold"/>
        </a:defRPr>
      </a:lvl7pPr>
      <a:lvl8pPr marL="0" marR="0" indent="320040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500" b="0" i="0" u="none" strike="noStrike" cap="all" spc="-104" baseline="0">
          <a:solidFill>
            <a:srgbClr val="000000"/>
          </a:solidFill>
          <a:uFillTx/>
          <a:latin typeface="Graphik Semibold"/>
          <a:ea typeface="Graphik Semibold"/>
          <a:cs typeface="Graphik Semibold"/>
          <a:sym typeface="Graphik Semibold"/>
        </a:defRPr>
      </a:lvl8pPr>
      <a:lvl9pPr marL="0" marR="0" indent="365760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500" b="0" i="0" u="none" strike="noStrike" cap="all" spc="-104" baseline="0">
          <a:solidFill>
            <a:srgbClr val="000000"/>
          </a:solidFill>
          <a:uFillTx/>
          <a:latin typeface="Graphik Semibold"/>
          <a:ea typeface="Graphik Semibold"/>
          <a:cs typeface="Graphik Semibold"/>
          <a:sym typeface="Graphik Semibold"/>
        </a:defRPr>
      </a:lvl9pPr>
    </p:bodyStyle>
    <p:otherStyle>
      <a:lvl1pPr marL="0" marR="0" indent="0" algn="ctr" defTabSz="342891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1pPr>
      <a:lvl2pPr marL="0" marR="0" indent="457200" algn="ctr" defTabSz="342891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2pPr>
      <a:lvl3pPr marL="0" marR="0" indent="914400" algn="ctr" defTabSz="342891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3pPr>
      <a:lvl4pPr marL="0" marR="0" indent="1371600" algn="ctr" defTabSz="342891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4pPr>
      <a:lvl5pPr marL="0" marR="0" indent="1828800" algn="ctr" defTabSz="342891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5pPr>
      <a:lvl6pPr marL="0" marR="0" indent="2286000" algn="ctr" defTabSz="342891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6pPr>
      <a:lvl7pPr marL="0" marR="0" indent="2743200" algn="ctr" defTabSz="342891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7pPr>
      <a:lvl8pPr marL="0" marR="0" indent="3200400" algn="ctr" defTabSz="342891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8pPr>
      <a:lvl9pPr marL="0" marR="0" indent="3657600" algn="ctr" defTabSz="342891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am presentatie"/>
          <p:cNvSpPr txBox="1">
            <a:spLocks noGrp="1"/>
          </p:cNvSpPr>
          <p:nvPr>
            <p:ph type="title" hasCustomPrompt="1"/>
          </p:nvPr>
        </p:nvSpPr>
        <p:spPr>
          <a:xfrm>
            <a:off x="1298349" y="4384675"/>
            <a:ext cx="21869402" cy="469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b">
            <a:normAutofit/>
          </a:bodyPr>
          <a:lstStyle/>
          <a:p>
            <a:r>
              <a:t>Naam presentatie</a:t>
            </a:r>
          </a:p>
        </p:txBody>
      </p:sp>
      <p:sp>
        <p:nvSpPr>
          <p:cNvPr id="3" name="Hoofdtekst - niveau één…"/>
          <p:cNvSpPr txBox="1">
            <a:spLocks noGrp="1"/>
          </p:cNvSpPr>
          <p:nvPr>
            <p:ph type="body" idx="1" hasCustomPrompt="1"/>
          </p:nvPr>
        </p:nvSpPr>
        <p:spPr>
          <a:xfrm>
            <a:off x="1298349" y="9268776"/>
            <a:ext cx="21869402" cy="14022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Ondertitel presentatie 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Dianummer"/>
          <p:cNvSpPr txBox="1">
            <a:spLocks noGrp="1"/>
          </p:cNvSpPr>
          <p:nvPr>
            <p:ph type="sldNum" sz="quarter" idx="2"/>
          </p:nvPr>
        </p:nvSpPr>
        <p:spPr>
          <a:xfrm>
            <a:off x="22797515" y="12979146"/>
            <a:ext cx="361189" cy="404115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3428913">
              <a:lnSpc>
                <a:spcPct val="100000"/>
              </a:lnSpc>
              <a:spcBef>
                <a:spcPts val="0"/>
              </a:spcBef>
              <a:tabLst/>
              <a:defRPr sz="1800" spc="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67218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  <p:sldLayoutId id="2147483677" r:id="rId13"/>
    <p:sldLayoutId id="2147483678" r:id="rId14"/>
    <p:sldLayoutId id="2147483679" r:id="rId15"/>
  </p:sldLayoutIdLst>
  <p:transition spd="med"/>
  <p:txStyles>
    <p:titleStyle>
      <a:lvl1pPr marL="0" marR="0" indent="0" algn="l" defTabSz="116085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300" b="1" i="0" u="none" strike="noStrike" cap="all" spc="-665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1pPr>
      <a:lvl2pPr marL="0" marR="0" indent="0" algn="l" defTabSz="116085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300" b="1" i="0" u="none" strike="noStrike" cap="all" spc="-665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2pPr>
      <a:lvl3pPr marL="0" marR="0" indent="0" algn="l" defTabSz="116085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300" b="1" i="0" u="none" strike="noStrike" cap="all" spc="-665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3pPr>
      <a:lvl4pPr marL="0" marR="0" indent="0" algn="l" defTabSz="116085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300" b="1" i="0" u="none" strike="noStrike" cap="all" spc="-665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4pPr>
      <a:lvl5pPr marL="0" marR="0" indent="0" algn="l" defTabSz="116085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300" b="1" i="0" u="none" strike="noStrike" cap="all" spc="-665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5pPr>
      <a:lvl6pPr marL="0" marR="0" indent="0" algn="l" defTabSz="116085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300" b="1" i="0" u="none" strike="noStrike" cap="all" spc="-665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6pPr>
      <a:lvl7pPr marL="0" marR="0" indent="0" algn="l" defTabSz="116085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300" b="1" i="0" u="none" strike="noStrike" cap="all" spc="-665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7pPr>
      <a:lvl8pPr marL="0" marR="0" indent="0" algn="l" defTabSz="116085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300" b="1" i="0" u="none" strike="noStrike" cap="all" spc="-665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8pPr>
      <a:lvl9pPr marL="0" marR="0" indent="0" algn="l" defTabSz="116085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300" b="1" i="0" u="none" strike="noStrike" cap="all" spc="-665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9pPr>
    </p:titleStyle>
    <p:bodyStyle>
      <a:lvl1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500" b="0" i="0" u="none" strike="noStrike" cap="all" spc="-104" baseline="0">
          <a:solidFill>
            <a:srgbClr val="000000"/>
          </a:solidFill>
          <a:uFillTx/>
          <a:latin typeface="Graphik Semibold"/>
          <a:ea typeface="Graphik Semibold"/>
          <a:cs typeface="Graphik Semibold"/>
          <a:sym typeface="Graphik Semibold"/>
        </a:defRPr>
      </a:lvl1pPr>
      <a:lvl2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500" b="0" i="0" u="none" strike="noStrike" cap="all" spc="-104" baseline="0">
          <a:solidFill>
            <a:srgbClr val="000000"/>
          </a:solidFill>
          <a:uFillTx/>
          <a:latin typeface="Graphik Semibold"/>
          <a:ea typeface="Graphik Semibold"/>
          <a:cs typeface="Graphik Semibold"/>
          <a:sym typeface="Graphik Semibold"/>
        </a:defRPr>
      </a:lvl2pPr>
      <a:lvl3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500" b="0" i="0" u="none" strike="noStrike" cap="all" spc="-104" baseline="0">
          <a:solidFill>
            <a:srgbClr val="000000"/>
          </a:solidFill>
          <a:uFillTx/>
          <a:latin typeface="Graphik Semibold"/>
          <a:ea typeface="Graphik Semibold"/>
          <a:cs typeface="Graphik Semibold"/>
          <a:sym typeface="Graphik Semibold"/>
        </a:defRPr>
      </a:lvl3pPr>
      <a:lvl4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500" b="0" i="0" u="none" strike="noStrike" cap="all" spc="-104" baseline="0">
          <a:solidFill>
            <a:srgbClr val="000000"/>
          </a:solidFill>
          <a:uFillTx/>
          <a:latin typeface="Graphik Semibold"/>
          <a:ea typeface="Graphik Semibold"/>
          <a:cs typeface="Graphik Semibold"/>
          <a:sym typeface="Graphik Semibold"/>
        </a:defRPr>
      </a:lvl4pPr>
      <a:lvl5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500" b="0" i="0" u="none" strike="noStrike" cap="all" spc="-104" baseline="0">
          <a:solidFill>
            <a:srgbClr val="000000"/>
          </a:solidFill>
          <a:uFillTx/>
          <a:latin typeface="Graphik Semibold"/>
          <a:ea typeface="Graphik Semibold"/>
          <a:cs typeface="Graphik Semibold"/>
          <a:sym typeface="Graphik Semibold"/>
        </a:defRPr>
      </a:lvl5pPr>
      <a:lvl6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500" b="0" i="0" u="none" strike="noStrike" cap="all" spc="-104" baseline="0">
          <a:solidFill>
            <a:srgbClr val="000000"/>
          </a:solidFill>
          <a:uFillTx/>
          <a:latin typeface="Graphik Semibold"/>
          <a:ea typeface="Graphik Semibold"/>
          <a:cs typeface="Graphik Semibold"/>
          <a:sym typeface="Graphik Semibold"/>
        </a:defRPr>
      </a:lvl6pPr>
      <a:lvl7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500" b="0" i="0" u="none" strike="noStrike" cap="all" spc="-104" baseline="0">
          <a:solidFill>
            <a:srgbClr val="000000"/>
          </a:solidFill>
          <a:uFillTx/>
          <a:latin typeface="Graphik Semibold"/>
          <a:ea typeface="Graphik Semibold"/>
          <a:cs typeface="Graphik Semibold"/>
          <a:sym typeface="Graphik Semibold"/>
        </a:defRPr>
      </a:lvl7pPr>
      <a:lvl8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500" b="0" i="0" u="none" strike="noStrike" cap="all" spc="-104" baseline="0">
          <a:solidFill>
            <a:srgbClr val="000000"/>
          </a:solidFill>
          <a:uFillTx/>
          <a:latin typeface="Graphik Semibold"/>
          <a:ea typeface="Graphik Semibold"/>
          <a:cs typeface="Graphik Semibold"/>
          <a:sym typeface="Graphik Semibold"/>
        </a:defRPr>
      </a:lvl8pPr>
      <a:lvl9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500" b="0" i="0" u="none" strike="noStrike" cap="all" spc="-104" baseline="0">
          <a:solidFill>
            <a:srgbClr val="000000"/>
          </a:solidFill>
          <a:uFillTx/>
          <a:latin typeface="Graphik Semibold"/>
          <a:ea typeface="Graphik Semibold"/>
          <a:cs typeface="Graphik Semibold"/>
          <a:sym typeface="Graphik Semibold"/>
        </a:defRPr>
      </a:lvl9pPr>
    </p:bodyStyle>
    <p:otherStyle>
      <a:lvl1pPr marL="0" marR="0" indent="0" algn="ctr" defTabSz="342891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1pPr>
      <a:lvl2pPr marL="0" marR="0" indent="0" algn="ctr" defTabSz="342891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2pPr>
      <a:lvl3pPr marL="0" marR="0" indent="0" algn="ctr" defTabSz="342891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3pPr>
      <a:lvl4pPr marL="0" marR="0" indent="0" algn="ctr" defTabSz="342891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4pPr>
      <a:lvl5pPr marL="0" marR="0" indent="0" algn="ctr" defTabSz="342891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5pPr>
      <a:lvl6pPr marL="0" marR="0" indent="0" algn="ctr" defTabSz="342891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6pPr>
      <a:lvl7pPr marL="0" marR="0" indent="0" algn="ctr" defTabSz="342891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7pPr>
      <a:lvl8pPr marL="0" marR="0" indent="0" algn="ctr" defTabSz="342891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8pPr>
      <a:lvl9pPr marL="0" marR="0" indent="0" algn="ctr" defTabSz="342891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educatie@onzetaal.nl?subject=Waar%20komt%20dat%20woord%20vandaan?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http://www.onzetaal.nl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Zeemeermin … zeemeermin?…"/>
          <p:cNvSpPr txBox="1">
            <a:spLocks noGrp="1"/>
          </p:cNvSpPr>
          <p:nvPr>
            <p:ph type="ctrTitle"/>
          </p:nvPr>
        </p:nvSpPr>
        <p:spPr>
          <a:xfrm>
            <a:off x="845284" y="3266948"/>
            <a:ext cx="22571274" cy="3001616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algn="ctr">
              <a:defRPr sz="12100" spc="0">
                <a:latin typeface="Dover Sans Text"/>
                <a:ea typeface="Dover Sans Text"/>
                <a:cs typeface="Dover Sans Text"/>
                <a:sym typeface="Dover Sans Text"/>
              </a:defRPr>
            </a:pPr>
            <a:r>
              <a:rPr lang="nl-NL" dirty="0"/>
              <a:t>Kleuterklas …kleuter?</a:t>
            </a:r>
            <a:br>
              <a:rPr lang="nl-NL" dirty="0"/>
            </a:br>
            <a:r>
              <a:rPr lang="nl-NL" dirty="0" err="1"/>
              <a:t>Kleu-ter</a:t>
            </a:r>
            <a:r>
              <a:rPr lang="nl-NL" dirty="0"/>
              <a:t>?</a:t>
            </a:r>
            <a:endParaRPr dirty="0"/>
          </a:p>
        </p:txBody>
      </p:sp>
      <p:sp>
        <p:nvSpPr>
          <p:cNvPr id="170" name="‘…en de kleine zeemeermin redde de drenkeling door hem op het strand te slepen…’"/>
          <p:cNvSpPr txBox="1"/>
          <p:nvPr/>
        </p:nvSpPr>
        <p:spPr>
          <a:xfrm>
            <a:off x="957764" y="1365846"/>
            <a:ext cx="21869401" cy="14022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pPr algn="l" defTabSz="914400">
              <a:lnSpc>
                <a:spcPct val="100000"/>
              </a:lnSpc>
              <a:spcBef>
                <a:spcPts val="0"/>
              </a:spcBef>
              <a:tabLst>
                <a:tab pos="203200" algn="l"/>
                <a:tab pos="419100" algn="l"/>
                <a:tab pos="622300" algn="l"/>
                <a:tab pos="838200" algn="l"/>
                <a:tab pos="1041400" algn="l"/>
                <a:tab pos="1257300" algn="l"/>
                <a:tab pos="1460500" algn="l"/>
                <a:tab pos="1676400" algn="l"/>
                <a:tab pos="1879600" algn="l"/>
                <a:tab pos="2095500" algn="l"/>
                <a:tab pos="2298700" algn="l"/>
                <a:tab pos="2514600" algn="l"/>
              </a:tabLst>
              <a:defRPr sz="943" spc="0">
                <a:latin typeface="Helvetica"/>
                <a:ea typeface="Helvetica"/>
                <a:cs typeface="Helvetica"/>
                <a:sym typeface="Helvetica"/>
              </a:defRPr>
            </a:pPr>
            <a:endParaRPr dirty="0"/>
          </a:p>
          <a:p>
            <a:pPr algn="l" defTabSz="914400">
              <a:lnSpc>
                <a:spcPct val="100000"/>
              </a:lnSpc>
              <a:spcBef>
                <a:spcPts val="0"/>
              </a:spcBef>
              <a:tabLst>
                <a:tab pos="203200" algn="l"/>
                <a:tab pos="419100" algn="l"/>
                <a:tab pos="622300" algn="l"/>
                <a:tab pos="838200" algn="l"/>
                <a:tab pos="1041400" algn="l"/>
                <a:tab pos="1257300" algn="l"/>
                <a:tab pos="1460500" algn="l"/>
                <a:tab pos="1676400" algn="l"/>
                <a:tab pos="1879600" algn="l"/>
                <a:tab pos="2095500" algn="l"/>
                <a:tab pos="2298700" algn="l"/>
                <a:tab pos="2514600" algn="l"/>
              </a:tabLst>
              <a:defRPr sz="4130" spc="0">
                <a:latin typeface="Antonia H3 Regular"/>
                <a:ea typeface="Antonia H3 Regular"/>
                <a:cs typeface="Antonia H3 Regular"/>
                <a:sym typeface="Antonia H3 Regular"/>
              </a:defRPr>
            </a:pPr>
            <a:r>
              <a:rPr lang="nl-NL" sz="6000" i="1" dirty="0">
                <a:latin typeface="Gill Sans MT" panose="020B0502020104020203" pitchFamily="34" charset="0"/>
              </a:rPr>
              <a:t>‘Mijn broertje zit in de kleuterklas.’ </a:t>
            </a:r>
            <a:endParaRPr sz="6000" i="1" dirty="0">
              <a:latin typeface="Gill Sans MT" panose="020B0502020104020203" pitchFamily="34" charset="0"/>
            </a:endParaRPr>
          </a:p>
        </p:txBody>
      </p:sp>
      <p:pic>
        <p:nvPicPr>
          <p:cNvPr id="175" name="Logo-eenregelig.png" descr="Logo-eenregelig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625561" y="434348"/>
            <a:ext cx="3370126" cy="911372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0" name="Groep 9">
            <a:extLst>
              <a:ext uri="{FF2B5EF4-FFF2-40B4-BE49-F238E27FC236}">
                <a16:creationId xmlns:a16="http://schemas.microsoft.com/office/drawing/2014/main" id="{9771F8C6-782D-0B7B-8992-873C75259DAF}"/>
              </a:ext>
            </a:extLst>
          </p:cNvPr>
          <p:cNvGrpSpPr/>
          <p:nvPr/>
        </p:nvGrpSpPr>
        <p:grpSpPr>
          <a:xfrm>
            <a:off x="11258550" y="6858001"/>
            <a:ext cx="12481855" cy="7083672"/>
            <a:chOff x="11258550" y="6858001"/>
            <a:chExt cx="12481855" cy="7083672"/>
          </a:xfrm>
        </p:grpSpPr>
        <p:sp>
          <p:nvSpPr>
            <p:cNvPr id="11" name="Vorm">
              <a:extLst>
                <a:ext uri="{FF2B5EF4-FFF2-40B4-BE49-F238E27FC236}">
                  <a16:creationId xmlns:a16="http://schemas.microsoft.com/office/drawing/2014/main" id="{30567B1C-D27B-3CAF-9DB5-F00626473678}"/>
                </a:ext>
              </a:extLst>
            </p:cNvPr>
            <p:cNvSpPr/>
            <p:nvPr/>
          </p:nvSpPr>
          <p:spPr>
            <a:xfrm>
              <a:off x="11258550" y="6858001"/>
              <a:ext cx="12158008" cy="62635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9" h="19903" extrusionOk="0">
                  <a:moveTo>
                    <a:pt x="11813" y="277"/>
                  </a:moveTo>
                  <a:cubicBezTo>
                    <a:pt x="13265" y="853"/>
                    <a:pt x="14467" y="2318"/>
                    <a:pt x="15102" y="4284"/>
                  </a:cubicBezTo>
                  <a:cubicBezTo>
                    <a:pt x="17359" y="2698"/>
                    <a:pt x="20066" y="4406"/>
                    <a:pt x="20786" y="7871"/>
                  </a:cubicBezTo>
                  <a:cubicBezTo>
                    <a:pt x="21297" y="10327"/>
                    <a:pt x="20574" y="12969"/>
                    <a:pt x="19037" y="14263"/>
                  </a:cubicBezTo>
                  <a:cubicBezTo>
                    <a:pt x="18567" y="17176"/>
                    <a:pt x="16783" y="19257"/>
                    <a:pt x="14707" y="19314"/>
                  </a:cubicBezTo>
                  <a:cubicBezTo>
                    <a:pt x="13215" y="19356"/>
                    <a:pt x="11811" y="18303"/>
                    <a:pt x="10978" y="16519"/>
                  </a:cubicBezTo>
                  <a:cubicBezTo>
                    <a:pt x="9573" y="19921"/>
                    <a:pt x="6476" y="20936"/>
                    <a:pt x="4187" y="18744"/>
                  </a:cubicBezTo>
                  <a:cubicBezTo>
                    <a:pt x="2881" y="17492"/>
                    <a:pt x="2123" y="15349"/>
                    <a:pt x="2188" y="13091"/>
                  </a:cubicBezTo>
                  <a:cubicBezTo>
                    <a:pt x="1336" y="12870"/>
                    <a:pt x="612" y="12062"/>
                    <a:pt x="251" y="10928"/>
                  </a:cubicBezTo>
                  <a:cubicBezTo>
                    <a:pt x="-303" y="9187"/>
                    <a:pt x="83" y="7125"/>
                    <a:pt x="1170" y="6020"/>
                  </a:cubicBezTo>
                  <a:cubicBezTo>
                    <a:pt x="925" y="5108"/>
                    <a:pt x="1005" y="4082"/>
                    <a:pt x="1383" y="3270"/>
                  </a:cubicBezTo>
                  <a:cubicBezTo>
                    <a:pt x="2488" y="893"/>
                    <a:pt x="4992" y="1280"/>
                    <a:pt x="5722" y="3941"/>
                  </a:cubicBezTo>
                  <a:cubicBezTo>
                    <a:pt x="6926" y="848"/>
                    <a:pt x="9439" y="-664"/>
                    <a:pt x="11813" y="277"/>
                  </a:cubicBezTo>
                  <a:close/>
                </a:path>
              </a:pathLst>
            </a:custGeom>
            <a:solidFill>
              <a:srgbClr val="D5E7E8"/>
            </a:solidFill>
            <a:ln w="12700">
              <a:miter lim="400000"/>
            </a:ln>
          </p:spPr>
          <p:txBody>
            <a:bodyPr lIns="50800" tIns="50800" rIns="50800" bIns="50800" anchor="ctr"/>
            <a:lstStyle/>
            <a:p>
              <a:endParaRPr/>
            </a:p>
          </p:txBody>
        </p:sp>
        <p:sp>
          <p:nvSpPr>
            <p:cNvPr id="12" name="Wat een gek woord eigenlijk! Waar komt dat vandaan?">
              <a:extLst>
                <a:ext uri="{FF2B5EF4-FFF2-40B4-BE49-F238E27FC236}">
                  <a16:creationId xmlns:a16="http://schemas.microsoft.com/office/drawing/2014/main" id="{0FB1EB52-9D83-A4E0-2BB7-5B9AC479EBC9}"/>
                </a:ext>
              </a:extLst>
            </p:cNvPr>
            <p:cNvSpPr txBox="1">
              <a:spLocks/>
            </p:cNvSpPr>
            <p:nvPr/>
          </p:nvSpPr>
          <p:spPr>
            <a:xfrm>
              <a:off x="12308531" y="9242672"/>
              <a:ext cx="10934920" cy="46990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lIns="50800" tIns="50800" rIns="50800" bIns="50800">
              <a:normAutofit/>
            </a:bodyPr>
            <a:lstStyle>
              <a:lvl1pPr marL="0" marR="0" indent="0" algn="l" defTabSz="584200" rtl="0" latinLnBrk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500" b="0" i="0" u="none" strike="noStrike" cap="all" spc="-104" baseline="0">
                  <a:solidFill>
                    <a:srgbClr val="000000"/>
                  </a:solidFill>
                  <a:uFillTx/>
                  <a:latin typeface="Graphik Semibold"/>
                  <a:ea typeface="Graphik Semibold"/>
                  <a:cs typeface="Graphik Semibold"/>
                  <a:sym typeface="Graphik Semibold"/>
                </a:defRPr>
              </a:lvl1pPr>
              <a:lvl2pPr marL="0" marR="0" indent="457200" algn="l" defTabSz="584200" rtl="0" latinLnBrk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500" b="0" i="0" u="none" strike="noStrike" cap="all" spc="-104" baseline="0">
                  <a:solidFill>
                    <a:srgbClr val="000000"/>
                  </a:solidFill>
                  <a:uFillTx/>
                  <a:latin typeface="Graphik Semibold"/>
                  <a:ea typeface="Graphik Semibold"/>
                  <a:cs typeface="Graphik Semibold"/>
                  <a:sym typeface="Graphik Semibold"/>
                </a:defRPr>
              </a:lvl2pPr>
              <a:lvl3pPr marL="0" marR="0" indent="914400" algn="l" defTabSz="584200" rtl="0" latinLnBrk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500" b="0" i="0" u="none" strike="noStrike" cap="all" spc="-104" baseline="0">
                  <a:solidFill>
                    <a:srgbClr val="000000"/>
                  </a:solidFill>
                  <a:uFillTx/>
                  <a:latin typeface="Graphik Semibold"/>
                  <a:ea typeface="Graphik Semibold"/>
                  <a:cs typeface="Graphik Semibold"/>
                  <a:sym typeface="Graphik Semibold"/>
                </a:defRPr>
              </a:lvl3pPr>
              <a:lvl4pPr marL="0" marR="0" indent="1371600" algn="l" defTabSz="584200" rtl="0" latinLnBrk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500" b="0" i="0" u="none" strike="noStrike" cap="all" spc="-104" baseline="0">
                  <a:solidFill>
                    <a:srgbClr val="000000"/>
                  </a:solidFill>
                  <a:uFillTx/>
                  <a:latin typeface="Graphik Semibold"/>
                  <a:ea typeface="Graphik Semibold"/>
                  <a:cs typeface="Graphik Semibold"/>
                  <a:sym typeface="Graphik Semibold"/>
                </a:defRPr>
              </a:lvl4pPr>
              <a:lvl5pPr marL="0" marR="0" indent="1828800" algn="l" defTabSz="584200" rtl="0" latinLnBrk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500" b="0" i="0" u="none" strike="noStrike" cap="all" spc="-104" baseline="0">
                  <a:solidFill>
                    <a:srgbClr val="000000"/>
                  </a:solidFill>
                  <a:uFillTx/>
                  <a:latin typeface="Graphik Semibold"/>
                  <a:ea typeface="Graphik Semibold"/>
                  <a:cs typeface="Graphik Semibold"/>
                  <a:sym typeface="Graphik Semibold"/>
                </a:defRPr>
              </a:lvl5pPr>
              <a:lvl6pPr marL="0" marR="0" indent="2286000" algn="l" defTabSz="584200" rtl="0" latinLnBrk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500" b="0" i="0" u="none" strike="noStrike" cap="all" spc="-104" baseline="0">
                  <a:solidFill>
                    <a:srgbClr val="000000"/>
                  </a:solidFill>
                  <a:uFillTx/>
                  <a:latin typeface="Graphik Semibold"/>
                  <a:ea typeface="Graphik Semibold"/>
                  <a:cs typeface="Graphik Semibold"/>
                  <a:sym typeface="Graphik Semibold"/>
                </a:defRPr>
              </a:lvl6pPr>
              <a:lvl7pPr marL="0" marR="0" indent="2743200" algn="l" defTabSz="584200" rtl="0" latinLnBrk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500" b="0" i="0" u="none" strike="noStrike" cap="all" spc="-104" baseline="0">
                  <a:solidFill>
                    <a:srgbClr val="000000"/>
                  </a:solidFill>
                  <a:uFillTx/>
                  <a:latin typeface="Graphik Semibold"/>
                  <a:ea typeface="Graphik Semibold"/>
                  <a:cs typeface="Graphik Semibold"/>
                  <a:sym typeface="Graphik Semibold"/>
                </a:defRPr>
              </a:lvl7pPr>
              <a:lvl8pPr marL="0" marR="0" indent="3200400" algn="l" defTabSz="584200" rtl="0" latinLnBrk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500" b="0" i="0" u="none" strike="noStrike" cap="all" spc="-104" baseline="0">
                  <a:solidFill>
                    <a:srgbClr val="000000"/>
                  </a:solidFill>
                  <a:uFillTx/>
                  <a:latin typeface="Graphik Semibold"/>
                  <a:ea typeface="Graphik Semibold"/>
                  <a:cs typeface="Graphik Semibold"/>
                  <a:sym typeface="Graphik Semibold"/>
                </a:defRPr>
              </a:lvl8pPr>
              <a:lvl9pPr marL="0" marR="0" indent="3657600" algn="l" defTabSz="584200" rtl="0" latinLnBrk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500" b="0" i="0" u="none" strike="noStrike" cap="all" spc="-104" baseline="0">
                  <a:solidFill>
                    <a:srgbClr val="000000"/>
                  </a:solidFill>
                  <a:uFillTx/>
                  <a:latin typeface="Graphik Semibold"/>
                  <a:ea typeface="Graphik Semibold"/>
                  <a:cs typeface="Graphik Semibold"/>
                  <a:sym typeface="Graphik Semibold"/>
                </a:defRPr>
              </a:lvl9pPr>
            </a:lstStyle>
            <a:p>
              <a:pPr hangingPunct="1">
                <a:spcBef>
                  <a:spcPts val="3300"/>
                </a:spcBef>
                <a:defRPr sz="5000" b="1" cap="none" spc="0">
                  <a:latin typeface="Dover Sans Text"/>
                  <a:ea typeface="Dover Sans Text"/>
                  <a:cs typeface="Dover Sans Text"/>
                  <a:sym typeface="Dover Sans Text"/>
                </a:defRPr>
              </a:pPr>
              <a:r>
                <a:rPr lang="nl-NL" sz="6000" b="1" cap="none" spc="0" dirty="0">
                  <a:latin typeface="Gill Sans MT" panose="020B0502020104020203" pitchFamily="34" charset="0"/>
                  <a:ea typeface="Dover Sans Text"/>
                  <a:cs typeface="Dover Sans Text"/>
                  <a:sym typeface="Dover Sans Text"/>
                </a:rPr>
                <a:t>Wat een gek woord eigenlijk!</a:t>
              </a:r>
              <a:br>
                <a:rPr lang="nl-NL" sz="6000" b="1" cap="none" spc="0" dirty="0">
                  <a:latin typeface="Gill Sans MT" panose="020B0502020104020203" pitchFamily="34" charset="0"/>
                  <a:ea typeface="Dover Sans Text"/>
                  <a:cs typeface="Dover Sans Text"/>
                  <a:sym typeface="Dover Sans Text"/>
                </a:rPr>
              </a:br>
              <a:r>
                <a:rPr lang="nl-NL" sz="6000" b="1" cap="none" spc="0" dirty="0">
                  <a:latin typeface="Gill Sans MT" panose="020B0502020104020203" pitchFamily="34" charset="0"/>
                  <a:ea typeface="Dover Sans Text"/>
                  <a:cs typeface="Dover Sans Text"/>
                  <a:sym typeface="Dover Sans Text"/>
                </a:rPr>
                <a:t>Waar komt dat vandaan?</a:t>
              </a:r>
            </a:p>
          </p:txBody>
        </p:sp>
        <p:sp>
          <p:nvSpPr>
            <p:cNvPr id="13" name="Cirkel">
              <a:extLst>
                <a:ext uri="{FF2B5EF4-FFF2-40B4-BE49-F238E27FC236}">
                  <a16:creationId xmlns:a16="http://schemas.microsoft.com/office/drawing/2014/main" id="{806A7A70-E442-E94F-D790-42A4B09079C2}"/>
                </a:ext>
              </a:extLst>
            </p:cNvPr>
            <p:cNvSpPr/>
            <p:nvPr/>
          </p:nvSpPr>
          <p:spPr>
            <a:xfrm>
              <a:off x="21723248" y="11379716"/>
              <a:ext cx="758971" cy="758971"/>
            </a:xfrm>
            <a:prstGeom prst="ellipse">
              <a:avLst/>
            </a:prstGeom>
            <a:solidFill>
              <a:srgbClr val="D5E7E8"/>
            </a:solidFill>
            <a:ln w="12700">
              <a:miter lim="400000"/>
            </a:ln>
          </p:spPr>
          <p:txBody>
            <a:bodyPr lIns="50800" tIns="50800" rIns="50800" bIns="50800" anchor="ctr"/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/>
                <a:defRPr sz="2200" spc="-44">
                  <a:solidFill>
                    <a:srgbClr val="FFFFFF"/>
                  </a:solidFill>
                  <a:latin typeface="Graphik Semibold"/>
                  <a:ea typeface="Graphik Semibold"/>
                  <a:cs typeface="Graphik Semibold"/>
                  <a:sym typeface="Graphik Semibold"/>
                </a:defRPr>
              </a:pPr>
              <a:endParaRPr/>
            </a:p>
          </p:txBody>
        </p:sp>
        <p:sp>
          <p:nvSpPr>
            <p:cNvPr id="14" name="Cirkel">
              <a:extLst>
                <a:ext uri="{FF2B5EF4-FFF2-40B4-BE49-F238E27FC236}">
                  <a16:creationId xmlns:a16="http://schemas.microsoft.com/office/drawing/2014/main" id="{9C6BAF1A-AFD0-D61E-E60B-9F744AABE840}"/>
                </a:ext>
              </a:extLst>
            </p:cNvPr>
            <p:cNvSpPr/>
            <p:nvPr/>
          </p:nvSpPr>
          <p:spPr>
            <a:xfrm>
              <a:off x="22492453" y="11974240"/>
              <a:ext cx="629131" cy="629131"/>
            </a:xfrm>
            <a:prstGeom prst="ellipse">
              <a:avLst/>
            </a:prstGeom>
            <a:solidFill>
              <a:srgbClr val="D5E7E8"/>
            </a:solidFill>
            <a:ln w="12700">
              <a:miter lim="400000"/>
            </a:ln>
          </p:spPr>
          <p:txBody>
            <a:bodyPr lIns="50800" tIns="50800" rIns="50800" bIns="50800" anchor="ctr"/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/>
                <a:defRPr sz="2200" spc="-44">
                  <a:solidFill>
                    <a:srgbClr val="FFFFFF"/>
                  </a:solidFill>
                  <a:latin typeface="Graphik Semibold"/>
                  <a:ea typeface="Graphik Semibold"/>
                  <a:cs typeface="Graphik Semibold"/>
                  <a:sym typeface="Graphik Semibold"/>
                </a:defRPr>
              </a:pPr>
              <a:endParaRPr/>
            </a:p>
          </p:txBody>
        </p:sp>
        <p:sp>
          <p:nvSpPr>
            <p:cNvPr id="15" name="Cirkel">
              <a:extLst>
                <a:ext uri="{FF2B5EF4-FFF2-40B4-BE49-F238E27FC236}">
                  <a16:creationId xmlns:a16="http://schemas.microsoft.com/office/drawing/2014/main" id="{7535B75B-3532-C467-81B0-49F4E57A84D6}"/>
                </a:ext>
              </a:extLst>
            </p:cNvPr>
            <p:cNvSpPr/>
            <p:nvPr/>
          </p:nvSpPr>
          <p:spPr>
            <a:xfrm>
              <a:off x="23243451" y="12624858"/>
              <a:ext cx="496954" cy="496703"/>
            </a:xfrm>
            <a:prstGeom prst="ellipse">
              <a:avLst/>
            </a:prstGeom>
            <a:solidFill>
              <a:srgbClr val="D5E7E8"/>
            </a:solidFill>
            <a:ln w="12700">
              <a:miter lim="400000"/>
            </a:ln>
          </p:spPr>
          <p:txBody>
            <a:bodyPr lIns="50800" tIns="50800" rIns="50800" bIns="50800" anchor="ctr"/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/>
                <a:defRPr sz="2200" spc="-44">
                  <a:solidFill>
                    <a:srgbClr val="FFFFFF"/>
                  </a:solidFill>
                  <a:latin typeface="Graphik Semibold"/>
                  <a:ea typeface="Graphik Semibold"/>
                  <a:cs typeface="Graphik Semibold"/>
                  <a:sym typeface="Graphik Semibold"/>
                </a:defRPr>
              </a:pPr>
              <a:endParaRPr/>
            </a:p>
          </p:txBody>
        </p:sp>
      </p:grpSp>
      <p:pic>
        <p:nvPicPr>
          <p:cNvPr id="1026" name="Picture 2" descr="Cartoon Kid Boy 31101580 PNG">
            <a:extLst>
              <a:ext uri="{FF2B5EF4-FFF2-40B4-BE49-F238E27FC236}">
                <a16:creationId xmlns:a16="http://schemas.microsoft.com/office/drawing/2014/main" id="{C97DADDC-30EA-E03B-35FC-EFB6F316C0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5277" y="6786855"/>
            <a:ext cx="3625094" cy="5213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25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Zeemeermin"/>
          <p:cNvSpPr txBox="1">
            <a:spLocks noGrp="1"/>
          </p:cNvSpPr>
          <p:nvPr>
            <p:ph type="title"/>
          </p:nvPr>
        </p:nvSpPr>
        <p:spPr>
          <a:xfrm>
            <a:off x="0" y="231314"/>
            <a:ext cx="24384000" cy="2228811"/>
          </a:xfrm>
          <a:prstGeom prst="rect">
            <a:avLst/>
          </a:prstGeom>
        </p:spPr>
        <p:txBody>
          <a:bodyPr/>
          <a:lstStyle>
            <a:lvl1pPr>
              <a:defRPr sz="12100" spc="0">
                <a:latin typeface="Dover Sans Text"/>
                <a:ea typeface="Dover Sans Text"/>
                <a:cs typeface="Dover Sans Text"/>
                <a:sym typeface="Dover Sans Text"/>
              </a:defRPr>
            </a:lvl1pPr>
          </a:lstStyle>
          <a:p>
            <a:pPr algn="ctr"/>
            <a:r>
              <a:rPr lang="nl-NL" dirty="0">
                <a:latin typeface="Gill Sans MT" panose="020B0502020104020203" pitchFamily="34" charset="0"/>
              </a:rPr>
              <a:t>kleuter</a:t>
            </a:r>
            <a:endParaRPr dirty="0">
              <a:latin typeface="Gill Sans MT" panose="020B0502020104020203" pitchFamily="34" charset="0"/>
            </a:endParaRPr>
          </a:p>
        </p:txBody>
      </p:sp>
      <p:pic>
        <p:nvPicPr>
          <p:cNvPr id="184" name="Logo-eenregelig.png" descr="Logo-eenregelig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625561" y="434348"/>
            <a:ext cx="3370126" cy="911372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Zeemeermin is een samenstelling van drie zelfstandig naamwoorden: zee, meer en min. Waarom zit zowel zee als meer in het woord? En wie of wat is die min?…">
            <a:extLst>
              <a:ext uri="{FF2B5EF4-FFF2-40B4-BE49-F238E27FC236}">
                <a16:creationId xmlns:a16="http://schemas.microsoft.com/office/drawing/2014/main" id="{8F6EB418-DAD5-4644-2B59-6F861FA18B43}"/>
              </a:ext>
            </a:extLst>
          </p:cNvPr>
          <p:cNvSpPr txBox="1">
            <a:spLocks/>
          </p:cNvSpPr>
          <p:nvPr/>
        </p:nvSpPr>
        <p:spPr>
          <a:xfrm>
            <a:off x="1542347" y="3966695"/>
            <a:ext cx="10899035" cy="22288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t">
            <a:normAutofit lnSpcReduction="10000"/>
          </a:bodyPr>
          <a:lstStyle>
            <a:lvl1pPr marL="0" marR="0" indent="0" algn="l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500" b="0" i="0" u="none" strike="noStrike" cap="all" spc="-104" baseline="0">
                <a:solidFill>
                  <a:srgbClr val="000000"/>
                </a:solidFill>
                <a:uFillTx/>
                <a:latin typeface="Graphik Semibold"/>
                <a:ea typeface="Graphik Semibold"/>
                <a:cs typeface="Graphik Semibold"/>
                <a:sym typeface="Graphik Semibold"/>
              </a:defRPr>
            </a:lvl1pPr>
            <a:lvl2pPr marL="0" marR="0" indent="457200" algn="l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500" b="0" i="0" u="none" strike="noStrike" cap="all" spc="-104" baseline="0">
                <a:solidFill>
                  <a:srgbClr val="000000"/>
                </a:solidFill>
                <a:uFillTx/>
                <a:latin typeface="Graphik Semibold"/>
                <a:ea typeface="Graphik Semibold"/>
                <a:cs typeface="Graphik Semibold"/>
                <a:sym typeface="Graphik Semibold"/>
              </a:defRPr>
            </a:lvl2pPr>
            <a:lvl3pPr marL="0" marR="0" indent="914400" algn="l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500" b="0" i="0" u="none" strike="noStrike" cap="all" spc="-104" baseline="0">
                <a:solidFill>
                  <a:srgbClr val="000000"/>
                </a:solidFill>
                <a:uFillTx/>
                <a:latin typeface="Graphik Semibold"/>
                <a:ea typeface="Graphik Semibold"/>
                <a:cs typeface="Graphik Semibold"/>
                <a:sym typeface="Graphik Semibold"/>
              </a:defRPr>
            </a:lvl3pPr>
            <a:lvl4pPr marL="0" marR="0" indent="1371600" algn="l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500" b="0" i="0" u="none" strike="noStrike" cap="all" spc="-104" baseline="0">
                <a:solidFill>
                  <a:srgbClr val="000000"/>
                </a:solidFill>
                <a:uFillTx/>
                <a:latin typeface="Graphik Semibold"/>
                <a:ea typeface="Graphik Semibold"/>
                <a:cs typeface="Graphik Semibold"/>
                <a:sym typeface="Graphik Semibold"/>
              </a:defRPr>
            </a:lvl4pPr>
            <a:lvl5pPr marL="0" marR="0" indent="1828800" algn="l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500" b="0" i="0" u="none" strike="noStrike" cap="all" spc="-104" baseline="0">
                <a:solidFill>
                  <a:srgbClr val="000000"/>
                </a:solidFill>
                <a:uFillTx/>
                <a:latin typeface="Graphik Semibold"/>
                <a:ea typeface="Graphik Semibold"/>
                <a:cs typeface="Graphik Semibold"/>
                <a:sym typeface="Graphik Semibold"/>
              </a:defRPr>
            </a:lvl5pPr>
            <a:lvl6pPr marL="0" marR="0" indent="2286000" algn="l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500" b="0" i="0" u="none" strike="noStrike" cap="all" spc="-104" baseline="0">
                <a:solidFill>
                  <a:srgbClr val="000000"/>
                </a:solidFill>
                <a:uFillTx/>
                <a:latin typeface="Graphik Semibold"/>
                <a:ea typeface="Graphik Semibold"/>
                <a:cs typeface="Graphik Semibold"/>
                <a:sym typeface="Graphik Semibold"/>
              </a:defRPr>
            </a:lvl6pPr>
            <a:lvl7pPr marL="0" marR="0" indent="2743200" algn="l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500" b="0" i="0" u="none" strike="noStrike" cap="all" spc="-104" baseline="0">
                <a:solidFill>
                  <a:srgbClr val="000000"/>
                </a:solidFill>
                <a:uFillTx/>
                <a:latin typeface="Graphik Semibold"/>
                <a:ea typeface="Graphik Semibold"/>
                <a:cs typeface="Graphik Semibold"/>
                <a:sym typeface="Graphik Semibold"/>
              </a:defRPr>
            </a:lvl7pPr>
            <a:lvl8pPr marL="0" marR="0" indent="3200400" algn="l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500" b="0" i="0" u="none" strike="noStrike" cap="all" spc="-104" baseline="0">
                <a:solidFill>
                  <a:srgbClr val="000000"/>
                </a:solidFill>
                <a:uFillTx/>
                <a:latin typeface="Graphik Semibold"/>
                <a:ea typeface="Graphik Semibold"/>
                <a:cs typeface="Graphik Semibold"/>
                <a:sym typeface="Graphik Semibold"/>
              </a:defRPr>
            </a:lvl8pPr>
            <a:lvl9pPr marL="0" marR="0" indent="3657600" algn="l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500" b="0" i="0" u="none" strike="noStrike" cap="all" spc="-104" baseline="0">
                <a:solidFill>
                  <a:srgbClr val="000000"/>
                </a:solidFill>
                <a:uFillTx/>
                <a:latin typeface="Graphik Semibold"/>
                <a:ea typeface="Graphik Semibold"/>
                <a:cs typeface="Graphik Semibold"/>
                <a:sym typeface="Graphik Semibold"/>
              </a:defRPr>
            </a:lvl9pPr>
          </a:lstStyle>
          <a:p>
            <a:pPr marL="857250" indent="-857250" defTabSz="914400" hangingPunct="1">
              <a:buFont typeface="Arial" panose="020B0604020202020204" pitchFamily="34" charset="0"/>
              <a:buChar char="•"/>
              <a:tabLst>
                <a:tab pos="241300" algn="l"/>
                <a:tab pos="495300" algn="l"/>
                <a:tab pos="749300" algn="l"/>
                <a:tab pos="1003300" algn="l"/>
                <a:tab pos="1257300" algn="l"/>
                <a:tab pos="1511300" algn="l"/>
                <a:tab pos="1765300" algn="l"/>
                <a:tab pos="2019300" algn="l"/>
                <a:tab pos="2260600" algn="l"/>
                <a:tab pos="2514600" algn="l"/>
                <a:tab pos="2768600" algn="l"/>
                <a:tab pos="3022600" algn="l"/>
              </a:tabLst>
              <a:defRPr sz="3550" cap="none" spc="0">
                <a:latin typeface="Dover Sans Text"/>
                <a:ea typeface="Dover Sans Text"/>
                <a:cs typeface="Dover Sans Text"/>
                <a:sym typeface="Dover Sans Text"/>
              </a:defRPr>
            </a:pPr>
            <a:r>
              <a:rPr lang="nl-NL" sz="7100" i="1" cap="none" spc="0" dirty="0">
                <a:latin typeface="Gill Sans MT" panose="020B0502020104020203" pitchFamily="34" charset="0"/>
                <a:ea typeface="Dover Sans Text"/>
                <a:cs typeface="Dover Sans Text"/>
                <a:sym typeface="Dover Sans Text"/>
              </a:rPr>
              <a:t>Kleuter </a:t>
            </a:r>
            <a:r>
              <a:rPr lang="nl-NL" sz="7100" cap="none" spc="0" dirty="0">
                <a:latin typeface="Gill Sans MT" panose="020B0502020104020203" pitchFamily="34" charset="0"/>
                <a:ea typeface="Dover Sans Text"/>
                <a:cs typeface="Dover Sans Text"/>
                <a:sym typeface="Dover Sans Text"/>
              </a:rPr>
              <a:t>= </a:t>
            </a:r>
            <a:r>
              <a:rPr lang="nl-NL" sz="7100" i="1" cap="none" spc="0" dirty="0">
                <a:latin typeface="Gill Sans MT" panose="020B0502020104020203" pitchFamily="34" charset="0"/>
                <a:ea typeface="Dover Sans Text"/>
                <a:cs typeface="Dover Sans Text"/>
                <a:sym typeface="Dover Sans Text"/>
              </a:rPr>
              <a:t>kind</a:t>
            </a:r>
          </a:p>
          <a:p>
            <a:pPr marL="857250" indent="-857250" defTabSz="914400" hangingPunct="1">
              <a:buFont typeface="Arial" panose="020B0604020202020204" pitchFamily="34" charset="0"/>
              <a:buChar char="•"/>
              <a:tabLst>
                <a:tab pos="241300" algn="l"/>
                <a:tab pos="495300" algn="l"/>
                <a:tab pos="749300" algn="l"/>
                <a:tab pos="1003300" algn="l"/>
                <a:tab pos="1257300" algn="l"/>
                <a:tab pos="1511300" algn="l"/>
                <a:tab pos="1765300" algn="l"/>
                <a:tab pos="2019300" algn="l"/>
                <a:tab pos="2260600" algn="l"/>
                <a:tab pos="2514600" algn="l"/>
                <a:tab pos="2768600" algn="l"/>
                <a:tab pos="3022600" algn="l"/>
              </a:tabLst>
              <a:defRPr sz="3550" cap="none" spc="0">
                <a:latin typeface="Dover Sans Text"/>
                <a:ea typeface="Dover Sans Text"/>
                <a:cs typeface="Dover Sans Text"/>
                <a:sym typeface="Dover Sans Text"/>
              </a:defRPr>
            </a:pPr>
            <a:r>
              <a:rPr lang="nl-NL" sz="7100" i="1" cap="none" spc="0" dirty="0">
                <a:latin typeface="Gill Sans MT" panose="020B0502020104020203" pitchFamily="34" charset="0"/>
                <a:ea typeface="Dover Sans Text"/>
                <a:cs typeface="Dover Sans Text"/>
                <a:sym typeface="Dover Sans Text"/>
              </a:rPr>
              <a:t>Kindertuinen / kleuterscholen</a:t>
            </a:r>
            <a:endParaRPr lang="nl-NL" sz="6000" i="1" cap="none" spc="0" dirty="0">
              <a:latin typeface="Gill Sans MT" panose="020B0502020104020203" pitchFamily="34" charset="0"/>
              <a:ea typeface="Dover Sans Text"/>
              <a:cs typeface="Dover Sans Text"/>
              <a:sym typeface="Dover Sans Text"/>
            </a:endParaRPr>
          </a:p>
          <a:p>
            <a:pPr defTabSz="914400" hangingPunct="1">
              <a:tabLst>
                <a:tab pos="241300" algn="l"/>
                <a:tab pos="495300" algn="l"/>
                <a:tab pos="749300" algn="l"/>
                <a:tab pos="1003300" algn="l"/>
                <a:tab pos="1257300" algn="l"/>
                <a:tab pos="1511300" algn="l"/>
                <a:tab pos="1765300" algn="l"/>
                <a:tab pos="2019300" algn="l"/>
                <a:tab pos="2260600" algn="l"/>
                <a:tab pos="2514600" algn="l"/>
                <a:tab pos="2768600" algn="l"/>
                <a:tab pos="3022600" algn="l"/>
              </a:tabLst>
              <a:defRPr sz="3550" cap="none" spc="0">
                <a:latin typeface="Dover Sans Text"/>
                <a:ea typeface="Dover Sans Text"/>
                <a:cs typeface="Dover Sans Text"/>
                <a:sym typeface="Dover Sans Text"/>
              </a:defRPr>
            </a:pPr>
            <a:endParaRPr lang="nl-NL" sz="6000" cap="none" spc="0" dirty="0">
              <a:latin typeface="Gill Sans MT"/>
              <a:ea typeface="Dover Sans Text"/>
              <a:cs typeface="Segoe UI"/>
              <a:sym typeface="Dover Sans Text"/>
            </a:endParaRPr>
          </a:p>
          <a:p>
            <a:pPr defTabSz="914400" hangingPunct="1">
              <a:tabLst>
                <a:tab pos="241300" algn="l"/>
                <a:tab pos="495300" algn="l"/>
                <a:tab pos="749300" algn="l"/>
                <a:tab pos="1003300" algn="l"/>
                <a:tab pos="1257300" algn="l"/>
                <a:tab pos="1511300" algn="l"/>
                <a:tab pos="1765300" algn="l"/>
                <a:tab pos="2019300" algn="l"/>
                <a:tab pos="2260600" algn="l"/>
                <a:tab pos="2514600" algn="l"/>
                <a:tab pos="2768600" algn="l"/>
                <a:tab pos="3022600" algn="l"/>
              </a:tabLst>
              <a:defRPr sz="3550" cap="none" spc="0">
                <a:latin typeface="Dover Sans Text"/>
                <a:ea typeface="Dover Sans Text"/>
                <a:cs typeface="Dover Sans Text"/>
                <a:sym typeface="Dover Sans Text"/>
              </a:defRPr>
            </a:pPr>
            <a:endParaRPr lang="nl-NL" sz="7700" cap="none" spc="0" dirty="0">
              <a:latin typeface="Gill Sans MT" panose="020B0502020104020203" pitchFamily="34" charset="0"/>
              <a:ea typeface="Dover Sans Text"/>
              <a:cs typeface="Dover Sans Text"/>
              <a:sym typeface="Dover Sans Text"/>
            </a:endParaRPr>
          </a:p>
          <a:p>
            <a:pPr marL="571500" indent="-571500" defTabSz="914400" hangingPunct="1">
              <a:buFont typeface="Arial" panose="020B0604020202020204" pitchFamily="34" charset="0"/>
              <a:buChar char="•"/>
              <a:tabLst>
                <a:tab pos="241300" algn="l"/>
                <a:tab pos="495300" algn="l"/>
                <a:tab pos="749300" algn="l"/>
                <a:tab pos="1003300" algn="l"/>
                <a:tab pos="1257300" algn="l"/>
                <a:tab pos="1511300" algn="l"/>
                <a:tab pos="1765300" algn="l"/>
                <a:tab pos="2019300" algn="l"/>
                <a:tab pos="2260600" algn="l"/>
                <a:tab pos="2514600" algn="l"/>
                <a:tab pos="2768600" algn="l"/>
                <a:tab pos="3022600" algn="l"/>
              </a:tabLst>
              <a:defRPr sz="3550" cap="none" spc="0">
                <a:latin typeface="Dover Sans Text"/>
                <a:ea typeface="Dover Sans Text"/>
                <a:cs typeface="Dover Sans Text"/>
                <a:sym typeface="Dover Sans Text"/>
              </a:defRPr>
            </a:pPr>
            <a:endParaRPr lang="nl-NL" sz="4000" cap="none" spc="0" dirty="0">
              <a:latin typeface="Gill Sans MT" panose="020B0502020104020203" pitchFamily="34" charset="0"/>
              <a:ea typeface="Dover Sans Text"/>
              <a:cs typeface="Dover Sans Text"/>
              <a:sym typeface="Dover Sans Text"/>
            </a:endParaRPr>
          </a:p>
          <a:p>
            <a:pPr marL="571500" indent="-571500" defTabSz="914400" hangingPunct="1">
              <a:buFont typeface="Arial" panose="020B0604020202020204" pitchFamily="34" charset="0"/>
              <a:buChar char="•"/>
              <a:tabLst>
                <a:tab pos="241300" algn="l"/>
                <a:tab pos="495300" algn="l"/>
                <a:tab pos="749300" algn="l"/>
                <a:tab pos="1003300" algn="l"/>
                <a:tab pos="1257300" algn="l"/>
                <a:tab pos="1511300" algn="l"/>
                <a:tab pos="1765300" algn="l"/>
                <a:tab pos="2019300" algn="l"/>
                <a:tab pos="2260600" algn="l"/>
                <a:tab pos="2514600" algn="l"/>
                <a:tab pos="2768600" algn="l"/>
                <a:tab pos="3022600" algn="l"/>
              </a:tabLst>
              <a:defRPr sz="3550" cap="none" spc="0">
                <a:latin typeface="Dover Sans Text"/>
                <a:ea typeface="Dover Sans Text"/>
                <a:cs typeface="Dover Sans Text"/>
                <a:sym typeface="Dover Sans Text"/>
              </a:defRPr>
            </a:pPr>
            <a:endParaRPr lang="nl-NL" sz="4000" cap="none" spc="0" dirty="0">
              <a:latin typeface="Gill Sans MT" panose="020B0502020104020203" pitchFamily="34" charset="0"/>
              <a:ea typeface="Dover Sans Text"/>
              <a:cs typeface="Dover Sans Text"/>
              <a:sym typeface="Dover Sans Text"/>
            </a:endParaRPr>
          </a:p>
          <a:p>
            <a:pPr marL="571500" indent="-571500" defTabSz="914400" hangingPunct="1">
              <a:buFont typeface="Arial" panose="020B0604020202020204" pitchFamily="34" charset="0"/>
              <a:buChar char="•"/>
              <a:tabLst>
                <a:tab pos="241300" algn="l"/>
                <a:tab pos="495300" algn="l"/>
                <a:tab pos="749300" algn="l"/>
                <a:tab pos="1003300" algn="l"/>
                <a:tab pos="1257300" algn="l"/>
                <a:tab pos="1511300" algn="l"/>
                <a:tab pos="1765300" algn="l"/>
                <a:tab pos="2019300" algn="l"/>
                <a:tab pos="2260600" algn="l"/>
                <a:tab pos="2514600" algn="l"/>
                <a:tab pos="2768600" algn="l"/>
                <a:tab pos="3022600" algn="l"/>
              </a:tabLst>
              <a:defRPr sz="3550" cap="none" spc="0">
                <a:latin typeface="Dover Sans Text"/>
                <a:ea typeface="Dover Sans Text"/>
                <a:cs typeface="Dover Sans Text"/>
                <a:sym typeface="Dover Sans Text"/>
              </a:defRPr>
            </a:pPr>
            <a:endParaRPr lang="nl-NL" sz="4000" cap="none" spc="0" dirty="0">
              <a:latin typeface="Gill Sans MT" panose="020B0502020104020203" pitchFamily="34" charset="0"/>
              <a:ea typeface="Dover Sans Text"/>
              <a:cs typeface="Dover Sans Text"/>
              <a:sym typeface="Dover Sans Text"/>
            </a:endParaRPr>
          </a:p>
        </p:txBody>
      </p:sp>
      <p:sp>
        <p:nvSpPr>
          <p:cNvPr id="9" name="Zeemeermin is een samenstelling van drie zelfstandig naamwoorden: zee, meer en min. Waarom zit zowel zee als meer in het woord? En wie of wat is die min?…">
            <a:extLst>
              <a:ext uri="{FF2B5EF4-FFF2-40B4-BE49-F238E27FC236}">
                <a16:creationId xmlns:a16="http://schemas.microsoft.com/office/drawing/2014/main" id="{306CAEF1-3514-3869-BFAE-D5FDF2F2A9C1}"/>
              </a:ext>
            </a:extLst>
          </p:cNvPr>
          <p:cNvSpPr txBox="1">
            <a:spLocks/>
          </p:cNvSpPr>
          <p:nvPr/>
        </p:nvSpPr>
        <p:spPr>
          <a:xfrm>
            <a:off x="1542347" y="6778089"/>
            <a:ext cx="22407096" cy="34285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t">
            <a:normAutofit/>
          </a:bodyPr>
          <a:lstStyle>
            <a:lvl1pPr marL="0" marR="0" indent="0" algn="l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500" b="0" i="0" u="none" strike="noStrike" cap="all" spc="-104" baseline="0">
                <a:solidFill>
                  <a:srgbClr val="000000"/>
                </a:solidFill>
                <a:uFillTx/>
                <a:latin typeface="Graphik Semibold"/>
                <a:ea typeface="Graphik Semibold"/>
                <a:cs typeface="Graphik Semibold"/>
                <a:sym typeface="Graphik Semibold"/>
              </a:defRPr>
            </a:lvl1pPr>
            <a:lvl2pPr marL="0" marR="0" indent="457200" algn="l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500" b="0" i="0" u="none" strike="noStrike" cap="all" spc="-104" baseline="0">
                <a:solidFill>
                  <a:srgbClr val="000000"/>
                </a:solidFill>
                <a:uFillTx/>
                <a:latin typeface="Graphik Semibold"/>
                <a:ea typeface="Graphik Semibold"/>
                <a:cs typeface="Graphik Semibold"/>
                <a:sym typeface="Graphik Semibold"/>
              </a:defRPr>
            </a:lvl2pPr>
            <a:lvl3pPr marL="0" marR="0" indent="914400" algn="l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500" b="0" i="0" u="none" strike="noStrike" cap="all" spc="-104" baseline="0">
                <a:solidFill>
                  <a:srgbClr val="000000"/>
                </a:solidFill>
                <a:uFillTx/>
                <a:latin typeface="Graphik Semibold"/>
                <a:ea typeface="Graphik Semibold"/>
                <a:cs typeface="Graphik Semibold"/>
                <a:sym typeface="Graphik Semibold"/>
              </a:defRPr>
            </a:lvl3pPr>
            <a:lvl4pPr marL="0" marR="0" indent="1371600" algn="l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500" b="0" i="0" u="none" strike="noStrike" cap="all" spc="-104" baseline="0">
                <a:solidFill>
                  <a:srgbClr val="000000"/>
                </a:solidFill>
                <a:uFillTx/>
                <a:latin typeface="Graphik Semibold"/>
                <a:ea typeface="Graphik Semibold"/>
                <a:cs typeface="Graphik Semibold"/>
                <a:sym typeface="Graphik Semibold"/>
              </a:defRPr>
            </a:lvl4pPr>
            <a:lvl5pPr marL="0" marR="0" indent="1828800" algn="l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500" b="0" i="0" u="none" strike="noStrike" cap="all" spc="-104" baseline="0">
                <a:solidFill>
                  <a:srgbClr val="000000"/>
                </a:solidFill>
                <a:uFillTx/>
                <a:latin typeface="Graphik Semibold"/>
                <a:ea typeface="Graphik Semibold"/>
                <a:cs typeface="Graphik Semibold"/>
                <a:sym typeface="Graphik Semibold"/>
              </a:defRPr>
            </a:lvl5pPr>
            <a:lvl6pPr marL="0" marR="0" indent="2286000" algn="l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500" b="0" i="0" u="none" strike="noStrike" cap="all" spc="-104" baseline="0">
                <a:solidFill>
                  <a:srgbClr val="000000"/>
                </a:solidFill>
                <a:uFillTx/>
                <a:latin typeface="Graphik Semibold"/>
                <a:ea typeface="Graphik Semibold"/>
                <a:cs typeface="Graphik Semibold"/>
                <a:sym typeface="Graphik Semibold"/>
              </a:defRPr>
            </a:lvl6pPr>
            <a:lvl7pPr marL="0" marR="0" indent="2743200" algn="l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500" b="0" i="0" u="none" strike="noStrike" cap="all" spc="-104" baseline="0">
                <a:solidFill>
                  <a:srgbClr val="000000"/>
                </a:solidFill>
                <a:uFillTx/>
                <a:latin typeface="Graphik Semibold"/>
                <a:ea typeface="Graphik Semibold"/>
                <a:cs typeface="Graphik Semibold"/>
                <a:sym typeface="Graphik Semibold"/>
              </a:defRPr>
            </a:lvl7pPr>
            <a:lvl8pPr marL="0" marR="0" indent="3200400" algn="l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500" b="0" i="0" u="none" strike="noStrike" cap="all" spc="-104" baseline="0">
                <a:solidFill>
                  <a:srgbClr val="000000"/>
                </a:solidFill>
                <a:uFillTx/>
                <a:latin typeface="Graphik Semibold"/>
                <a:ea typeface="Graphik Semibold"/>
                <a:cs typeface="Graphik Semibold"/>
                <a:sym typeface="Graphik Semibold"/>
              </a:defRPr>
            </a:lvl8pPr>
            <a:lvl9pPr marL="0" marR="0" indent="3657600" algn="l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500" b="0" i="0" u="none" strike="noStrike" cap="all" spc="-104" baseline="0">
                <a:solidFill>
                  <a:srgbClr val="000000"/>
                </a:solidFill>
                <a:uFillTx/>
                <a:latin typeface="Graphik Semibold"/>
                <a:ea typeface="Graphik Semibold"/>
                <a:cs typeface="Graphik Semibold"/>
                <a:sym typeface="Graphik Semibold"/>
              </a:defRPr>
            </a:lvl9pPr>
          </a:lstStyle>
          <a:p>
            <a:pPr marL="857250" indent="-857250" defTabSz="914400" hangingPunct="1">
              <a:buFont typeface="Arial" panose="020B0604020202020204" pitchFamily="34" charset="0"/>
              <a:buChar char="•"/>
              <a:tabLst>
                <a:tab pos="241300" algn="l"/>
                <a:tab pos="495300" algn="l"/>
                <a:tab pos="749300" algn="l"/>
                <a:tab pos="1003300" algn="l"/>
                <a:tab pos="1257300" algn="l"/>
                <a:tab pos="1511300" algn="l"/>
                <a:tab pos="1765300" algn="l"/>
                <a:tab pos="2019300" algn="l"/>
                <a:tab pos="2260600" algn="l"/>
                <a:tab pos="2514600" algn="l"/>
                <a:tab pos="2768600" algn="l"/>
                <a:tab pos="3022600" algn="l"/>
              </a:tabLst>
              <a:defRPr sz="3550" cap="none" spc="0">
                <a:latin typeface="Dover Sans Text"/>
                <a:ea typeface="Dover Sans Text"/>
                <a:cs typeface="Dover Sans Text"/>
                <a:sym typeface="Dover Sans Text"/>
              </a:defRPr>
            </a:pPr>
            <a:r>
              <a:rPr lang="nl-NL" sz="7100" i="1" cap="none" spc="0" dirty="0" err="1">
                <a:latin typeface="Gill Sans MT"/>
                <a:ea typeface="Dover Sans Text"/>
                <a:cs typeface="Segoe UI"/>
                <a:sym typeface="Dover Sans Text"/>
              </a:rPr>
              <a:t>Cloter</a:t>
            </a:r>
            <a:r>
              <a:rPr lang="nl-NL" sz="7100" cap="none" spc="0" dirty="0">
                <a:latin typeface="Gill Sans MT"/>
                <a:ea typeface="Dover Sans Text"/>
                <a:cs typeface="Segoe UI"/>
                <a:sym typeface="Dover Sans Text"/>
              </a:rPr>
              <a:t>: speelt met een </a:t>
            </a:r>
            <a:r>
              <a:rPr lang="nl-NL" sz="7100" i="1" cap="none" spc="0" dirty="0">
                <a:latin typeface="Gill Sans MT"/>
                <a:ea typeface="Dover Sans Text"/>
                <a:cs typeface="Segoe UI"/>
                <a:sym typeface="Dover Sans Text"/>
              </a:rPr>
              <a:t>kloot</a:t>
            </a:r>
            <a:r>
              <a:rPr lang="nl-NL" sz="7100" cap="none" spc="0" dirty="0">
                <a:latin typeface="Gill Sans MT"/>
                <a:ea typeface="Dover Sans Text"/>
                <a:cs typeface="Segoe UI"/>
                <a:sym typeface="Dover Sans Text"/>
              </a:rPr>
              <a:t> (bal) </a:t>
            </a:r>
            <a:endParaRPr lang="nl-NL" sz="7100" i="1" cap="none" spc="0" dirty="0">
              <a:latin typeface="Gill Sans MT"/>
              <a:ea typeface="Dover Sans Text"/>
              <a:cs typeface="Segoe UI"/>
              <a:sym typeface="Dover Sans Text"/>
            </a:endParaRPr>
          </a:p>
          <a:p>
            <a:pPr defTabSz="914400" hangingPunct="1">
              <a:tabLst>
                <a:tab pos="241300" algn="l"/>
                <a:tab pos="495300" algn="l"/>
                <a:tab pos="749300" algn="l"/>
                <a:tab pos="1003300" algn="l"/>
                <a:tab pos="1257300" algn="l"/>
                <a:tab pos="1511300" algn="l"/>
                <a:tab pos="1765300" algn="l"/>
                <a:tab pos="2019300" algn="l"/>
                <a:tab pos="2260600" algn="l"/>
                <a:tab pos="2514600" algn="l"/>
                <a:tab pos="2768600" algn="l"/>
                <a:tab pos="3022600" algn="l"/>
              </a:tabLst>
              <a:defRPr sz="3550" cap="none" spc="0">
                <a:latin typeface="Dover Sans Text"/>
                <a:ea typeface="Dover Sans Text"/>
                <a:cs typeface="Dover Sans Text"/>
                <a:sym typeface="Dover Sans Text"/>
              </a:defRPr>
            </a:pPr>
            <a:endParaRPr lang="nl-NL" sz="7100" cap="none" spc="0" dirty="0">
              <a:latin typeface="Gill Sans MT" panose="020B0502020104020203" pitchFamily="34" charset="0"/>
              <a:ea typeface="Dover Sans Text"/>
              <a:cs typeface="Dover Sans Text"/>
              <a:sym typeface="Dover Sans Text"/>
            </a:endParaRPr>
          </a:p>
          <a:p>
            <a:pPr marL="571500" indent="-571500" defTabSz="914400" hangingPunct="1">
              <a:buFont typeface="Arial" panose="020B0604020202020204" pitchFamily="34" charset="0"/>
              <a:buChar char="•"/>
              <a:tabLst>
                <a:tab pos="241300" algn="l"/>
                <a:tab pos="495300" algn="l"/>
                <a:tab pos="749300" algn="l"/>
                <a:tab pos="1003300" algn="l"/>
                <a:tab pos="1257300" algn="l"/>
                <a:tab pos="1511300" algn="l"/>
                <a:tab pos="1765300" algn="l"/>
                <a:tab pos="2019300" algn="l"/>
                <a:tab pos="2260600" algn="l"/>
                <a:tab pos="2514600" algn="l"/>
                <a:tab pos="2768600" algn="l"/>
                <a:tab pos="3022600" algn="l"/>
              </a:tabLst>
              <a:defRPr sz="3550" cap="none" spc="0">
                <a:latin typeface="Dover Sans Text"/>
                <a:ea typeface="Dover Sans Text"/>
                <a:cs typeface="Dover Sans Text"/>
                <a:sym typeface="Dover Sans Text"/>
              </a:defRPr>
            </a:pPr>
            <a:endParaRPr lang="nl-NL" sz="4000" cap="none" spc="0" dirty="0">
              <a:latin typeface="Gill Sans MT" panose="020B0502020104020203" pitchFamily="34" charset="0"/>
              <a:ea typeface="Dover Sans Text"/>
              <a:cs typeface="Dover Sans Text"/>
              <a:sym typeface="Dover Sans Text"/>
            </a:endParaRPr>
          </a:p>
          <a:p>
            <a:pPr marL="571500" indent="-571500" defTabSz="914400" hangingPunct="1">
              <a:buFont typeface="Arial" panose="020B0604020202020204" pitchFamily="34" charset="0"/>
              <a:buChar char="•"/>
              <a:tabLst>
                <a:tab pos="241300" algn="l"/>
                <a:tab pos="495300" algn="l"/>
                <a:tab pos="749300" algn="l"/>
                <a:tab pos="1003300" algn="l"/>
                <a:tab pos="1257300" algn="l"/>
                <a:tab pos="1511300" algn="l"/>
                <a:tab pos="1765300" algn="l"/>
                <a:tab pos="2019300" algn="l"/>
                <a:tab pos="2260600" algn="l"/>
                <a:tab pos="2514600" algn="l"/>
                <a:tab pos="2768600" algn="l"/>
                <a:tab pos="3022600" algn="l"/>
              </a:tabLst>
              <a:defRPr sz="3550" cap="none" spc="0">
                <a:latin typeface="Dover Sans Text"/>
                <a:ea typeface="Dover Sans Text"/>
                <a:cs typeface="Dover Sans Text"/>
                <a:sym typeface="Dover Sans Text"/>
              </a:defRPr>
            </a:pPr>
            <a:endParaRPr lang="nl-NL" sz="4000" cap="none" spc="0" dirty="0">
              <a:latin typeface="Gill Sans MT" panose="020B0502020104020203" pitchFamily="34" charset="0"/>
              <a:ea typeface="Dover Sans Text"/>
              <a:cs typeface="Dover Sans Text"/>
              <a:sym typeface="Dover Sans Text"/>
            </a:endParaRPr>
          </a:p>
          <a:p>
            <a:pPr marL="571500" indent="-571500" defTabSz="914400" hangingPunct="1">
              <a:buFont typeface="Arial" panose="020B0604020202020204" pitchFamily="34" charset="0"/>
              <a:buChar char="•"/>
              <a:tabLst>
                <a:tab pos="241300" algn="l"/>
                <a:tab pos="495300" algn="l"/>
                <a:tab pos="749300" algn="l"/>
                <a:tab pos="1003300" algn="l"/>
                <a:tab pos="1257300" algn="l"/>
                <a:tab pos="1511300" algn="l"/>
                <a:tab pos="1765300" algn="l"/>
                <a:tab pos="2019300" algn="l"/>
                <a:tab pos="2260600" algn="l"/>
                <a:tab pos="2514600" algn="l"/>
                <a:tab pos="2768600" algn="l"/>
                <a:tab pos="3022600" algn="l"/>
              </a:tabLst>
              <a:defRPr sz="3550" cap="none" spc="0">
                <a:latin typeface="Dover Sans Text"/>
                <a:ea typeface="Dover Sans Text"/>
                <a:cs typeface="Dover Sans Text"/>
                <a:sym typeface="Dover Sans Text"/>
              </a:defRPr>
            </a:pPr>
            <a:endParaRPr lang="nl-NL" sz="4000" cap="none" spc="0" dirty="0">
              <a:latin typeface="Gill Sans MT" panose="020B0502020104020203" pitchFamily="34" charset="0"/>
              <a:ea typeface="Dover Sans Text"/>
              <a:cs typeface="Dover Sans Text"/>
              <a:sym typeface="Dover Sans Text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8B7BA5A-C768-FB48-E62E-D9AE25D712E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196651" y="3991406"/>
            <a:ext cx="8579907" cy="9294336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VraAG"/>
          <p:cNvSpPr txBox="1">
            <a:spLocks noGrp="1"/>
          </p:cNvSpPr>
          <p:nvPr>
            <p:ph type="title"/>
          </p:nvPr>
        </p:nvSpPr>
        <p:spPr>
          <a:xfrm>
            <a:off x="1257300" y="2210179"/>
            <a:ext cx="21869400" cy="2228812"/>
          </a:xfrm>
          <a:prstGeom prst="rect">
            <a:avLst/>
          </a:prstGeom>
        </p:spPr>
        <p:txBody>
          <a:bodyPr/>
          <a:lstStyle>
            <a:lvl1pPr>
              <a:defRPr sz="12100" spc="0">
                <a:latin typeface="Dover Sans Text"/>
                <a:ea typeface="Dover Sans Text"/>
                <a:cs typeface="Dover Sans Text"/>
                <a:sym typeface="Dover Sans Text"/>
              </a:defRPr>
            </a:lvl1pPr>
          </a:lstStyle>
          <a:p>
            <a:r>
              <a:rPr dirty="0" err="1">
                <a:latin typeface="Gill Sans MT" panose="020B0502020104020203" pitchFamily="34" charset="0"/>
              </a:rPr>
              <a:t>VraAG</a:t>
            </a:r>
            <a:endParaRPr dirty="0">
              <a:latin typeface="Gill Sans MT" panose="020B0502020104020203" pitchFamily="34" charset="0"/>
            </a:endParaRPr>
          </a:p>
        </p:txBody>
      </p:sp>
      <p:sp>
        <p:nvSpPr>
          <p:cNvPr id="186" name="Vorm"/>
          <p:cNvSpPr/>
          <p:nvPr/>
        </p:nvSpPr>
        <p:spPr>
          <a:xfrm>
            <a:off x="432311" y="5107322"/>
            <a:ext cx="12988774" cy="682437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949" h="19903" extrusionOk="0">
                <a:moveTo>
                  <a:pt x="11813" y="277"/>
                </a:moveTo>
                <a:cubicBezTo>
                  <a:pt x="13265" y="853"/>
                  <a:pt x="14467" y="2318"/>
                  <a:pt x="15102" y="4284"/>
                </a:cubicBezTo>
                <a:cubicBezTo>
                  <a:pt x="17359" y="2698"/>
                  <a:pt x="20066" y="4406"/>
                  <a:pt x="20786" y="7871"/>
                </a:cubicBezTo>
                <a:cubicBezTo>
                  <a:pt x="21297" y="10327"/>
                  <a:pt x="20574" y="12969"/>
                  <a:pt x="19037" y="14263"/>
                </a:cubicBezTo>
                <a:cubicBezTo>
                  <a:pt x="18567" y="17176"/>
                  <a:pt x="16783" y="19257"/>
                  <a:pt x="14707" y="19314"/>
                </a:cubicBezTo>
                <a:cubicBezTo>
                  <a:pt x="13215" y="19356"/>
                  <a:pt x="11811" y="18303"/>
                  <a:pt x="10978" y="16519"/>
                </a:cubicBezTo>
                <a:cubicBezTo>
                  <a:pt x="9573" y="19921"/>
                  <a:pt x="6476" y="20936"/>
                  <a:pt x="4187" y="18744"/>
                </a:cubicBezTo>
                <a:cubicBezTo>
                  <a:pt x="2881" y="17492"/>
                  <a:pt x="2123" y="15349"/>
                  <a:pt x="2188" y="13091"/>
                </a:cubicBezTo>
                <a:cubicBezTo>
                  <a:pt x="1336" y="12870"/>
                  <a:pt x="612" y="12062"/>
                  <a:pt x="251" y="10928"/>
                </a:cubicBezTo>
                <a:cubicBezTo>
                  <a:pt x="-303" y="9187"/>
                  <a:pt x="83" y="7125"/>
                  <a:pt x="1170" y="6020"/>
                </a:cubicBezTo>
                <a:cubicBezTo>
                  <a:pt x="925" y="5108"/>
                  <a:pt x="1005" y="4082"/>
                  <a:pt x="1383" y="3270"/>
                </a:cubicBezTo>
                <a:cubicBezTo>
                  <a:pt x="2488" y="893"/>
                  <a:pt x="4992" y="1280"/>
                  <a:pt x="5722" y="3941"/>
                </a:cubicBezTo>
                <a:cubicBezTo>
                  <a:pt x="6926" y="848"/>
                  <a:pt x="9439" y="-664"/>
                  <a:pt x="11813" y="277"/>
                </a:cubicBezTo>
                <a:close/>
              </a:path>
            </a:pathLst>
          </a:custGeom>
          <a:solidFill>
            <a:srgbClr val="FFFFFF"/>
          </a:solidFill>
          <a:ln w="152400">
            <a:solidFill>
              <a:srgbClr val="D5E7E8"/>
            </a:solidFill>
            <a:miter lim="400000"/>
          </a:ln>
        </p:spPr>
        <p:txBody>
          <a:bodyPr lIns="50800" tIns="50800" rIns="50800" bIns="50800" anchor="ctr"/>
          <a:lstStyle/>
          <a:p>
            <a:pPr marL="0" marR="0" lvl="0" indent="0" algn="ctr" defTabSz="821530" rtl="0" eaLnBrk="1" fontAlgn="auto" latinLnBrk="0" hangingPunct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>
                <a:tab pos="812800" algn="l"/>
              </a:tabLst>
              <a:defRPr>
                <a:latin typeface="Graphik Compact Regular"/>
                <a:ea typeface="Graphik Compact Regular"/>
                <a:cs typeface="Graphik Compact Regular"/>
                <a:sym typeface="Graphik Compact Regular"/>
              </a:defRPr>
            </a:pPr>
            <a:endParaRPr kumimoji="0" sz="2600" b="0" i="0" u="none" strike="noStrike" kern="0" cap="none" spc="-26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raphik Compact Regular"/>
              <a:sym typeface="Graphik Compact Regular"/>
            </a:endParaRPr>
          </a:p>
        </p:txBody>
      </p:sp>
      <p:sp>
        <p:nvSpPr>
          <p:cNvPr id="187" name="Cirkel"/>
          <p:cNvSpPr/>
          <p:nvPr/>
        </p:nvSpPr>
        <p:spPr>
          <a:xfrm>
            <a:off x="12639834" y="10348155"/>
            <a:ext cx="1183831" cy="1183831"/>
          </a:xfrm>
          <a:prstGeom prst="ellipse">
            <a:avLst/>
          </a:prstGeom>
          <a:solidFill>
            <a:srgbClr val="FFFFFF"/>
          </a:solidFill>
          <a:ln w="152400">
            <a:solidFill>
              <a:srgbClr val="D1E8E8"/>
            </a:solidFill>
            <a:miter lim="400000"/>
          </a:ln>
        </p:spPr>
        <p:txBody>
          <a:bodyPr lIns="50800" tIns="50800" rIns="50800" bIns="50800" anchor="ctr"/>
          <a:lstStyle/>
          <a:p>
            <a:pPr marL="0" marR="0" lvl="0" indent="0" algn="ctr" defTabSz="82153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200" spc="-44">
                <a:solidFill>
                  <a:srgbClr val="FFFFFF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pPr>
            <a:endParaRPr kumimoji="0" sz="2200" b="0" i="0" u="none" strike="noStrike" kern="0" cap="none" spc="-44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raphik Semibold"/>
              <a:sym typeface="Graphik Semibold"/>
            </a:endParaRPr>
          </a:p>
        </p:txBody>
      </p:sp>
      <p:sp>
        <p:nvSpPr>
          <p:cNvPr id="188" name="Cirkel"/>
          <p:cNvSpPr/>
          <p:nvPr/>
        </p:nvSpPr>
        <p:spPr>
          <a:xfrm>
            <a:off x="13735076" y="11503696"/>
            <a:ext cx="804739" cy="804739"/>
          </a:xfrm>
          <a:prstGeom prst="ellipse">
            <a:avLst/>
          </a:prstGeom>
          <a:solidFill>
            <a:srgbClr val="FFFFFF"/>
          </a:solidFill>
          <a:ln w="152400">
            <a:solidFill>
              <a:srgbClr val="D1E8E8"/>
            </a:solidFill>
            <a:miter lim="400000"/>
          </a:ln>
        </p:spPr>
        <p:txBody>
          <a:bodyPr lIns="50800" tIns="50800" rIns="50800" bIns="50800" anchor="ctr"/>
          <a:lstStyle/>
          <a:p>
            <a:pPr marL="0" marR="0" lvl="0" indent="0" algn="ctr" defTabSz="82153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200" spc="-44">
                <a:solidFill>
                  <a:srgbClr val="FFFFFF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pPr>
            <a:endParaRPr kumimoji="0" sz="2200" b="0" i="0" u="none" strike="noStrike" kern="0" cap="none" spc="-44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raphik Semibold"/>
              <a:sym typeface="Graphik Semibold"/>
            </a:endParaRPr>
          </a:p>
        </p:txBody>
      </p:sp>
      <p:sp>
        <p:nvSpPr>
          <p:cNvPr id="189" name="Cirkel"/>
          <p:cNvSpPr/>
          <p:nvPr/>
        </p:nvSpPr>
        <p:spPr>
          <a:xfrm>
            <a:off x="14508765" y="12466046"/>
            <a:ext cx="496957" cy="496703"/>
          </a:xfrm>
          <a:prstGeom prst="ellipse">
            <a:avLst/>
          </a:prstGeom>
          <a:solidFill>
            <a:srgbClr val="FFFFFF"/>
          </a:solidFill>
          <a:ln w="152400">
            <a:solidFill>
              <a:srgbClr val="D1E8E8"/>
            </a:solidFill>
            <a:miter lim="400000"/>
          </a:ln>
        </p:spPr>
        <p:txBody>
          <a:bodyPr lIns="50800" tIns="50800" rIns="50800" bIns="50800" anchor="ctr"/>
          <a:lstStyle/>
          <a:p>
            <a:pPr marL="0" marR="0" lvl="0" indent="0" algn="ctr" defTabSz="82153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200" spc="-44">
                <a:solidFill>
                  <a:srgbClr val="FFFFFF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pPr>
            <a:endParaRPr kumimoji="0" sz="2200" b="0" i="0" u="none" strike="noStrike" kern="0" cap="none" spc="-44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raphik Semibold"/>
              <a:sym typeface="Graphik Semibold"/>
            </a:endParaRPr>
          </a:p>
        </p:txBody>
      </p:sp>
      <p:sp>
        <p:nvSpPr>
          <p:cNvPr id="190" name="Zou de uitdrukking ‘min of meer’ dan ook iets met een meermin te maken hebben?"/>
          <p:cNvSpPr txBox="1"/>
          <p:nvPr/>
        </p:nvSpPr>
        <p:spPr>
          <a:xfrm>
            <a:off x="1703806" y="7507781"/>
            <a:ext cx="10982861" cy="79918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pPr lvl="0" algn="l" defTabSz="12700">
              <a:lnSpc>
                <a:spcPct val="100000"/>
              </a:lnSpc>
              <a:spcBef>
                <a:spcPts val="0"/>
              </a:spcBef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6000" b="1" spc="0">
                <a:latin typeface="Dover Sans Text"/>
                <a:ea typeface="Dover Sans Text"/>
                <a:cs typeface="Dover Sans Text"/>
                <a:sym typeface="Dover Sans Text"/>
              </a:defRPr>
            </a:pPr>
            <a:r>
              <a:rPr lang="nl-NL" sz="6000" spc="0" dirty="0">
                <a:latin typeface="Gill Sans MT" panose="020B0502020104020203" pitchFamily="34" charset="0"/>
                <a:sym typeface="Dover Sans Text"/>
              </a:rPr>
              <a:t>Wat zijn andere, al heel oude woorden voor jonge kinderen?</a:t>
            </a:r>
            <a:endParaRPr kumimoji="0" lang="nl-NL" sz="45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MT" panose="020B0502020104020203" pitchFamily="34" charset="0"/>
              <a:sym typeface="Dover Sans Text"/>
            </a:endParaRPr>
          </a:p>
        </p:txBody>
      </p:sp>
      <p:pic>
        <p:nvPicPr>
          <p:cNvPr id="191" name="Logo-eenregelig.png" descr="Logo-eenregelig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625561" y="434348"/>
            <a:ext cx="3370127" cy="911372"/>
          </a:xfrm>
          <a:prstGeom prst="rect">
            <a:avLst/>
          </a:prstGeom>
          <a:ln w="12700">
            <a:miter lim="400000"/>
          </a:ln>
        </p:spPr>
      </p:pic>
      <p:pic>
        <p:nvPicPr>
          <p:cNvPr id="2" name="Picture 2" descr="Cartoon Kid Boy 31101580 PNG">
            <a:extLst>
              <a:ext uri="{FF2B5EF4-FFF2-40B4-BE49-F238E27FC236}">
                <a16:creationId xmlns:a16="http://schemas.microsoft.com/office/drawing/2014/main" id="{F0D98C51-A803-F928-1C7C-99F9B6A2E7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01813" y="3681283"/>
            <a:ext cx="3858202" cy="5541818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Vorm"/>
          <p:cNvSpPr/>
          <p:nvPr/>
        </p:nvSpPr>
        <p:spPr>
          <a:xfrm>
            <a:off x="432311" y="5107322"/>
            <a:ext cx="12988774" cy="682437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949" h="19903" extrusionOk="0">
                <a:moveTo>
                  <a:pt x="11813" y="277"/>
                </a:moveTo>
                <a:cubicBezTo>
                  <a:pt x="13265" y="853"/>
                  <a:pt x="14467" y="2318"/>
                  <a:pt x="15102" y="4284"/>
                </a:cubicBezTo>
                <a:cubicBezTo>
                  <a:pt x="17359" y="2698"/>
                  <a:pt x="20066" y="4406"/>
                  <a:pt x="20786" y="7871"/>
                </a:cubicBezTo>
                <a:cubicBezTo>
                  <a:pt x="21297" y="10327"/>
                  <a:pt x="20574" y="12969"/>
                  <a:pt x="19037" y="14263"/>
                </a:cubicBezTo>
                <a:cubicBezTo>
                  <a:pt x="18567" y="17176"/>
                  <a:pt x="16783" y="19257"/>
                  <a:pt x="14707" y="19314"/>
                </a:cubicBezTo>
                <a:cubicBezTo>
                  <a:pt x="13215" y="19356"/>
                  <a:pt x="11811" y="18303"/>
                  <a:pt x="10978" y="16519"/>
                </a:cubicBezTo>
                <a:cubicBezTo>
                  <a:pt x="9573" y="19921"/>
                  <a:pt x="6476" y="20936"/>
                  <a:pt x="4187" y="18744"/>
                </a:cubicBezTo>
                <a:cubicBezTo>
                  <a:pt x="2881" y="17492"/>
                  <a:pt x="2123" y="15349"/>
                  <a:pt x="2188" y="13091"/>
                </a:cubicBezTo>
                <a:cubicBezTo>
                  <a:pt x="1336" y="12870"/>
                  <a:pt x="612" y="12062"/>
                  <a:pt x="251" y="10928"/>
                </a:cubicBezTo>
                <a:cubicBezTo>
                  <a:pt x="-303" y="9187"/>
                  <a:pt x="83" y="7125"/>
                  <a:pt x="1170" y="6020"/>
                </a:cubicBezTo>
                <a:cubicBezTo>
                  <a:pt x="925" y="5108"/>
                  <a:pt x="1005" y="4082"/>
                  <a:pt x="1383" y="3270"/>
                </a:cubicBezTo>
                <a:cubicBezTo>
                  <a:pt x="2488" y="893"/>
                  <a:pt x="4992" y="1280"/>
                  <a:pt x="5722" y="3941"/>
                </a:cubicBezTo>
                <a:cubicBezTo>
                  <a:pt x="6926" y="848"/>
                  <a:pt x="9439" y="-664"/>
                  <a:pt x="11813" y="277"/>
                </a:cubicBezTo>
                <a:close/>
              </a:path>
            </a:pathLst>
          </a:custGeom>
          <a:solidFill>
            <a:srgbClr val="FFFFFF"/>
          </a:solidFill>
          <a:ln w="152400">
            <a:solidFill>
              <a:srgbClr val="FDF396"/>
            </a:solidFill>
            <a:miter lim="400000"/>
          </a:ln>
        </p:spPr>
        <p:txBody>
          <a:bodyPr lIns="50800" tIns="50800" rIns="50800" bIns="50800" anchor="ctr"/>
          <a:lstStyle/>
          <a:p>
            <a:pPr marL="0" marR="0" lvl="0" indent="0" algn="ctr" defTabSz="821530" rtl="0" eaLnBrk="1" fontAlgn="auto" latinLnBrk="0" hangingPunct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>
                <a:tab pos="812800" algn="l"/>
              </a:tabLst>
              <a:defRPr>
                <a:latin typeface="Graphik Compact Regular"/>
                <a:ea typeface="Graphik Compact Regular"/>
                <a:cs typeface="Graphik Compact Regular"/>
                <a:sym typeface="Graphik Compact Regular"/>
              </a:defRPr>
            </a:pPr>
            <a:endParaRPr kumimoji="0" sz="2600" b="0" i="0" u="none" strike="noStrike" kern="0" cap="none" spc="-26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raphik Compact Regular"/>
              <a:sym typeface="Graphik Compact Regular"/>
            </a:endParaRPr>
          </a:p>
        </p:txBody>
      </p:sp>
      <p:sp>
        <p:nvSpPr>
          <p:cNvPr id="194" name="Cirkel"/>
          <p:cNvSpPr/>
          <p:nvPr/>
        </p:nvSpPr>
        <p:spPr>
          <a:xfrm>
            <a:off x="12639834" y="10348155"/>
            <a:ext cx="1183831" cy="1183831"/>
          </a:xfrm>
          <a:prstGeom prst="ellipse">
            <a:avLst/>
          </a:prstGeom>
          <a:solidFill>
            <a:srgbClr val="FFFFFF"/>
          </a:solidFill>
          <a:ln w="152400">
            <a:solidFill>
              <a:srgbClr val="FDF396"/>
            </a:solidFill>
            <a:miter lim="400000"/>
          </a:ln>
        </p:spPr>
        <p:txBody>
          <a:bodyPr lIns="50800" tIns="50800" rIns="50800" bIns="50800" anchor="ctr"/>
          <a:lstStyle/>
          <a:p>
            <a:pPr marL="0" marR="0" lvl="0" indent="0" algn="ctr" defTabSz="82153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200" spc="-44">
                <a:solidFill>
                  <a:srgbClr val="FFFFFF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pPr>
            <a:endParaRPr kumimoji="0" sz="2200" b="0" i="0" u="none" strike="noStrike" kern="0" cap="none" spc="-44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raphik Semibold"/>
              <a:sym typeface="Graphik Semibold"/>
            </a:endParaRPr>
          </a:p>
        </p:txBody>
      </p:sp>
      <p:sp>
        <p:nvSpPr>
          <p:cNvPr id="195" name="Cirkel"/>
          <p:cNvSpPr/>
          <p:nvPr/>
        </p:nvSpPr>
        <p:spPr>
          <a:xfrm>
            <a:off x="13735076" y="11503696"/>
            <a:ext cx="804739" cy="804739"/>
          </a:xfrm>
          <a:prstGeom prst="ellipse">
            <a:avLst/>
          </a:prstGeom>
          <a:solidFill>
            <a:srgbClr val="FFFFFF"/>
          </a:solidFill>
          <a:ln w="152400">
            <a:solidFill>
              <a:srgbClr val="FDF396"/>
            </a:solidFill>
            <a:miter lim="400000"/>
          </a:ln>
        </p:spPr>
        <p:txBody>
          <a:bodyPr lIns="50800" tIns="50800" rIns="50800" bIns="50800" anchor="ctr"/>
          <a:lstStyle/>
          <a:p>
            <a:pPr marL="0" marR="0" lvl="0" indent="0" algn="ctr" defTabSz="82153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200" spc="-44">
                <a:solidFill>
                  <a:srgbClr val="FFFFFF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pPr>
            <a:endParaRPr kumimoji="0" sz="2200" b="0" i="0" u="none" strike="noStrike" kern="0" cap="none" spc="-44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raphik Semibold"/>
              <a:sym typeface="Graphik Semibold"/>
            </a:endParaRPr>
          </a:p>
        </p:txBody>
      </p:sp>
      <p:sp>
        <p:nvSpPr>
          <p:cNvPr id="196" name="Cirkel"/>
          <p:cNvSpPr/>
          <p:nvPr/>
        </p:nvSpPr>
        <p:spPr>
          <a:xfrm>
            <a:off x="14508765" y="12466046"/>
            <a:ext cx="496957" cy="496703"/>
          </a:xfrm>
          <a:prstGeom prst="ellipse">
            <a:avLst/>
          </a:prstGeom>
          <a:solidFill>
            <a:srgbClr val="FFFFFF"/>
          </a:solidFill>
          <a:ln w="152400">
            <a:solidFill>
              <a:srgbClr val="FDF396"/>
            </a:solidFill>
            <a:miter lim="400000"/>
          </a:ln>
        </p:spPr>
        <p:txBody>
          <a:bodyPr lIns="50800" tIns="50800" rIns="50800" bIns="50800" anchor="ctr"/>
          <a:lstStyle/>
          <a:p>
            <a:pPr marL="0" marR="0" lvl="0" indent="0" algn="ctr" defTabSz="82153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200" spc="-44">
                <a:solidFill>
                  <a:srgbClr val="FFFFFF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pPr>
            <a:endParaRPr kumimoji="0" sz="2200" b="0" i="0" u="none" strike="noStrike" kern="0" cap="none" spc="-44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raphik Semibold"/>
              <a:sym typeface="Graphik Semibold"/>
            </a:endParaRPr>
          </a:p>
        </p:txBody>
      </p:sp>
      <p:sp>
        <p:nvSpPr>
          <p:cNvPr id="197" name="Nee, min is hier een verkorting van minder. En meer betekent hier een grotere hoeveelheid."/>
          <p:cNvSpPr txBox="1"/>
          <p:nvPr/>
        </p:nvSpPr>
        <p:spPr>
          <a:xfrm>
            <a:off x="2078182" y="6582409"/>
            <a:ext cx="10247661" cy="49212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pPr marL="0" marR="0" lvl="0" indent="0" algn="l" defTabSz="127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5000" spc="0">
                <a:latin typeface="Dover Sans Text"/>
                <a:ea typeface="Dover Sans Text"/>
                <a:cs typeface="Dover Sans Text"/>
                <a:sym typeface="Dover Sans Text"/>
              </a:defRPr>
            </a:pPr>
            <a:r>
              <a:rPr kumimoji="0" lang="nl-NL" sz="6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 pitchFamily="34" charset="0"/>
                <a:sym typeface="Dover Sans Text"/>
              </a:rPr>
              <a:t>Bijvoorbeeld:</a:t>
            </a:r>
          </a:p>
          <a:p>
            <a:pPr marL="0" marR="0" lvl="0" indent="0" algn="l" defTabSz="127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5000" spc="0">
                <a:latin typeface="Dover Sans Text"/>
                <a:ea typeface="Dover Sans Text"/>
                <a:cs typeface="Dover Sans Text"/>
                <a:sym typeface="Dover Sans Text"/>
              </a:defRPr>
            </a:pPr>
            <a:r>
              <a:rPr kumimoji="0" lang="nl-NL" sz="6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 pitchFamily="34" charset="0"/>
                <a:sym typeface="Dover Sans Text"/>
              </a:rPr>
              <a:t>dreumes</a:t>
            </a:r>
            <a:r>
              <a:rPr kumimoji="0" lang="nl-NL" sz="6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 pitchFamily="34" charset="0"/>
                <a:sym typeface="Dover Sans Text"/>
              </a:rPr>
              <a:t> (voor een peuter), </a:t>
            </a:r>
            <a:r>
              <a:rPr kumimoji="0" lang="nl-NL" sz="6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 pitchFamily="34" charset="0"/>
                <a:sym typeface="Dover Sans Text"/>
              </a:rPr>
              <a:t>ukkie, snotaap, boefje</a:t>
            </a:r>
          </a:p>
        </p:txBody>
      </p:sp>
      <p:pic>
        <p:nvPicPr>
          <p:cNvPr id="198" name="Logo-eenregelig.png" descr="Logo-eenregelig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625561" y="434348"/>
            <a:ext cx="3370127" cy="911372"/>
          </a:xfrm>
          <a:prstGeom prst="rect">
            <a:avLst/>
          </a:prstGeom>
          <a:ln w="12700">
            <a:miter lim="400000"/>
          </a:ln>
        </p:spPr>
      </p:pic>
      <p:sp>
        <p:nvSpPr>
          <p:cNvPr id="199" name="Antwoord"/>
          <p:cNvSpPr txBox="1">
            <a:spLocks noGrp="1"/>
          </p:cNvSpPr>
          <p:nvPr>
            <p:ph type="title"/>
          </p:nvPr>
        </p:nvSpPr>
        <p:spPr>
          <a:xfrm>
            <a:off x="1257300" y="2210179"/>
            <a:ext cx="21869400" cy="2228812"/>
          </a:xfrm>
          <a:prstGeom prst="rect">
            <a:avLst/>
          </a:prstGeom>
        </p:spPr>
        <p:txBody>
          <a:bodyPr/>
          <a:lstStyle>
            <a:lvl1pPr>
              <a:defRPr sz="12100" spc="0">
                <a:latin typeface="Dover Sans Text"/>
                <a:ea typeface="Dover Sans Text"/>
                <a:cs typeface="Dover Sans Text"/>
                <a:sym typeface="Dover Sans Text"/>
              </a:defRPr>
            </a:lvl1pPr>
          </a:lstStyle>
          <a:p>
            <a:r>
              <a:rPr dirty="0">
                <a:latin typeface="Gill Sans MT" panose="020B0502020104020203" pitchFamily="34" charset="0"/>
              </a:rPr>
              <a:t>Antwoord</a:t>
            </a:r>
          </a:p>
        </p:txBody>
      </p:sp>
      <p:pic>
        <p:nvPicPr>
          <p:cNvPr id="3" name="Picture 2" descr="Cartoon Kid Boy 31101580 PNG">
            <a:extLst>
              <a:ext uri="{FF2B5EF4-FFF2-40B4-BE49-F238E27FC236}">
                <a16:creationId xmlns:a16="http://schemas.microsoft.com/office/drawing/2014/main" id="{20C5D0B4-6405-106C-00B2-05436A24BC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01813" y="3681283"/>
            <a:ext cx="3858202" cy="5541818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54103E-1717-5BD8-E700-292A1980C0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VraAG">
            <a:extLst>
              <a:ext uri="{FF2B5EF4-FFF2-40B4-BE49-F238E27FC236}">
                <a16:creationId xmlns:a16="http://schemas.microsoft.com/office/drawing/2014/main" id="{00A977E3-63EB-8684-3101-DA44F83D3B9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257300" y="2210179"/>
            <a:ext cx="21869400" cy="2228812"/>
          </a:xfrm>
          <a:prstGeom prst="rect">
            <a:avLst/>
          </a:prstGeom>
        </p:spPr>
        <p:txBody>
          <a:bodyPr/>
          <a:lstStyle>
            <a:lvl1pPr>
              <a:defRPr sz="12100" spc="0">
                <a:latin typeface="Dover Sans Text"/>
                <a:ea typeface="Dover Sans Text"/>
                <a:cs typeface="Dover Sans Text"/>
                <a:sym typeface="Dover Sans Text"/>
              </a:defRPr>
            </a:lvl1pPr>
          </a:lstStyle>
          <a:p>
            <a:r>
              <a:rPr dirty="0" err="1">
                <a:latin typeface="Gill Sans MT" panose="020B0502020104020203" pitchFamily="34" charset="0"/>
              </a:rPr>
              <a:t>VraAG</a:t>
            </a:r>
            <a:endParaRPr dirty="0">
              <a:latin typeface="Gill Sans MT" panose="020B0502020104020203" pitchFamily="34" charset="0"/>
            </a:endParaRPr>
          </a:p>
        </p:txBody>
      </p:sp>
      <p:sp>
        <p:nvSpPr>
          <p:cNvPr id="186" name="Vorm">
            <a:extLst>
              <a:ext uri="{FF2B5EF4-FFF2-40B4-BE49-F238E27FC236}">
                <a16:creationId xmlns:a16="http://schemas.microsoft.com/office/drawing/2014/main" id="{34A071E9-CB5B-3BC1-2C04-C2708FBF1C81}"/>
              </a:ext>
            </a:extLst>
          </p:cNvPr>
          <p:cNvSpPr/>
          <p:nvPr/>
        </p:nvSpPr>
        <p:spPr>
          <a:xfrm>
            <a:off x="432311" y="5107322"/>
            <a:ext cx="12988774" cy="682437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949" h="19903" extrusionOk="0">
                <a:moveTo>
                  <a:pt x="11813" y="277"/>
                </a:moveTo>
                <a:cubicBezTo>
                  <a:pt x="13265" y="853"/>
                  <a:pt x="14467" y="2318"/>
                  <a:pt x="15102" y="4284"/>
                </a:cubicBezTo>
                <a:cubicBezTo>
                  <a:pt x="17359" y="2698"/>
                  <a:pt x="20066" y="4406"/>
                  <a:pt x="20786" y="7871"/>
                </a:cubicBezTo>
                <a:cubicBezTo>
                  <a:pt x="21297" y="10327"/>
                  <a:pt x="20574" y="12969"/>
                  <a:pt x="19037" y="14263"/>
                </a:cubicBezTo>
                <a:cubicBezTo>
                  <a:pt x="18567" y="17176"/>
                  <a:pt x="16783" y="19257"/>
                  <a:pt x="14707" y="19314"/>
                </a:cubicBezTo>
                <a:cubicBezTo>
                  <a:pt x="13215" y="19356"/>
                  <a:pt x="11811" y="18303"/>
                  <a:pt x="10978" y="16519"/>
                </a:cubicBezTo>
                <a:cubicBezTo>
                  <a:pt x="9573" y="19921"/>
                  <a:pt x="6476" y="20936"/>
                  <a:pt x="4187" y="18744"/>
                </a:cubicBezTo>
                <a:cubicBezTo>
                  <a:pt x="2881" y="17492"/>
                  <a:pt x="2123" y="15349"/>
                  <a:pt x="2188" y="13091"/>
                </a:cubicBezTo>
                <a:cubicBezTo>
                  <a:pt x="1336" y="12870"/>
                  <a:pt x="612" y="12062"/>
                  <a:pt x="251" y="10928"/>
                </a:cubicBezTo>
                <a:cubicBezTo>
                  <a:pt x="-303" y="9187"/>
                  <a:pt x="83" y="7125"/>
                  <a:pt x="1170" y="6020"/>
                </a:cubicBezTo>
                <a:cubicBezTo>
                  <a:pt x="925" y="5108"/>
                  <a:pt x="1005" y="4082"/>
                  <a:pt x="1383" y="3270"/>
                </a:cubicBezTo>
                <a:cubicBezTo>
                  <a:pt x="2488" y="893"/>
                  <a:pt x="4992" y="1280"/>
                  <a:pt x="5722" y="3941"/>
                </a:cubicBezTo>
                <a:cubicBezTo>
                  <a:pt x="6926" y="848"/>
                  <a:pt x="9439" y="-664"/>
                  <a:pt x="11813" y="277"/>
                </a:cubicBezTo>
                <a:close/>
              </a:path>
            </a:pathLst>
          </a:custGeom>
          <a:solidFill>
            <a:srgbClr val="FFFFFF"/>
          </a:solidFill>
          <a:ln w="152400">
            <a:solidFill>
              <a:srgbClr val="D5E7E8"/>
            </a:solidFill>
            <a:miter lim="400000"/>
          </a:ln>
        </p:spPr>
        <p:txBody>
          <a:bodyPr lIns="50800" tIns="50800" rIns="50800" bIns="50800" anchor="ctr"/>
          <a:lstStyle/>
          <a:p>
            <a:pPr marL="0" marR="0" lvl="0" indent="0" algn="ctr" defTabSz="821530" rtl="0" eaLnBrk="1" fontAlgn="auto" latinLnBrk="0" hangingPunct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>
                <a:tab pos="812800" algn="l"/>
              </a:tabLst>
              <a:defRPr>
                <a:latin typeface="Graphik Compact Regular"/>
                <a:ea typeface="Graphik Compact Regular"/>
                <a:cs typeface="Graphik Compact Regular"/>
                <a:sym typeface="Graphik Compact Regular"/>
              </a:defRPr>
            </a:pPr>
            <a:endParaRPr kumimoji="0" sz="2600" b="0" i="0" u="none" strike="noStrike" kern="0" cap="none" spc="-26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raphik Compact Regular"/>
              <a:sym typeface="Graphik Compact Regular"/>
            </a:endParaRPr>
          </a:p>
        </p:txBody>
      </p:sp>
      <p:sp>
        <p:nvSpPr>
          <p:cNvPr id="187" name="Cirkel">
            <a:extLst>
              <a:ext uri="{FF2B5EF4-FFF2-40B4-BE49-F238E27FC236}">
                <a16:creationId xmlns:a16="http://schemas.microsoft.com/office/drawing/2014/main" id="{A2EAAA69-BEDC-6259-53EC-A4C5B56B4960}"/>
              </a:ext>
            </a:extLst>
          </p:cNvPr>
          <p:cNvSpPr/>
          <p:nvPr/>
        </p:nvSpPr>
        <p:spPr>
          <a:xfrm>
            <a:off x="12639834" y="10348155"/>
            <a:ext cx="1183831" cy="1183831"/>
          </a:xfrm>
          <a:prstGeom prst="ellipse">
            <a:avLst/>
          </a:prstGeom>
          <a:solidFill>
            <a:srgbClr val="FFFFFF"/>
          </a:solidFill>
          <a:ln w="152400">
            <a:solidFill>
              <a:srgbClr val="D1E8E8"/>
            </a:solidFill>
            <a:miter lim="400000"/>
          </a:ln>
        </p:spPr>
        <p:txBody>
          <a:bodyPr lIns="50800" tIns="50800" rIns="50800" bIns="50800" anchor="ctr"/>
          <a:lstStyle/>
          <a:p>
            <a:pPr marL="0" marR="0" lvl="0" indent="0" algn="ctr" defTabSz="82153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200" spc="-44">
                <a:solidFill>
                  <a:srgbClr val="FFFFFF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pPr>
            <a:endParaRPr kumimoji="0" sz="2200" b="0" i="0" u="none" strike="noStrike" kern="0" cap="none" spc="-44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raphik Semibold"/>
              <a:sym typeface="Graphik Semibold"/>
            </a:endParaRPr>
          </a:p>
        </p:txBody>
      </p:sp>
      <p:sp>
        <p:nvSpPr>
          <p:cNvPr id="188" name="Cirkel">
            <a:extLst>
              <a:ext uri="{FF2B5EF4-FFF2-40B4-BE49-F238E27FC236}">
                <a16:creationId xmlns:a16="http://schemas.microsoft.com/office/drawing/2014/main" id="{B9FA08F8-521A-C712-B8D8-942590441CE0}"/>
              </a:ext>
            </a:extLst>
          </p:cNvPr>
          <p:cNvSpPr/>
          <p:nvPr/>
        </p:nvSpPr>
        <p:spPr>
          <a:xfrm>
            <a:off x="13735076" y="11503696"/>
            <a:ext cx="804739" cy="804739"/>
          </a:xfrm>
          <a:prstGeom prst="ellipse">
            <a:avLst/>
          </a:prstGeom>
          <a:solidFill>
            <a:srgbClr val="FFFFFF"/>
          </a:solidFill>
          <a:ln w="152400">
            <a:solidFill>
              <a:srgbClr val="D1E8E8"/>
            </a:solidFill>
            <a:miter lim="400000"/>
          </a:ln>
        </p:spPr>
        <p:txBody>
          <a:bodyPr lIns="50800" tIns="50800" rIns="50800" bIns="50800" anchor="ctr"/>
          <a:lstStyle/>
          <a:p>
            <a:pPr marL="0" marR="0" lvl="0" indent="0" algn="ctr" defTabSz="82153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200" spc="-44">
                <a:solidFill>
                  <a:srgbClr val="FFFFFF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pPr>
            <a:endParaRPr kumimoji="0" sz="2200" b="0" i="0" u="none" strike="noStrike" kern="0" cap="none" spc="-44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raphik Semibold"/>
              <a:sym typeface="Graphik Semibold"/>
            </a:endParaRPr>
          </a:p>
        </p:txBody>
      </p:sp>
      <p:sp>
        <p:nvSpPr>
          <p:cNvPr id="189" name="Cirkel">
            <a:extLst>
              <a:ext uri="{FF2B5EF4-FFF2-40B4-BE49-F238E27FC236}">
                <a16:creationId xmlns:a16="http://schemas.microsoft.com/office/drawing/2014/main" id="{16C4C80C-D415-97D8-6E42-732AA1A66A4C}"/>
              </a:ext>
            </a:extLst>
          </p:cNvPr>
          <p:cNvSpPr/>
          <p:nvPr/>
        </p:nvSpPr>
        <p:spPr>
          <a:xfrm>
            <a:off x="14508765" y="12466046"/>
            <a:ext cx="496957" cy="496703"/>
          </a:xfrm>
          <a:prstGeom prst="ellipse">
            <a:avLst/>
          </a:prstGeom>
          <a:solidFill>
            <a:srgbClr val="FFFFFF"/>
          </a:solidFill>
          <a:ln w="152400">
            <a:solidFill>
              <a:srgbClr val="D1E8E8"/>
            </a:solidFill>
            <a:miter lim="400000"/>
          </a:ln>
        </p:spPr>
        <p:txBody>
          <a:bodyPr lIns="50800" tIns="50800" rIns="50800" bIns="50800" anchor="ctr"/>
          <a:lstStyle/>
          <a:p>
            <a:pPr marL="0" marR="0" lvl="0" indent="0" algn="ctr" defTabSz="82153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200" spc="-44">
                <a:solidFill>
                  <a:srgbClr val="FFFFFF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pPr>
            <a:endParaRPr kumimoji="0" sz="2200" b="0" i="0" u="none" strike="noStrike" kern="0" cap="none" spc="-44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raphik Semibold"/>
              <a:sym typeface="Graphik Semibold"/>
            </a:endParaRPr>
          </a:p>
        </p:txBody>
      </p:sp>
      <p:sp>
        <p:nvSpPr>
          <p:cNvPr id="190" name="Zou de uitdrukking ‘min of meer’ dan ook iets met een meermin te maken hebben?">
            <a:extLst>
              <a:ext uri="{FF2B5EF4-FFF2-40B4-BE49-F238E27FC236}">
                <a16:creationId xmlns:a16="http://schemas.microsoft.com/office/drawing/2014/main" id="{E15DBAB4-D062-5300-4699-CD967970EECF}"/>
              </a:ext>
            </a:extLst>
          </p:cNvPr>
          <p:cNvSpPr txBox="1"/>
          <p:nvPr/>
        </p:nvSpPr>
        <p:spPr>
          <a:xfrm>
            <a:off x="1656973" y="7507781"/>
            <a:ext cx="10982861" cy="79918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pPr lvl="0" algn="l" defTabSz="12700">
              <a:lnSpc>
                <a:spcPct val="100000"/>
              </a:lnSpc>
              <a:spcBef>
                <a:spcPts val="0"/>
              </a:spcBef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6000" b="1" spc="0">
                <a:latin typeface="Dover Sans Text"/>
                <a:ea typeface="Dover Sans Text"/>
                <a:cs typeface="Dover Sans Text"/>
                <a:sym typeface="Dover Sans Text"/>
              </a:defRPr>
            </a:pPr>
            <a:r>
              <a:rPr lang="nl-NL" sz="6000" spc="0" dirty="0">
                <a:latin typeface="Gill Sans MT" panose="020B0502020104020203" pitchFamily="34" charset="0"/>
                <a:sym typeface="Dover Sans Text"/>
              </a:rPr>
              <a:t>Waar komt het woord </a:t>
            </a:r>
            <a:r>
              <a:rPr lang="nl-NL" sz="6000" i="1" spc="0" dirty="0">
                <a:latin typeface="Gill Sans MT" panose="020B0502020104020203" pitchFamily="34" charset="0"/>
                <a:sym typeface="Dover Sans Text"/>
              </a:rPr>
              <a:t>peuter</a:t>
            </a:r>
            <a:r>
              <a:rPr lang="nl-NL" sz="6000" spc="0" dirty="0">
                <a:latin typeface="Gill Sans MT" panose="020B0502020104020203" pitchFamily="34" charset="0"/>
                <a:sym typeface="Dover Sans Text"/>
              </a:rPr>
              <a:t> dan vandaan?</a:t>
            </a:r>
            <a:endParaRPr kumimoji="0" lang="nl-NL" sz="45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MT" panose="020B0502020104020203" pitchFamily="34" charset="0"/>
              <a:sym typeface="Dover Sans Text"/>
            </a:endParaRPr>
          </a:p>
        </p:txBody>
      </p:sp>
      <p:pic>
        <p:nvPicPr>
          <p:cNvPr id="191" name="Logo-eenregelig.png" descr="Logo-eenregelig.png">
            <a:extLst>
              <a:ext uri="{FF2B5EF4-FFF2-40B4-BE49-F238E27FC236}">
                <a16:creationId xmlns:a16="http://schemas.microsoft.com/office/drawing/2014/main" id="{009D30E8-B90B-9F76-A3A8-3293573DC3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625561" y="434348"/>
            <a:ext cx="3370127" cy="911372"/>
          </a:xfrm>
          <a:prstGeom prst="rect">
            <a:avLst/>
          </a:prstGeom>
          <a:ln w="12700">
            <a:miter lim="400000"/>
          </a:ln>
        </p:spPr>
      </p:pic>
      <p:pic>
        <p:nvPicPr>
          <p:cNvPr id="2" name="Picture 2" descr="3000+ Free Baby Clipart Images">
            <a:extLst>
              <a:ext uri="{FF2B5EF4-FFF2-40B4-BE49-F238E27FC236}">
                <a16:creationId xmlns:a16="http://schemas.microsoft.com/office/drawing/2014/main" id="{89051BD7-C0C8-DFED-4F64-AE525D4792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63151" y="3372965"/>
            <a:ext cx="3539743" cy="4787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6622141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A70B41-7AD4-3CED-E7E8-9943C7AEE8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Vorm">
            <a:extLst>
              <a:ext uri="{FF2B5EF4-FFF2-40B4-BE49-F238E27FC236}">
                <a16:creationId xmlns:a16="http://schemas.microsoft.com/office/drawing/2014/main" id="{3B3642F2-AFC8-8A2E-4EE4-E06404E71E1A}"/>
              </a:ext>
            </a:extLst>
          </p:cNvPr>
          <p:cNvSpPr/>
          <p:nvPr/>
        </p:nvSpPr>
        <p:spPr>
          <a:xfrm>
            <a:off x="432311" y="5107322"/>
            <a:ext cx="12988774" cy="682437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949" h="19903" extrusionOk="0">
                <a:moveTo>
                  <a:pt x="11813" y="277"/>
                </a:moveTo>
                <a:cubicBezTo>
                  <a:pt x="13265" y="853"/>
                  <a:pt x="14467" y="2318"/>
                  <a:pt x="15102" y="4284"/>
                </a:cubicBezTo>
                <a:cubicBezTo>
                  <a:pt x="17359" y="2698"/>
                  <a:pt x="20066" y="4406"/>
                  <a:pt x="20786" y="7871"/>
                </a:cubicBezTo>
                <a:cubicBezTo>
                  <a:pt x="21297" y="10327"/>
                  <a:pt x="20574" y="12969"/>
                  <a:pt x="19037" y="14263"/>
                </a:cubicBezTo>
                <a:cubicBezTo>
                  <a:pt x="18567" y="17176"/>
                  <a:pt x="16783" y="19257"/>
                  <a:pt x="14707" y="19314"/>
                </a:cubicBezTo>
                <a:cubicBezTo>
                  <a:pt x="13215" y="19356"/>
                  <a:pt x="11811" y="18303"/>
                  <a:pt x="10978" y="16519"/>
                </a:cubicBezTo>
                <a:cubicBezTo>
                  <a:pt x="9573" y="19921"/>
                  <a:pt x="6476" y="20936"/>
                  <a:pt x="4187" y="18744"/>
                </a:cubicBezTo>
                <a:cubicBezTo>
                  <a:pt x="2881" y="17492"/>
                  <a:pt x="2123" y="15349"/>
                  <a:pt x="2188" y="13091"/>
                </a:cubicBezTo>
                <a:cubicBezTo>
                  <a:pt x="1336" y="12870"/>
                  <a:pt x="612" y="12062"/>
                  <a:pt x="251" y="10928"/>
                </a:cubicBezTo>
                <a:cubicBezTo>
                  <a:pt x="-303" y="9187"/>
                  <a:pt x="83" y="7125"/>
                  <a:pt x="1170" y="6020"/>
                </a:cubicBezTo>
                <a:cubicBezTo>
                  <a:pt x="925" y="5108"/>
                  <a:pt x="1005" y="4082"/>
                  <a:pt x="1383" y="3270"/>
                </a:cubicBezTo>
                <a:cubicBezTo>
                  <a:pt x="2488" y="893"/>
                  <a:pt x="4992" y="1280"/>
                  <a:pt x="5722" y="3941"/>
                </a:cubicBezTo>
                <a:cubicBezTo>
                  <a:pt x="6926" y="848"/>
                  <a:pt x="9439" y="-664"/>
                  <a:pt x="11813" y="277"/>
                </a:cubicBezTo>
                <a:close/>
              </a:path>
            </a:pathLst>
          </a:custGeom>
          <a:solidFill>
            <a:srgbClr val="FFFFFF"/>
          </a:solidFill>
          <a:ln w="152400">
            <a:solidFill>
              <a:srgbClr val="FDF396"/>
            </a:solidFill>
            <a:miter lim="400000"/>
          </a:ln>
        </p:spPr>
        <p:txBody>
          <a:bodyPr lIns="50800" tIns="50800" rIns="50800" bIns="50800" anchor="ctr"/>
          <a:lstStyle/>
          <a:p>
            <a:pPr marL="0" marR="0" lvl="0" indent="0" algn="ctr" defTabSz="821530" rtl="0" eaLnBrk="1" fontAlgn="auto" latinLnBrk="0" hangingPunct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>
                <a:tab pos="812800" algn="l"/>
              </a:tabLst>
              <a:defRPr>
                <a:latin typeface="Graphik Compact Regular"/>
                <a:ea typeface="Graphik Compact Regular"/>
                <a:cs typeface="Graphik Compact Regular"/>
                <a:sym typeface="Graphik Compact Regular"/>
              </a:defRPr>
            </a:pPr>
            <a:endParaRPr kumimoji="0" sz="2600" b="0" i="0" u="none" strike="noStrike" kern="0" cap="none" spc="-26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raphik Compact Regular"/>
              <a:sym typeface="Graphik Compact Regular"/>
            </a:endParaRPr>
          </a:p>
        </p:txBody>
      </p:sp>
      <p:sp>
        <p:nvSpPr>
          <p:cNvPr id="194" name="Cirkel">
            <a:extLst>
              <a:ext uri="{FF2B5EF4-FFF2-40B4-BE49-F238E27FC236}">
                <a16:creationId xmlns:a16="http://schemas.microsoft.com/office/drawing/2014/main" id="{63DC7674-1C12-6D6A-4DD1-43A6C3D711D1}"/>
              </a:ext>
            </a:extLst>
          </p:cNvPr>
          <p:cNvSpPr/>
          <p:nvPr/>
        </p:nvSpPr>
        <p:spPr>
          <a:xfrm>
            <a:off x="12639834" y="10348155"/>
            <a:ext cx="1183831" cy="1183831"/>
          </a:xfrm>
          <a:prstGeom prst="ellipse">
            <a:avLst/>
          </a:prstGeom>
          <a:solidFill>
            <a:srgbClr val="FFFFFF"/>
          </a:solidFill>
          <a:ln w="152400">
            <a:solidFill>
              <a:srgbClr val="FDF396"/>
            </a:solidFill>
            <a:miter lim="400000"/>
          </a:ln>
        </p:spPr>
        <p:txBody>
          <a:bodyPr lIns="50800" tIns="50800" rIns="50800" bIns="50800" anchor="ctr"/>
          <a:lstStyle/>
          <a:p>
            <a:pPr marL="0" marR="0" lvl="0" indent="0" algn="ctr" defTabSz="82153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200" spc="-44">
                <a:solidFill>
                  <a:srgbClr val="FFFFFF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pPr>
            <a:endParaRPr kumimoji="0" sz="2200" b="0" i="0" u="none" strike="noStrike" kern="0" cap="none" spc="-44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raphik Semibold"/>
              <a:sym typeface="Graphik Semibold"/>
            </a:endParaRPr>
          </a:p>
        </p:txBody>
      </p:sp>
      <p:sp>
        <p:nvSpPr>
          <p:cNvPr id="195" name="Cirkel">
            <a:extLst>
              <a:ext uri="{FF2B5EF4-FFF2-40B4-BE49-F238E27FC236}">
                <a16:creationId xmlns:a16="http://schemas.microsoft.com/office/drawing/2014/main" id="{4C220480-C5B1-E3DA-CF3F-D506D55BEF2E}"/>
              </a:ext>
            </a:extLst>
          </p:cNvPr>
          <p:cNvSpPr/>
          <p:nvPr/>
        </p:nvSpPr>
        <p:spPr>
          <a:xfrm>
            <a:off x="13735076" y="11503696"/>
            <a:ext cx="804739" cy="804739"/>
          </a:xfrm>
          <a:prstGeom prst="ellipse">
            <a:avLst/>
          </a:prstGeom>
          <a:solidFill>
            <a:srgbClr val="FFFFFF"/>
          </a:solidFill>
          <a:ln w="152400">
            <a:solidFill>
              <a:srgbClr val="FDF396"/>
            </a:solidFill>
            <a:miter lim="400000"/>
          </a:ln>
        </p:spPr>
        <p:txBody>
          <a:bodyPr lIns="50800" tIns="50800" rIns="50800" bIns="50800" anchor="ctr"/>
          <a:lstStyle/>
          <a:p>
            <a:pPr marL="0" marR="0" lvl="0" indent="0" algn="ctr" defTabSz="82153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200" spc="-44">
                <a:solidFill>
                  <a:srgbClr val="FFFFFF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pPr>
            <a:endParaRPr kumimoji="0" sz="2200" b="0" i="0" u="none" strike="noStrike" kern="0" cap="none" spc="-44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raphik Semibold"/>
              <a:sym typeface="Graphik Semibold"/>
            </a:endParaRPr>
          </a:p>
        </p:txBody>
      </p:sp>
      <p:sp>
        <p:nvSpPr>
          <p:cNvPr id="196" name="Cirkel">
            <a:extLst>
              <a:ext uri="{FF2B5EF4-FFF2-40B4-BE49-F238E27FC236}">
                <a16:creationId xmlns:a16="http://schemas.microsoft.com/office/drawing/2014/main" id="{E28FBC3F-E930-7772-A6D4-F406DCCABC34}"/>
              </a:ext>
            </a:extLst>
          </p:cNvPr>
          <p:cNvSpPr/>
          <p:nvPr/>
        </p:nvSpPr>
        <p:spPr>
          <a:xfrm>
            <a:off x="14508765" y="12466046"/>
            <a:ext cx="496957" cy="496703"/>
          </a:xfrm>
          <a:prstGeom prst="ellipse">
            <a:avLst/>
          </a:prstGeom>
          <a:solidFill>
            <a:srgbClr val="FFFFFF"/>
          </a:solidFill>
          <a:ln w="152400">
            <a:solidFill>
              <a:srgbClr val="FDF396"/>
            </a:solidFill>
            <a:miter lim="400000"/>
          </a:ln>
        </p:spPr>
        <p:txBody>
          <a:bodyPr lIns="50800" tIns="50800" rIns="50800" bIns="50800" anchor="ctr"/>
          <a:lstStyle/>
          <a:p>
            <a:pPr marL="0" marR="0" lvl="0" indent="0" algn="ctr" defTabSz="82153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200" spc="-44">
                <a:solidFill>
                  <a:srgbClr val="FFFFFF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pPr>
            <a:endParaRPr kumimoji="0" sz="2200" b="0" i="0" u="none" strike="noStrike" kern="0" cap="none" spc="-44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raphik Semibold"/>
              <a:sym typeface="Graphik Semibold"/>
            </a:endParaRPr>
          </a:p>
        </p:txBody>
      </p:sp>
      <p:sp>
        <p:nvSpPr>
          <p:cNvPr id="197" name="Nee, min is hier een verkorting van minder. En meer betekent hier een grotere hoeveelheid.">
            <a:extLst>
              <a:ext uri="{FF2B5EF4-FFF2-40B4-BE49-F238E27FC236}">
                <a16:creationId xmlns:a16="http://schemas.microsoft.com/office/drawing/2014/main" id="{58736FC5-9B15-6549-ADEB-C8F99B2801D2}"/>
              </a:ext>
            </a:extLst>
          </p:cNvPr>
          <p:cNvSpPr txBox="1"/>
          <p:nvPr/>
        </p:nvSpPr>
        <p:spPr>
          <a:xfrm>
            <a:off x="2078182" y="6582409"/>
            <a:ext cx="10247661" cy="49212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pPr marL="0" marR="0" lvl="0" indent="0" algn="l" defTabSz="127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5000" spc="0">
                <a:latin typeface="Dover Sans Text"/>
                <a:ea typeface="Dover Sans Text"/>
                <a:cs typeface="Dover Sans Text"/>
                <a:sym typeface="Dover Sans Text"/>
              </a:defRPr>
            </a:pPr>
            <a:r>
              <a:rPr kumimoji="0" lang="nl-NL" sz="6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 pitchFamily="34" charset="0"/>
                <a:sym typeface="Dover Sans Text"/>
              </a:rPr>
              <a:t>Van </a:t>
            </a:r>
            <a:r>
              <a:rPr lang="nl-NL" sz="6000" i="1" spc="0" dirty="0">
                <a:latin typeface="Gill Sans MT" panose="020B0502020104020203" pitchFamily="34" charset="0"/>
                <a:sym typeface="Dover Sans Text"/>
              </a:rPr>
              <a:t>peuteren</a:t>
            </a:r>
            <a:r>
              <a:rPr lang="nl-NL" sz="6000" spc="0" dirty="0">
                <a:latin typeface="Gill Sans MT" panose="020B0502020104020203" pitchFamily="34" charset="0"/>
                <a:sym typeface="Dover Sans Text"/>
              </a:rPr>
              <a:t>! </a:t>
            </a:r>
          </a:p>
          <a:p>
            <a:pPr marL="0" marR="0" lvl="0" indent="0" algn="l" defTabSz="127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5000" spc="0">
                <a:latin typeface="Dover Sans Text"/>
                <a:ea typeface="Dover Sans Text"/>
                <a:cs typeface="Dover Sans Text"/>
                <a:sym typeface="Dover Sans Text"/>
              </a:defRPr>
            </a:pPr>
            <a:r>
              <a:rPr lang="nl-NL" sz="6000" spc="0" dirty="0">
                <a:latin typeface="Gill Sans MT" panose="020B0502020104020203" pitchFamily="34" charset="0"/>
                <a:sym typeface="Dover Sans Text"/>
              </a:rPr>
              <a:t>Peuters zitten overal met hun vingers in.</a:t>
            </a:r>
            <a:endParaRPr kumimoji="0" lang="nl-NL" sz="6000" b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MT" panose="020B0502020104020203" pitchFamily="34" charset="0"/>
              <a:sym typeface="Dover Sans Text"/>
            </a:endParaRPr>
          </a:p>
        </p:txBody>
      </p:sp>
      <p:pic>
        <p:nvPicPr>
          <p:cNvPr id="198" name="Logo-eenregelig.png" descr="Logo-eenregelig.png">
            <a:extLst>
              <a:ext uri="{FF2B5EF4-FFF2-40B4-BE49-F238E27FC236}">
                <a16:creationId xmlns:a16="http://schemas.microsoft.com/office/drawing/2014/main" id="{38050FDC-74F2-89B2-3FAA-1AA27CF672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625561" y="434348"/>
            <a:ext cx="3370127" cy="911372"/>
          </a:xfrm>
          <a:prstGeom prst="rect">
            <a:avLst/>
          </a:prstGeom>
          <a:ln w="12700">
            <a:miter lim="400000"/>
          </a:ln>
        </p:spPr>
      </p:pic>
      <p:sp>
        <p:nvSpPr>
          <p:cNvPr id="199" name="Antwoord">
            <a:extLst>
              <a:ext uri="{FF2B5EF4-FFF2-40B4-BE49-F238E27FC236}">
                <a16:creationId xmlns:a16="http://schemas.microsoft.com/office/drawing/2014/main" id="{232FE909-8801-22EC-787B-9DC8913C10C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257300" y="2210179"/>
            <a:ext cx="21869400" cy="2228812"/>
          </a:xfrm>
          <a:prstGeom prst="rect">
            <a:avLst/>
          </a:prstGeom>
        </p:spPr>
        <p:txBody>
          <a:bodyPr/>
          <a:lstStyle>
            <a:lvl1pPr>
              <a:defRPr sz="12100" spc="0">
                <a:latin typeface="Dover Sans Text"/>
                <a:ea typeface="Dover Sans Text"/>
                <a:cs typeface="Dover Sans Text"/>
                <a:sym typeface="Dover Sans Text"/>
              </a:defRPr>
            </a:lvl1pPr>
          </a:lstStyle>
          <a:p>
            <a:r>
              <a:rPr dirty="0">
                <a:latin typeface="Gill Sans MT" panose="020B0502020104020203" pitchFamily="34" charset="0"/>
              </a:rPr>
              <a:t>Antwoord</a:t>
            </a:r>
          </a:p>
        </p:txBody>
      </p:sp>
      <p:pic>
        <p:nvPicPr>
          <p:cNvPr id="3074" name="Picture 2" descr="Picking nose - Free miscellaneous icons">
            <a:extLst>
              <a:ext uri="{FF2B5EF4-FFF2-40B4-BE49-F238E27FC236}">
                <a16:creationId xmlns:a16="http://schemas.microsoft.com/office/drawing/2014/main" id="{560D8967-A31A-9FDB-7750-C560617BA7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15148" y="3061253"/>
            <a:ext cx="3796747" cy="37967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3669708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Vorm"/>
          <p:cNvSpPr/>
          <p:nvPr/>
        </p:nvSpPr>
        <p:spPr>
          <a:xfrm>
            <a:off x="432311" y="5107322"/>
            <a:ext cx="12988774" cy="682437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949" h="19903" extrusionOk="0">
                <a:moveTo>
                  <a:pt x="11813" y="277"/>
                </a:moveTo>
                <a:cubicBezTo>
                  <a:pt x="13265" y="853"/>
                  <a:pt x="14467" y="2318"/>
                  <a:pt x="15102" y="4284"/>
                </a:cubicBezTo>
                <a:cubicBezTo>
                  <a:pt x="17359" y="2698"/>
                  <a:pt x="20066" y="4406"/>
                  <a:pt x="20786" y="7871"/>
                </a:cubicBezTo>
                <a:cubicBezTo>
                  <a:pt x="21297" y="10327"/>
                  <a:pt x="20574" y="12969"/>
                  <a:pt x="19037" y="14263"/>
                </a:cubicBezTo>
                <a:cubicBezTo>
                  <a:pt x="18567" y="17176"/>
                  <a:pt x="16783" y="19257"/>
                  <a:pt x="14707" y="19314"/>
                </a:cubicBezTo>
                <a:cubicBezTo>
                  <a:pt x="13215" y="19356"/>
                  <a:pt x="11811" y="18303"/>
                  <a:pt x="10978" y="16519"/>
                </a:cubicBezTo>
                <a:cubicBezTo>
                  <a:pt x="9573" y="19921"/>
                  <a:pt x="6476" y="20936"/>
                  <a:pt x="4187" y="18744"/>
                </a:cubicBezTo>
                <a:cubicBezTo>
                  <a:pt x="2881" y="17492"/>
                  <a:pt x="2123" y="15349"/>
                  <a:pt x="2188" y="13091"/>
                </a:cubicBezTo>
                <a:cubicBezTo>
                  <a:pt x="1336" y="12870"/>
                  <a:pt x="612" y="12062"/>
                  <a:pt x="251" y="10928"/>
                </a:cubicBezTo>
                <a:cubicBezTo>
                  <a:pt x="-303" y="9187"/>
                  <a:pt x="83" y="7125"/>
                  <a:pt x="1170" y="6020"/>
                </a:cubicBezTo>
                <a:cubicBezTo>
                  <a:pt x="925" y="5108"/>
                  <a:pt x="1005" y="4082"/>
                  <a:pt x="1383" y="3270"/>
                </a:cubicBezTo>
                <a:cubicBezTo>
                  <a:pt x="2488" y="893"/>
                  <a:pt x="4992" y="1280"/>
                  <a:pt x="5722" y="3941"/>
                </a:cubicBezTo>
                <a:cubicBezTo>
                  <a:pt x="6926" y="848"/>
                  <a:pt x="9439" y="-664"/>
                  <a:pt x="11813" y="277"/>
                </a:cubicBezTo>
                <a:close/>
              </a:path>
            </a:pathLst>
          </a:custGeom>
          <a:solidFill>
            <a:srgbClr val="FFFFFF"/>
          </a:solidFill>
          <a:ln w="152400">
            <a:solidFill>
              <a:srgbClr val="D5E7E8"/>
            </a:solidFill>
            <a:miter lim="400000"/>
          </a:ln>
        </p:spPr>
        <p:txBody>
          <a:bodyPr lIns="50800" tIns="50800" rIns="50800" bIns="50800" anchor="ctr"/>
          <a:lstStyle/>
          <a:p>
            <a:pPr marL="0" marR="0" lvl="0" indent="0" algn="ctr" defTabSz="821530" rtl="0" eaLnBrk="1" fontAlgn="auto" latinLnBrk="0" hangingPunct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>
                <a:tab pos="812800" algn="l"/>
              </a:tabLst>
              <a:defRPr>
                <a:latin typeface="Graphik Compact Regular"/>
                <a:ea typeface="Graphik Compact Regular"/>
                <a:cs typeface="Graphik Compact Regular"/>
                <a:sym typeface="Graphik Compact Regular"/>
              </a:defRPr>
            </a:pPr>
            <a:endParaRPr kumimoji="0" sz="2600" b="0" i="0" u="none" strike="noStrike" kern="0" cap="none" spc="-26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raphik Compact Regular"/>
              <a:sym typeface="Graphik Compact Regular"/>
            </a:endParaRPr>
          </a:p>
        </p:txBody>
      </p:sp>
      <p:sp>
        <p:nvSpPr>
          <p:cNvPr id="203" name="Cirkel"/>
          <p:cNvSpPr/>
          <p:nvPr/>
        </p:nvSpPr>
        <p:spPr>
          <a:xfrm>
            <a:off x="12639834" y="10348155"/>
            <a:ext cx="1183831" cy="1183831"/>
          </a:xfrm>
          <a:prstGeom prst="ellipse">
            <a:avLst/>
          </a:prstGeom>
          <a:solidFill>
            <a:srgbClr val="FFFFFF"/>
          </a:solidFill>
          <a:ln w="152400">
            <a:solidFill>
              <a:srgbClr val="D1E8E8"/>
            </a:solidFill>
            <a:miter lim="400000"/>
          </a:ln>
        </p:spPr>
        <p:txBody>
          <a:bodyPr lIns="50800" tIns="50800" rIns="50800" bIns="50800" anchor="ctr"/>
          <a:lstStyle/>
          <a:p>
            <a:pPr marL="0" marR="0" lvl="0" indent="0" algn="ctr" defTabSz="82153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200" spc="-44">
                <a:solidFill>
                  <a:srgbClr val="FFFFFF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pPr>
            <a:endParaRPr kumimoji="0" sz="2200" b="0" i="0" u="none" strike="noStrike" kern="0" cap="none" spc="-44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raphik Semibold"/>
              <a:sym typeface="Graphik Semibold"/>
            </a:endParaRPr>
          </a:p>
        </p:txBody>
      </p:sp>
      <p:sp>
        <p:nvSpPr>
          <p:cNvPr id="204" name="Cirkel"/>
          <p:cNvSpPr/>
          <p:nvPr/>
        </p:nvSpPr>
        <p:spPr>
          <a:xfrm>
            <a:off x="13735076" y="11503696"/>
            <a:ext cx="804739" cy="804739"/>
          </a:xfrm>
          <a:prstGeom prst="ellipse">
            <a:avLst/>
          </a:prstGeom>
          <a:solidFill>
            <a:srgbClr val="FFFFFF"/>
          </a:solidFill>
          <a:ln w="152400">
            <a:solidFill>
              <a:srgbClr val="D1E8E8"/>
            </a:solidFill>
            <a:miter lim="400000"/>
          </a:ln>
        </p:spPr>
        <p:txBody>
          <a:bodyPr lIns="50800" tIns="50800" rIns="50800" bIns="50800" anchor="ctr"/>
          <a:lstStyle/>
          <a:p>
            <a:pPr marL="0" marR="0" lvl="0" indent="0" algn="ctr" defTabSz="82153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200" spc="-44">
                <a:solidFill>
                  <a:srgbClr val="FFFFFF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pPr>
            <a:endParaRPr kumimoji="0" sz="2200" b="0" i="0" u="none" strike="noStrike" kern="0" cap="none" spc="-44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raphik Semibold"/>
              <a:sym typeface="Graphik Semibold"/>
            </a:endParaRPr>
          </a:p>
        </p:txBody>
      </p:sp>
      <p:sp>
        <p:nvSpPr>
          <p:cNvPr id="205" name="Cirkel"/>
          <p:cNvSpPr/>
          <p:nvPr/>
        </p:nvSpPr>
        <p:spPr>
          <a:xfrm>
            <a:off x="14508765" y="12466046"/>
            <a:ext cx="496957" cy="496703"/>
          </a:xfrm>
          <a:prstGeom prst="ellipse">
            <a:avLst/>
          </a:prstGeom>
          <a:solidFill>
            <a:srgbClr val="FFFFFF"/>
          </a:solidFill>
          <a:ln w="152400">
            <a:solidFill>
              <a:srgbClr val="D1E8E8"/>
            </a:solidFill>
            <a:miter lim="400000"/>
          </a:ln>
        </p:spPr>
        <p:txBody>
          <a:bodyPr lIns="50800" tIns="50800" rIns="50800" bIns="50800" anchor="ctr"/>
          <a:lstStyle/>
          <a:p>
            <a:pPr marL="0" marR="0" lvl="0" indent="0" algn="ctr" defTabSz="82153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200" spc="-44">
                <a:solidFill>
                  <a:srgbClr val="FFFFFF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pPr>
            <a:endParaRPr kumimoji="0" sz="2200" b="0" i="0" u="none" strike="noStrike" kern="0" cap="none" spc="-44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raphik Semibold"/>
              <a:sym typeface="Graphik Semibold"/>
            </a:endParaRPr>
          </a:p>
        </p:txBody>
      </p:sp>
      <p:sp>
        <p:nvSpPr>
          <p:cNvPr id="206" name="Is een zeemeermin in andere talen ook een mens en dus zowel een man als een vrouw?"/>
          <p:cNvSpPr txBox="1"/>
          <p:nvPr/>
        </p:nvSpPr>
        <p:spPr>
          <a:xfrm>
            <a:off x="2139884" y="6858000"/>
            <a:ext cx="10982861" cy="74038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pPr marL="0" marR="0" lvl="0" indent="0" algn="l" defTabSz="127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6000" b="1" spc="0">
                <a:latin typeface="Dover Sans Text"/>
                <a:ea typeface="Dover Sans Text"/>
                <a:cs typeface="Dover Sans Text"/>
                <a:sym typeface="Dover Sans Text"/>
              </a:defRPr>
            </a:pPr>
            <a:r>
              <a:rPr kumimoji="0" lang="nl-NL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 pitchFamily="34" charset="0"/>
                <a:sym typeface="Dover Sans Text"/>
              </a:rPr>
              <a:t>Als jij een woord mocht bedenken voor kinderen van jouw leeftijd, welk woord zou dat zijn, en waarom?</a:t>
            </a:r>
            <a:endParaRPr kumimoji="0" lang="nl-NL" sz="45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MT" panose="020B0502020104020203" pitchFamily="34" charset="0"/>
              <a:sym typeface="Dover Sans Text"/>
            </a:endParaRPr>
          </a:p>
        </p:txBody>
      </p:sp>
      <p:pic>
        <p:nvPicPr>
          <p:cNvPr id="207" name="Logo-eenregelig.png" descr="Logo-eenregelig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625561" y="434348"/>
            <a:ext cx="3370127" cy="911372"/>
          </a:xfrm>
          <a:prstGeom prst="rect">
            <a:avLst/>
          </a:prstGeom>
          <a:ln w="12700">
            <a:miter lim="400000"/>
          </a:ln>
        </p:spPr>
      </p:pic>
      <p:sp>
        <p:nvSpPr>
          <p:cNvPr id="208" name="VraAG"/>
          <p:cNvSpPr txBox="1">
            <a:spLocks noGrp="1"/>
          </p:cNvSpPr>
          <p:nvPr>
            <p:ph type="title"/>
          </p:nvPr>
        </p:nvSpPr>
        <p:spPr>
          <a:xfrm>
            <a:off x="1257300" y="2210179"/>
            <a:ext cx="21869400" cy="2228812"/>
          </a:xfrm>
          <a:prstGeom prst="rect">
            <a:avLst/>
          </a:prstGeom>
        </p:spPr>
        <p:txBody>
          <a:bodyPr/>
          <a:lstStyle>
            <a:lvl1pPr>
              <a:defRPr sz="12100" spc="0">
                <a:latin typeface="Dover Sans Text"/>
                <a:ea typeface="Dover Sans Text"/>
                <a:cs typeface="Dover Sans Text"/>
                <a:sym typeface="Dover Sans Text"/>
              </a:defRPr>
            </a:lvl1pPr>
          </a:lstStyle>
          <a:p>
            <a:r>
              <a:rPr dirty="0" err="1">
                <a:latin typeface="Gill Sans MT" panose="020B0502020104020203" pitchFamily="34" charset="0"/>
              </a:rPr>
              <a:t>VraAG</a:t>
            </a:r>
            <a:endParaRPr dirty="0">
              <a:latin typeface="Gill Sans MT" panose="020B0502020104020203" pitchFamily="34" charset="0"/>
            </a:endParaRP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Klik hier om samen een woord in te sturen"/>
          <p:cNvSpPr txBox="1"/>
          <p:nvPr/>
        </p:nvSpPr>
        <p:spPr>
          <a:xfrm>
            <a:off x="1452379" y="10302946"/>
            <a:ext cx="15843656" cy="74038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>
            <a:lvl1pPr algn="l" defTabSz="12700">
              <a:lnSpc>
                <a:spcPct val="100000"/>
              </a:lnSpc>
              <a:spcBef>
                <a:spcPts val="0"/>
              </a:spcBef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4500" b="1" u="sng" spc="0">
                <a:latin typeface="Dover Sans Text"/>
                <a:ea typeface="Dover Sans Text"/>
                <a:cs typeface="Dover Sans Text"/>
                <a:sym typeface="Dover Sans Text"/>
                <a:hlinkClick r:id="" action="ppaction://noaction"/>
              </a:defRPr>
            </a:lvl1pPr>
          </a:lstStyle>
          <a:p>
            <a:pPr marL="0" marR="0" lvl="0" indent="0" algn="l" defTabSz="127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u="none"/>
            </a:pPr>
            <a:r>
              <a:rPr kumimoji="0" sz="6000" b="0" i="0" u="none" strike="noStrike" kern="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Gill Sans MT" panose="020B0502020104020203" pitchFamily="34" charset="0"/>
                <a:sym typeface="Dover Sans Tex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Klik</a:t>
            </a:r>
            <a:r>
              <a:rPr kumimoji="0" sz="60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Gill Sans MT" panose="020B0502020104020203" pitchFamily="34" charset="0"/>
                <a:sym typeface="Dover Sans Tex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kumimoji="0" sz="6000" b="0" i="0" u="none" strike="noStrike" kern="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Gill Sans MT" panose="020B0502020104020203" pitchFamily="34" charset="0"/>
                <a:sym typeface="Dover Sans Tex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hier</a:t>
            </a:r>
            <a:r>
              <a:rPr kumimoji="0" sz="60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Gill Sans MT" panose="020B0502020104020203" pitchFamily="34" charset="0"/>
                <a:sym typeface="Dover Sans Tex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om </a:t>
            </a:r>
            <a:r>
              <a:rPr kumimoji="0" lang="nl-NL" sz="60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Gill Sans MT" panose="020B0502020104020203" pitchFamily="34" charset="0"/>
                <a:sym typeface="Dover Sans Tex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als klas</a:t>
            </a:r>
            <a:r>
              <a:rPr kumimoji="0" sz="60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Gill Sans MT" panose="020B0502020104020203" pitchFamily="34" charset="0"/>
                <a:sym typeface="Dover Sans Tex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kumimoji="0" sz="6000" b="0" i="0" u="none" strike="noStrike" kern="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Gill Sans MT" panose="020B0502020104020203" pitchFamily="34" charset="0"/>
                <a:sym typeface="Dover Sans Tex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een</a:t>
            </a:r>
            <a:r>
              <a:rPr kumimoji="0" sz="60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Gill Sans MT" panose="020B0502020104020203" pitchFamily="34" charset="0"/>
                <a:sym typeface="Dover Sans Tex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kumimoji="0" sz="6000" b="0" i="0" u="none" strike="noStrike" kern="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Gill Sans MT" panose="020B0502020104020203" pitchFamily="34" charset="0"/>
                <a:sym typeface="Dover Sans Tex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woord</a:t>
            </a:r>
            <a:r>
              <a:rPr kumimoji="0" sz="60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Gill Sans MT" panose="020B0502020104020203" pitchFamily="34" charset="0"/>
                <a:sym typeface="Dover Sans Tex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in </a:t>
            </a:r>
            <a:r>
              <a:rPr kumimoji="0" sz="6000" b="0" i="0" u="none" strike="noStrike" kern="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Gill Sans MT" panose="020B0502020104020203" pitchFamily="34" charset="0"/>
                <a:sym typeface="Dover Sans Tex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te</a:t>
            </a:r>
            <a:r>
              <a:rPr kumimoji="0" sz="60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Gill Sans MT" panose="020B0502020104020203" pitchFamily="34" charset="0"/>
                <a:sym typeface="Dover Sans Tex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kumimoji="0" sz="6000" b="0" i="0" u="none" strike="noStrike" kern="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Gill Sans MT" panose="020B0502020104020203" pitchFamily="34" charset="0"/>
                <a:sym typeface="Dover Sans Tex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sturen</a:t>
            </a:r>
            <a:r>
              <a:rPr kumimoji="0" lang="nl-NL" sz="60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Gill Sans MT" panose="020B0502020104020203" pitchFamily="34" charset="0"/>
                <a:sym typeface="Dover Sans Tex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 Je krijgt dan  persoonlijk antwoord van een van onze taaladviseurs</a:t>
            </a:r>
            <a:endParaRPr kumimoji="0" sz="6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MT" panose="020B0502020104020203" pitchFamily="34" charset="0"/>
              <a:sym typeface="Dover Sans Text"/>
              <a:hlinkClick r:id="rId4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</p:txBody>
      </p:sp>
      <p:sp>
        <p:nvSpPr>
          <p:cNvPr id="205" name="Cirkel"/>
          <p:cNvSpPr/>
          <p:nvPr/>
        </p:nvSpPr>
        <p:spPr>
          <a:xfrm>
            <a:off x="17724364" y="7481789"/>
            <a:ext cx="5077161" cy="5077160"/>
          </a:xfrm>
          <a:prstGeom prst="ellipse">
            <a:avLst/>
          </a:prstGeom>
          <a:solidFill>
            <a:srgbClr val="D1E8E8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marL="0" marR="0" lvl="0" indent="0" algn="ctr" defTabSz="821531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200" spc="-44">
                <a:solidFill>
                  <a:srgbClr val="FFFFFF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pPr>
            <a:endParaRPr kumimoji="0" sz="2200" b="0" i="0" u="none" strike="noStrike" kern="0" cap="none" spc="-44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raphik Semibold"/>
              <a:sym typeface="Graphik Semibold"/>
            </a:endParaRPr>
          </a:p>
        </p:txBody>
      </p:sp>
      <p:sp>
        <p:nvSpPr>
          <p:cNvPr id="206" name="Onze Taal  zoek het voor…"/>
          <p:cNvSpPr txBox="1"/>
          <p:nvPr/>
        </p:nvSpPr>
        <p:spPr>
          <a:xfrm>
            <a:off x="13716612" y="8722578"/>
            <a:ext cx="13092664" cy="25955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marL="0" marR="0" lvl="0" indent="0" algn="ctr" defTabSz="127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4500" spc="0">
                <a:latin typeface="Antonia H3 Regular"/>
                <a:ea typeface="Antonia H3 Regular"/>
                <a:cs typeface="Antonia H3 Regular"/>
                <a:sym typeface="Antonia H3 Regular"/>
              </a:defRPr>
            </a:pPr>
            <a:r>
              <a:rPr kumimoji="0" lang="nl-NL" sz="5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 pitchFamily="34" charset="0"/>
                <a:sym typeface="Antonia H3 Regular"/>
              </a:rPr>
              <a:t>Onze Taal </a:t>
            </a:r>
            <a:br>
              <a:rPr kumimoji="0" lang="nl-NL" sz="5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 pitchFamily="34" charset="0"/>
                <a:sym typeface="Antonia H3 Regular"/>
              </a:rPr>
            </a:br>
            <a:r>
              <a:rPr kumimoji="0" lang="nl-NL" sz="5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 pitchFamily="34" charset="0"/>
                <a:sym typeface="Antonia H3 Regular"/>
              </a:rPr>
              <a:t>zoekt het voor </a:t>
            </a:r>
          </a:p>
          <a:p>
            <a:pPr marL="0" marR="0" lvl="0" indent="0" algn="ctr" defTabSz="127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4500" spc="0">
                <a:latin typeface="Antonia H3 Regular"/>
                <a:ea typeface="Antonia H3 Regular"/>
                <a:cs typeface="Antonia H3 Regular"/>
                <a:sym typeface="Antonia H3 Regular"/>
              </a:defRPr>
            </a:pPr>
            <a:r>
              <a:rPr kumimoji="0" lang="nl-NL" sz="5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 pitchFamily="34" charset="0"/>
                <a:sym typeface="Antonia H3 Regular"/>
              </a:rPr>
              <a:t>jullie uit!</a:t>
            </a:r>
          </a:p>
        </p:txBody>
      </p:sp>
      <p:sp>
        <p:nvSpPr>
          <p:cNvPr id="207" name="Zoeken"/>
          <p:cNvSpPr/>
          <p:nvPr/>
        </p:nvSpPr>
        <p:spPr>
          <a:xfrm>
            <a:off x="17483985" y="7218252"/>
            <a:ext cx="6928432" cy="81204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400" h="21502" extrusionOk="0">
                <a:moveTo>
                  <a:pt x="7928" y="4"/>
                </a:moveTo>
                <a:cubicBezTo>
                  <a:pt x="6343" y="54"/>
                  <a:pt x="4758" y="513"/>
                  <a:pt x="3383" y="1414"/>
                </a:cubicBezTo>
                <a:cubicBezTo>
                  <a:pt x="-286" y="3816"/>
                  <a:pt x="-1098" y="8454"/>
                  <a:pt x="1573" y="11753"/>
                </a:cubicBezTo>
                <a:cubicBezTo>
                  <a:pt x="3866" y="14587"/>
                  <a:pt x="8102" y="15587"/>
                  <a:pt x="11645" y="14130"/>
                </a:cubicBezTo>
                <a:lnTo>
                  <a:pt x="11895" y="14028"/>
                </a:lnTo>
                <a:lnTo>
                  <a:pt x="12039" y="14238"/>
                </a:lnTo>
                <a:cubicBezTo>
                  <a:pt x="12051" y="14256"/>
                  <a:pt x="12060" y="14269"/>
                  <a:pt x="12071" y="14282"/>
                </a:cubicBezTo>
                <a:lnTo>
                  <a:pt x="17686" y="21218"/>
                </a:lnTo>
                <a:cubicBezTo>
                  <a:pt x="17806" y="21366"/>
                  <a:pt x="17984" y="21464"/>
                  <a:pt x="18188" y="21493"/>
                </a:cubicBezTo>
                <a:cubicBezTo>
                  <a:pt x="18392" y="21522"/>
                  <a:pt x="18597" y="21479"/>
                  <a:pt x="18762" y="21371"/>
                </a:cubicBezTo>
                <a:lnTo>
                  <a:pt x="20082" y="20505"/>
                </a:lnTo>
                <a:cubicBezTo>
                  <a:pt x="20425" y="20281"/>
                  <a:pt x="20502" y="19847"/>
                  <a:pt x="20252" y="19538"/>
                </a:cubicBezTo>
                <a:lnTo>
                  <a:pt x="14637" y="12602"/>
                </a:lnTo>
                <a:cubicBezTo>
                  <a:pt x="14613" y="12572"/>
                  <a:pt x="14586" y="12546"/>
                  <a:pt x="14559" y="12521"/>
                </a:cubicBezTo>
                <a:lnTo>
                  <a:pt x="14359" y="12340"/>
                </a:lnTo>
                <a:lnTo>
                  <a:pt x="14540" y="12143"/>
                </a:lnTo>
                <a:cubicBezTo>
                  <a:pt x="16964" y="9533"/>
                  <a:pt x="17103" y="5790"/>
                  <a:pt x="14878" y="3042"/>
                </a:cubicBezTo>
                <a:cubicBezTo>
                  <a:pt x="13209" y="980"/>
                  <a:pt x="10569" y="-78"/>
                  <a:pt x="7928" y="4"/>
                </a:cubicBezTo>
                <a:close/>
                <a:moveTo>
                  <a:pt x="7952" y="1548"/>
                </a:moveTo>
                <a:cubicBezTo>
                  <a:pt x="8377" y="1533"/>
                  <a:pt x="8807" y="1556"/>
                  <a:pt x="9237" y="1617"/>
                </a:cubicBezTo>
                <a:cubicBezTo>
                  <a:pt x="10956" y="1861"/>
                  <a:pt x="12466" y="2690"/>
                  <a:pt x="13488" y="3952"/>
                </a:cubicBezTo>
                <a:cubicBezTo>
                  <a:pt x="15601" y="6562"/>
                  <a:pt x="14959" y="10231"/>
                  <a:pt x="12058" y="12131"/>
                </a:cubicBezTo>
                <a:cubicBezTo>
                  <a:pt x="10904" y="12887"/>
                  <a:pt x="9563" y="13250"/>
                  <a:pt x="8234" y="13250"/>
                </a:cubicBezTo>
                <a:cubicBezTo>
                  <a:pt x="6221" y="13250"/>
                  <a:pt x="4235" y="12415"/>
                  <a:pt x="2963" y="10843"/>
                </a:cubicBezTo>
                <a:cubicBezTo>
                  <a:pt x="850" y="8233"/>
                  <a:pt x="1491" y="4565"/>
                  <a:pt x="4393" y="2665"/>
                </a:cubicBezTo>
                <a:cubicBezTo>
                  <a:pt x="5446" y="1976"/>
                  <a:pt x="6677" y="1593"/>
                  <a:pt x="7952" y="1548"/>
                </a:cubicBezTo>
                <a:close/>
              </a:path>
            </a:pathLst>
          </a:custGeom>
          <a:solidFill>
            <a:srgbClr val="FFFFFF"/>
          </a:solidFill>
          <a:ln w="57150">
            <a:solidFill>
              <a:srgbClr val="FDF396"/>
            </a:solidFill>
            <a:miter lim="400000"/>
          </a:ln>
        </p:spPr>
        <p:txBody>
          <a:bodyPr lIns="50800" tIns="50800" rIns="50800" bIns="50800" anchor="ctr"/>
          <a:lstStyle/>
          <a:p>
            <a:pPr marL="0" marR="0" lvl="0" indent="0" algn="ctr" defTabSz="821531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200" spc="-44">
                <a:solidFill>
                  <a:srgbClr val="FFFFFF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pPr>
            <a:endParaRPr kumimoji="0" sz="2200" b="0" i="0" u="none" strike="noStrike" kern="0" cap="none" spc="-44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raphik Semibold"/>
              <a:sym typeface="Graphik Semibold"/>
            </a:endParaRP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D5822218-4340-69FC-63E3-D2D2ABC75BC4}"/>
              </a:ext>
            </a:extLst>
          </p:cNvPr>
          <p:cNvSpPr txBox="1"/>
          <p:nvPr/>
        </p:nvSpPr>
        <p:spPr>
          <a:xfrm>
            <a:off x="1452379" y="3071101"/>
            <a:ext cx="13541188" cy="379988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 lIns="91440" tIns="45720" rIns="91440" bIns="45720" anchor="t">
            <a:spAutoFit/>
          </a:bodyPr>
          <a:lstStyle/>
          <a:p>
            <a:pPr marL="0" marR="0" lvl="0" indent="0" algn="ctr" defTabSz="821531" rtl="0" eaLnBrk="1" fontAlgn="auto" latinLnBrk="0" hangingPunct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>
                <a:tab pos="812800" algn="l"/>
              </a:tabLst>
              <a:defRPr/>
            </a:pPr>
            <a:r>
              <a:rPr kumimoji="0" lang="nl-NL" sz="6000" b="0" i="0" u="none" strike="noStrike" kern="0" cap="none" spc="-26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  <a:sym typeface="Graphik Compact Regular"/>
              </a:rPr>
              <a:t>Uitzoeken waar woorden vandaan komen noemen we </a:t>
            </a:r>
            <a:r>
              <a:rPr kumimoji="0" lang="nl-NL" sz="6000" b="0" i="1" u="none" strike="noStrike" kern="0" cap="none" spc="-26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  <a:sym typeface="Graphik Compact Regular"/>
              </a:rPr>
              <a:t>etymologie</a:t>
            </a:r>
            <a:r>
              <a:rPr kumimoji="0" lang="nl-NL" sz="6000" b="0" i="0" u="none" strike="noStrike" kern="0" cap="none" spc="-26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  <a:sym typeface="Graphik Compact Regular"/>
              </a:rPr>
              <a:t>. </a:t>
            </a:r>
            <a:br>
              <a:rPr lang="nl-NL" sz="6000" b="0" i="0" u="none" strike="noStrike" kern="0" cap="none" spc="-26" normalizeH="0" baseline="0" noProof="0" dirty="0">
                <a:ln>
                  <a:noFill/>
                </a:ln>
                <a:effectLst/>
                <a:uLnTx/>
                <a:uFillTx/>
                <a:latin typeface="Gill Sans MT" panose="020B0502020104020203" pitchFamily="34" charset="0"/>
              </a:rPr>
            </a:br>
            <a:br>
              <a:rPr lang="nl-NL" sz="6000" b="0" i="0" u="none" strike="noStrike" kern="0" cap="none" spc="-26" normalizeH="0" baseline="0" noProof="0" dirty="0">
                <a:ln>
                  <a:noFill/>
                </a:ln>
                <a:effectLst/>
                <a:uLnTx/>
                <a:uFillTx/>
                <a:latin typeface="Gill Sans MT" panose="020B0502020104020203" pitchFamily="34" charset="0"/>
              </a:rPr>
            </a:br>
            <a:r>
              <a:rPr kumimoji="0" lang="nl-NL" sz="6000" b="0" i="0" u="none" strike="noStrike" kern="0" cap="none" spc="-26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  <a:sym typeface="Graphik Compact Regular"/>
              </a:rPr>
              <a:t>Van welk woord zouden jullie de etymologie willen weten</a:t>
            </a:r>
            <a:r>
              <a:rPr lang="nl-NL" sz="6000" dirty="0">
                <a:latin typeface="Gill Sans MT"/>
              </a:rPr>
              <a:t>?</a:t>
            </a:r>
            <a:r>
              <a:rPr kumimoji="0" lang="nl-NL" sz="6000" b="0" i="0" u="none" strike="noStrike" kern="0" cap="none" spc="-26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  <a:sym typeface="Graphik Compact Regular"/>
              </a:rPr>
              <a:t> </a:t>
            </a:r>
            <a:endParaRPr lang="nl-NL" sz="6000" b="0" i="0" u="none" strike="noStrike" kern="0" cap="none" spc="-26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MT"/>
            </a:endParaRPr>
          </a:p>
        </p:txBody>
      </p:sp>
      <p:pic>
        <p:nvPicPr>
          <p:cNvPr id="2" name="Logo-eenregelig.png" descr="Logo-eenregelig.png">
            <a:extLst>
              <a:ext uri="{FF2B5EF4-FFF2-40B4-BE49-F238E27FC236}">
                <a16:creationId xmlns:a16="http://schemas.microsoft.com/office/drawing/2014/main" id="{966BA99A-FF55-4EE8-E281-605941C4E6E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625561" y="434348"/>
            <a:ext cx="3370127" cy="91137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3" grpId="0" animBg="1"/>
      <p:bldP spid="205" grpId="0" animBg="1"/>
      <p:bldP spid="206" grpId="0" animBg="1"/>
      <p:bldP spid="207" grpId="0" animBg="1"/>
    </p:bldLst>
  </p:timing>
</p:sld>
</file>

<file path=ppt/theme/theme1.xml><?xml version="1.0" encoding="utf-8"?>
<a:theme xmlns:a="http://schemas.openxmlformats.org/drawingml/2006/main" name="27_Showcase">
  <a:themeElements>
    <a:clrScheme name="27_Showcas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599DFF"/>
      </a:accent1>
      <a:accent2>
        <a:srgbClr val="00D4D2"/>
      </a:accent2>
      <a:accent3>
        <a:srgbClr val="38E53A"/>
      </a:accent3>
      <a:accent4>
        <a:srgbClr val="FFFA00"/>
      </a:accent4>
      <a:accent5>
        <a:srgbClr val="FF7D74"/>
      </a:accent5>
      <a:accent6>
        <a:srgbClr val="FF80E9"/>
      </a:accent6>
      <a:hlink>
        <a:srgbClr val="0000FF"/>
      </a:hlink>
      <a:folHlink>
        <a:srgbClr val="FF00FF"/>
      </a:folHlink>
    </a:clrScheme>
    <a:fontScheme name="27_Showcase">
      <a:majorFont>
        <a:latin typeface="Graphik"/>
        <a:ea typeface="Graphik"/>
        <a:cs typeface="Graphik"/>
      </a:majorFont>
      <a:minorFont>
        <a:latin typeface="Graphik"/>
        <a:ea typeface="Graphik"/>
        <a:cs typeface="Graphik"/>
      </a:minorFont>
    </a:fontScheme>
    <a:fmtScheme name="27_Showcas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-44" normalizeH="0" baseline="0">
            <a:ln>
              <a:noFill/>
            </a:ln>
            <a:solidFill>
              <a:srgbClr val="FFFFFF"/>
            </a:solidFill>
            <a:effectLst/>
            <a:uFillTx/>
            <a:latin typeface="Graphik Semibold"/>
            <a:ea typeface="Graphik Semibold"/>
            <a:cs typeface="Graphik Semibold"/>
            <a:sym typeface="Graphik Semibol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80000"/>
          </a:lnSpc>
          <a:spcBef>
            <a:spcPts val="400"/>
          </a:spcBef>
          <a:spcAft>
            <a:spcPts val="0"/>
          </a:spcAft>
          <a:buClrTx/>
          <a:buSzTx/>
          <a:buFontTx/>
          <a:buNone/>
          <a:tabLst>
            <a:tab pos="812800" algn="l"/>
          </a:tabLst>
          <a:defRPr kumimoji="0" sz="2600" b="0" i="0" u="none" strike="noStrike" cap="none" spc="-26" normalizeH="0" baseline="0">
            <a:ln>
              <a:noFill/>
            </a:ln>
            <a:solidFill>
              <a:srgbClr val="000000"/>
            </a:solidFill>
            <a:effectLst/>
            <a:uFillTx/>
            <a:latin typeface="Graphik Compact Regular"/>
            <a:ea typeface="Graphik Compact Regular"/>
            <a:cs typeface="Graphik Compact Regular"/>
            <a:sym typeface="Graphik Compact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8_Showcase">
  <a:themeElements>
    <a:clrScheme name="27_Showcas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99DFF"/>
      </a:accent1>
      <a:accent2>
        <a:srgbClr val="00D4D2"/>
      </a:accent2>
      <a:accent3>
        <a:srgbClr val="38E53A"/>
      </a:accent3>
      <a:accent4>
        <a:srgbClr val="FFFA00"/>
      </a:accent4>
      <a:accent5>
        <a:srgbClr val="FF7D74"/>
      </a:accent5>
      <a:accent6>
        <a:srgbClr val="FF80E9"/>
      </a:accent6>
      <a:hlink>
        <a:srgbClr val="0000FF"/>
      </a:hlink>
      <a:folHlink>
        <a:srgbClr val="FF00FF"/>
      </a:folHlink>
    </a:clrScheme>
    <a:fontScheme name="27_Showcas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27_Showcas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1530" rtl="0" fontAlgn="auto" latinLnBrk="0" hangingPunct="0">
          <a:lnSpc>
            <a:spcPct val="80000"/>
          </a:lnSpc>
          <a:spcBef>
            <a:spcPts val="400"/>
          </a:spcBef>
          <a:spcAft>
            <a:spcPts val="0"/>
          </a:spcAft>
          <a:buClrTx/>
          <a:buSzTx/>
          <a:buFontTx/>
          <a:buNone/>
          <a:tabLst>
            <a:tab pos="812800" algn="l"/>
          </a:tabLst>
          <a:defRPr kumimoji="0" sz="2600" b="0" i="0" u="none" strike="noStrike" cap="none" spc="-26" normalizeH="0" baseline="0">
            <a:ln>
              <a:noFill/>
            </a:ln>
            <a:solidFill>
              <a:srgbClr val="000000"/>
            </a:solidFill>
            <a:effectLst/>
            <a:uFillTx/>
            <a:latin typeface="Graphik"/>
            <a:ea typeface="Graphik"/>
            <a:cs typeface="Graphik"/>
            <a:sym typeface="Graphi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1530" rtl="0" fontAlgn="auto" latinLnBrk="0" hangingPunct="0">
          <a:lnSpc>
            <a:spcPct val="80000"/>
          </a:lnSpc>
          <a:spcBef>
            <a:spcPts val="400"/>
          </a:spcBef>
          <a:spcAft>
            <a:spcPts val="0"/>
          </a:spcAft>
          <a:buClrTx/>
          <a:buSzTx/>
          <a:buFontTx/>
          <a:buNone/>
          <a:tabLst>
            <a:tab pos="812800" algn="l"/>
          </a:tabLst>
          <a:defRPr kumimoji="0" sz="2600" b="0" i="0" u="none" strike="noStrike" cap="none" spc="-26" normalizeH="0" baseline="0">
            <a:ln>
              <a:noFill/>
            </a:ln>
            <a:solidFill>
              <a:srgbClr val="000000"/>
            </a:solidFill>
            <a:effectLst/>
            <a:uFillTx/>
            <a:latin typeface="Graphik"/>
            <a:ea typeface="Graphik"/>
            <a:cs typeface="Graphik"/>
            <a:sym typeface="Graphi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27_Showcase">
  <a:themeElements>
    <a:clrScheme name="27_Showcas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599DFF"/>
      </a:accent1>
      <a:accent2>
        <a:srgbClr val="00D4D2"/>
      </a:accent2>
      <a:accent3>
        <a:srgbClr val="38E53A"/>
      </a:accent3>
      <a:accent4>
        <a:srgbClr val="FFFA00"/>
      </a:accent4>
      <a:accent5>
        <a:srgbClr val="FF7D74"/>
      </a:accent5>
      <a:accent6>
        <a:srgbClr val="FF80E9"/>
      </a:accent6>
      <a:hlink>
        <a:srgbClr val="0000FF"/>
      </a:hlink>
      <a:folHlink>
        <a:srgbClr val="FF00FF"/>
      </a:folHlink>
    </a:clrScheme>
    <a:fontScheme name="27_Showcase">
      <a:majorFont>
        <a:latin typeface="Graphik"/>
        <a:ea typeface="Graphik"/>
        <a:cs typeface="Graphik"/>
      </a:majorFont>
      <a:minorFont>
        <a:latin typeface="Graphik"/>
        <a:ea typeface="Graphik"/>
        <a:cs typeface="Graphik"/>
      </a:minorFont>
    </a:fontScheme>
    <a:fmtScheme name="27_Showcas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-44" normalizeH="0" baseline="0">
            <a:ln>
              <a:noFill/>
            </a:ln>
            <a:solidFill>
              <a:srgbClr val="FFFFFF"/>
            </a:solidFill>
            <a:effectLst/>
            <a:uFillTx/>
            <a:latin typeface="Graphik Semibold"/>
            <a:ea typeface="Graphik Semibold"/>
            <a:cs typeface="Graphik Semibold"/>
            <a:sym typeface="Graphik Semibol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80000"/>
          </a:lnSpc>
          <a:spcBef>
            <a:spcPts val="400"/>
          </a:spcBef>
          <a:spcAft>
            <a:spcPts val="0"/>
          </a:spcAft>
          <a:buClrTx/>
          <a:buSzTx/>
          <a:buFontTx/>
          <a:buNone/>
          <a:tabLst>
            <a:tab pos="812800" algn="l"/>
          </a:tabLst>
          <a:defRPr kumimoji="0" sz="2600" b="0" i="0" u="none" strike="noStrike" cap="none" spc="-26" normalizeH="0" baseline="0">
            <a:ln>
              <a:noFill/>
            </a:ln>
            <a:solidFill>
              <a:srgbClr val="000000"/>
            </a:solidFill>
            <a:effectLst/>
            <a:uFillTx/>
            <a:latin typeface="Graphik Compact Regular"/>
            <a:ea typeface="Graphik Compact Regular"/>
            <a:cs typeface="Graphik Compact Regular"/>
            <a:sym typeface="Graphik Compact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554</TotalTime>
  <Words>358</Words>
  <Application>Microsoft Office PowerPoint</Application>
  <PresentationFormat>Custom</PresentationFormat>
  <Paragraphs>40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27_Showcase</vt:lpstr>
      <vt:lpstr>28_Showcase</vt:lpstr>
      <vt:lpstr>Kleuterklas …kleuter? Kleu-ter?</vt:lpstr>
      <vt:lpstr>kleuter</vt:lpstr>
      <vt:lpstr>VraAG</vt:lpstr>
      <vt:lpstr>Antwoord</vt:lpstr>
      <vt:lpstr>VraAG</vt:lpstr>
      <vt:lpstr>Antwoord</vt:lpstr>
      <vt:lpstr>VraAG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Louk Röell</dc:creator>
  <cp:lastModifiedBy>Louk Röell</cp:lastModifiedBy>
  <cp:revision>115</cp:revision>
  <dcterms:modified xsi:type="dcterms:W3CDTF">2025-05-20T13:08:02Z</dcterms:modified>
</cp:coreProperties>
</file>