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4" r:id="rId5"/>
  </p:sldMasterIdLst>
  <p:notesMasterIdLst>
    <p:notesMasterId r:id="rId13"/>
  </p:notesMasterIdLst>
  <p:sldIdLst>
    <p:sldId id="256" r:id="rId6"/>
    <p:sldId id="257" r:id="rId7"/>
    <p:sldId id="265" r:id="rId8"/>
    <p:sldId id="272" r:id="rId9"/>
    <p:sldId id="271" r:id="rId10"/>
    <p:sldId id="259" r:id="rId11"/>
    <p:sldId id="270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1" rtl="0" fontAlgn="auto" latinLnBrk="0" hangingPunct="0">
      <a:lnSpc>
        <a:spcPct val="80000"/>
      </a:lnSpc>
      <a:spcBef>
        <a:spcPts val="400"/>
      </a:spcBef>
      <a:spcAft>
        <a:spcPts val="0"/>
      </a:spcAft>
      <a:buClrTx/>
      <a:buSzTx/>
      <a:buFontTx/>
      <a:buNone/>
      <a:tabLst>
        <a:tab pos="812800" algn="l"/>
      </a:tabLst>
      <a:defRPr kumimoji="0" sz="2600" b="0" i="0" u="none" strike="noStrike" cap="none" spc="-26" normalizeH="0" baseline="0">
        <a:ln>
          <a:noFill/>
        </a:ln>
        <a:solidFill>
          <a:srgbClr val="000000"/>
        </a:solidFill>
        <a:effectLst/>
        <a:uFillTx/>
        <a:latin typeface="Graphik Compact Regular"/>
        <a:ea typeface="Graphik Compact Regular"/>
        <a:cs typeface="Graphik Compact Regular"/>
        <a:sym typeface="Graphik Compact Regular"/>
      </a:defRPr>
    </a:lvl1pPr>
    <a:lvl2pPr marL="0" marR="0" indent="457200" algn="ctr" defTabSz="821531" rtl="0" fontAlgn="auto" latinLnBrk="0" hangingPunct="0">
      <a:lnSpc>
        <a:spcPct val="80000"/>
      </a:lnSpc>
      <a:spcBef>
        <a:spcPts val="400"/>
      </a:spcBef>
      <a:spcAft>
        <a:spcPts val="0"/>
      </a:spcAft>
      <a:buClrTx/>
      <a:buSzTx/>
      <a:buFontTx/>
      <a:buNone/>
      <a:tabLst>
        <a:tab pos="812800" algn="l"/>
      </a:tabLst>
      <a:defRPr kumimoji="0" sz="2600" b="0" i="0" u="none" strike="noStrike" cap="none" spc="-26" normalizeH="0" baseline="0">
        <a:ln>
          <a:noFill/>
        </a:ln>
        <a:solidFill>
          <a:srgbClr val="000000"/>
        </a:solidFill>
        <a:effectLst/>
        <a:uFillTx/>
        <a:latin typeface="Graphik Compact Regular"/>
        <a:ea typeface="Graphik Compact Regular"/>
        <a:cs typeface="Graphik Compact Regular"/>
        <a:sym typeface="Graphik Compact Regular"/>
      </a:defRPr>
    </a:lvl2pPr>
    <a:lvl3pPr marL="0" marR="0" indent="914400" algn="ctr" defTabSz="821531" rtl="0" fontAlgn="auto" latinLnBrk="0" hangingPunct="0">
      <a:lnSpc>
        <a:spcPct val="80000"/>
      </a:lnSpc>
      <a:spcBef>
        <a:spcPts val="400"/>
      </a:spcBef>
      <a:spcAft>
        <a:spcPts val="0"/>
      </a:spcAft>
      <a:buClrTx/>
      <a:buSzTx/>
      <a:buFontTx/>
      <a:buNone/>
      <a:tabLst>
        <a:tab pos="812800" algn="l"/>
      </a:tabLst>
      <a:defRPr kumimoji="0" sz="2600" b="0" i="0" u="none" strike="noStrike" cap="none" spc="-26" normalizeH="0" baseline="0">
        <a:ln>
          <a:noFill/>
        </a:ln>
        <a:solidFill>
          <a:srgbClr val="000000"/>
        </a:solidFill>
        <a:effectLst/>
        <a:uFillTx/>
        <a:latin typeface="Graphik Compact Regular"/>
        <a:ea typeface="Graphik Compact Regular"/>
        <a:cs typeface="Graphik Compact Regular"/>
        <a:sym typeface="Graphik Compact Regular"/>
      </a:defRPr>
    </a:lvl3pPr>
    <a:lvl4pPr marL="0" marR="0" indent="1371600" algn="ctr" defTabSz="821531" rtl="0" fontAlgn="auto" latinLnBrk="0" hangingPunct="0">
      <a:lnSpc>
        <a:spcPct val="80000"/>
      </a:lnSpc>
      <a:spcBef>
        <a:spcPts val="400"/>
      </a:spcBef>
      <a:spcAft>
        <a:spcPts val="0"/>
      </a:spcAft>
      <a:buClrTx/>
      <a:buSzTx/>
      <a:buFontTx/>
      <a:buNone/>
      <a:tabLst>
        <a:tab pos="812800" algn="l"/>
      </a:tabLst>
      <a:defRPr kumimoji="0" sz="2600" b="0" i="0" u="none" strike="noStrike" cap="none" spc="-26" normalizeH="0" baseline="0">
        <a:ln>
          <a:noFill/>
        </a:ln>
        <a:solidFill>
          <a:srgbClr val="000000"/>
        </a:solidFill>
        <a:effectLst/>
        <a:uFillTx/>
        <a:latin typeface="Graphik Compact Regular"/>
        <a:ea typeface="Graphik Compact Regular"/>
        <a:cs typeface="Graphik Compact Regular"/>
        <a:sym typeface="Graphik Compact Regular"/>
      </a:defRPr>
    </a:lvl4pPr>
    <a:lvl5pPr marL="0" marR="0" indent="1828800" algn="ctr" defTabSz="821531" rtl="0" fontAlgn="auto" latinLnBrk="0" hangingPunct="0">
      <a:lnSpc>
        <a:spcPct val="80000"/>
      </a:lnSpc>
      <a:spcBef>
        <a:spcPts val="400"/>
      </a:spcBef>
      <a:spcAft>
        <a:spcPts val="0"/>
      </a:spcAft>
      <a:buClrTx/>
      <a:buSzTx/>
      <a:buFontTx/>
      <a:buNone/>
      <a:tabLst>
        <a:tab pos="812800" algn="l"/>
      </a:tabLst>
      <a:defRPr kumimoji="0" sz="2600" b="0" i="0" u="none" strike="noStrike" cap="none" spc="-26" normalizeH="0" baseline="0">
        <a:ln>
          <a:noFill/>
        </a:ln>
        <a:solidFill>
          <a:srgbClr val="000000"/>
        </a:solidFill>
        <a:effectLst/>
        <a:uFillTx/>
        <a:latin typeface="Graphik Compact Regular"/>
        <a:ea typeface="Graphik Compact Regular"/>
        <a:cs typeface="Graphik Compact Regular"/>
        <a:sym typeface="Graphik Compact Regular"/>
      </a:defRPr>
    </a:lvl5pPr>
    <a:lvl6pPr marL="0" marR="0" indent="2286000" algn="ctr" defTabSz="821531" rtl="0" fontAlgn="auto" latinLnBrk="0" hangingPunct="0">
      <a:lnSpc>
        <a:spcPct val="80000"/>
      </a:lnSpc>
      <a:spcBef>
        <a:spcPts val="400"/>
      </a:spcBef>
      <a:spcAft>
        <a:spcPts val="0"/>
      </a:spcAft>
      <a:buClrTx/>
      <a:buSzTx/>
      <a:buFontTx/>
      <a:buNone/>
      <a:tabLst>
        <a:tab pos="812800" algn="l"/>
      </a:tabLst>
      <a:defRPr kumimoji="0" sz="2600" b="0" i="0" u="none" strike="noStrike" cap="none" spc="-26" normalizeH="0" baseline="0">
        <a:ln>
          <a:noFill/>
        </a:ln>
        <a:solidFill>
          <a:srgbClr val="000000"/>
        </a:solidFill>
        <a:effectLst/>
        <a:uFillTx/>
        <a:latin typeface="Graphik Compact Regular"/>
        <a:ea typeface="Graphik Compact Regular"/>
        <a:cs typeface="Graphik Compact Regular"/>
        <a:sym typeface="Graphik Compact Regular"/>
      </a:defRPr>
    </a:lvl6pPr>
    <a:lvl7pPr marL="0" marR="0" indent="2743200" algn="ctr" defTabSz="821531" rtl="0" fontAlgn="auto" latinLnBrk="0" hangingPunct="0">
      <a:lnSpc>
        <a:spcPct val="80000"/>
      </a:lnSpc>
      <a:spcBef>
        <a:spcPts val="400"/>
      </a:spcBef>
      <a:spcAft>
        <a:spcPts val="0"/>
      </a:spcAft>
      <a:buClrTx/>
      <a:buSzTx/>
      <a:buFontTx/>
      <a:buNone/>
      <a:tabLst>
        <a:tab pos="812800" algn="l"/>
      </a:tabLst>
      <a:defRPr kumimoji="0" sz="2600" b="0" i="0" u="none" strike="noStrike" cap="none" spc="-26" normalizeH="0" baseline="0">
        <a:ln>
          <a:noFill/>
        </a:ln>
        <a:solidFill>
          <a:srgbClr val="000000"/>
        </a:solidFill>
        <a:effectLst/>
        <a:uFillTx/>
        <a:latin typeface="Graphik Compact Regular"/>
        <a:ea typeface="Graphik Compact Regular"/>
        <a:cs typeface="Graphik Compact Regular"/>
        <a:sym typeface="Graphik Compact Regular"/>
      </a:defRPr>
    </a:lvl7pPr>
    <a:lvl8pPr marL="0" marR="0" indent="3200400" algn="ctr" defTabSz="821531" rtl="0" fontAlgn="auto" latinLnBrk="0" hangingPunct="0">
      <a:lnSpc>
        <a:spcPct val="80000"/>
      </a:lnSpc>
      <a:spcBef>
        <a:spcPts val="400"/>
      </a:spcBef>
      <a:spcAft>
        <a:spcPts val="0"/>
      </a:spcAft>
      <a:buClrTx/>
      <a:buSzTx/>
      <a:buFontTx/>
      <a:buNone/>
      <a:tabLst>
        <a:tab pos="812800" algn="l"/>
      </a:tabLst>
      <a:defRPr kumimoji="0" sz="2600" b="0" i="0" u="none" strike="noStrike" cap="none" spc="-26" normalizeH="0" baseline="0">
        <a:ln>
          <a:noFill/>
        </a:ln>
        <a:solidFill>
          <a:srgbClr val="000000"/>
        </a:solidFill>
        <a:effectLst/>
        <a:uFillTx/>
        <a:latin typeface="Graphik Compact Regular"/>
        <a:ea typeface="Graphik Compact Regular"/>
        <a:cs typeface="Graphik Compact Regular"/>
        <a:sym typeface="Graphik Compact Regular"/>
      </a:defRPr>
    </a:lvl8pPr>
    <a:lvl9pPr marL="0" marR="0" indent="3657600" algn="ctr" defTabSz="821531" rtl="0" fontAlgn="auto" latinLnBrk="0" hangingPunct="0">
      <a:lnSpc>
        <a:spcPct val="80000"/>
      </a:lnSpc>
      <a:spcBef>
        <a:spcPts val="400"/>
      </a:spcBef>
      <a:spcAft>
        <a:spcPts val="0"/>
      </a:spcAft>
      <a:buClrTx/>
      <a:buSzTx/>
      <a:buFontTx/>
      <a:buNone/>
      <a:tabLst>
        <a:tab pos="812800" algn="l"/>
      </a:tabLst>
      <a:defRPr kumimoji="0" sz="2600" b="0" i="0" u="none" strike="noStrike" cap="none" spc="-26" normalizeH="0" baseline="0">
        <a:ln>
          <a:noFill/>
        </a:ln>
        <a:solidFill>
          <a:srgbClr val="000000"/>
        </a:solidFill>
        <a:effectLst/>
        <a:uFillTx/>
        <a:latin typeface="Graphik Compact Regular"/>
        <a:ea typeface="Graphik Compact Regular"/>
        <a:cs typeface="Graphik Compact Regular"/>
        <a:sym typeface="Graphik Compact Regular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217332F-AB16-C6E1-E071-A0578319236D}" name="Roos de Bruyn" initials="RB" userId="S::roos@onzetaal.nl::6056debc-6b08-4ad7-a6a9-b6b851362383" providerId="AD"/>
  <p188:author id="{F35757AC-5C7F-BFC7-295E-D38825C86FA4}" name="Jente Adriaansen" initials="JA" userId="S::jente@onzetaal.nl::b57a3f83-33b0-41d1-a980-9298cdd71239" providerId="AD"/>
  <p188:author id="{0EE820EB-E62B-76E6-CF55-F6E1872031AE}" name="Louk Röell" initials="LR" userId="S::louk@onzetaal.nl::fcefd4d8-3f59-4040-97ab-b762cea6601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DA3"/>
    <a:srgbClr val="BD92DE"/>
    <a:srgbClr val="FDF396"/>
    <a:srgbClr val="D5E7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062010-6B25-4F9F-85C2-1A65256F3904}" v="1214" dt="2025-10-30T13:34:41.058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4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EFA07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254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254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3712597"/>
              <a:satOff val="-23099"/>
              <a:lumOff val="5802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9BCEF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2871FF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D1F6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E7FE9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wholeTbl>
    <a:band2H>
      <a:tcTxStyle/>
      <a:tcStyle>
        <a:tcBdr/>
        <a:fill>
          <a:solidFill>
            <a:srgbClr val="EAEAEA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929292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92929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0000" autoAdjust="0"/>
  </p:normalViewPr>
  <p:slideViewPr>
    <p:cSldViewPr snapToGrid="0">
      <p:cViewPr varScale="1">
        <p:scale>
          <a:sx n="16" d="100"/>
          <a:sy n="16" d="100"/>
        </p:scale>
        <p:origin x="1952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te Adriaansen" userId="b57a3f83-33b0-41d1-a980-9298cdd71239" providerId="ADAL" clId="{5F5F57BB-2099-4278-8450-D8ECF2A4B347}"/>
    <pc:docChg chg="undo custSel modSld sldOrd">
      <pc:chgData name="Jente Adriaansen" userId="b57a3f83-33b0-41d1-a980-9298cdd71239" providerId="ADAL" clId="{5F5F57BB-2099-4278-8450-D8ECF2A4B347}" dt="2025-11-04T10:37:30.616" v="5798" actId="20577"/>
      <pc:docMkLst>
        <pc:docMk/>
      </pc:docMkLst>
      <pc:sldChg chg="modSp mod">
        <pc:chgData name="Jente Adriaansen" userId="b57a3f83-33b0-41d1-a980-9298cdd71239" providerId="ADAL" clId="{5F5F57BB-2099-4278-8450-D8ECF2A4B347}" dt="2025-10-30T14:05:05.097" v="5794" actId="20577"/>
        <pc:sldMkLst>
          <pc:docMk/>
          <pc:sldMk cId="0" sldId="256"/>
        </pc:sldMkLst>
        <pc:spChg chg="mod">
          <ac:chgData name="Jente Adriaansen" userId="b57a3f83-33b0-41d1-a980-9298cdd71239" providerId="ADAL" clId="{5F5F57BB-2099-4278-8450-D8ECF2A4B347}" dt="2025-10-30T14:05:05.097" v="5794" actId="20577"/>
          <ac:spMkLst>
            <pc:docMk/>
            <pc:sldMk cId="0" sldId="256"/>
            <ac:spMk id="170" creationId="{00000000-0000-0000-0000-000000000000}"/>
          </ac:spMkLst>
        </pc:spChg>
      </pc:sldChg>
      <pc:sldChg chg="modSp mod modAnim modNotesTx">
        <pc:chgData name="Jente Adriaansen" userId="b57a3f83-33b0-41d1-a980-9298cdd71239" providerId="ADAL" clId="{5F5F57BB-2099-4278-8450-D8ECF2A4B347}" dt="2025-11-04T10:37:30.616" v="5798" actId="20577"/>
        <pc:sldMkLst>
          <pc:docMk/>
          <pc:sldMk cId="0" sldId="257"/>
        </pc:sldMkLst>
        <pc:spChg chg="mod">
          <ac:chgData name="Jente Adriaansen" userId="b57a3f83-33b0-41d1-a980-9298cdd71239" providerId="ADAL" clId="{5F5F57BB-2099-4278-8450-D8ECF2A4B347}" dt="2025-10-22T10:45:27.164" v="3033" actId="12"/>
          <ac:spMkLst>
            <pc:docMk/>
            <pc:sldMk cId="0" sldId="257"/>
            <ac:spMk id="2" creationId="{8F6EB418-DAD5-4644-2B59-6F861FA18B43}"/>
          </ac:spMkLst>
        </pc:spChg>
      </pc:sldChg>
      <pc:sldChg chg="modSp mod ord modNotesTx">
        <pc:chgData name="Jente Adriaansen" userId="b57a3f83-33b0-41d1-a980-9298cdd71239" providerId="ADAL" clId="{5F5F57BB-2099-4278-8450-D8ECF2A4B347}" dt="2025-10-22T11:08:02.513" v="4515" actId="20577"/>
        <pc:sldMkLst>
          <pc:docMk/>
          <pc:sldMk cId="0" sldId="259"/>
        </pc:sldMkLst>
        <pc:spChg chg="mod">
          <ac:chgData name="Jente Adriaansen" userId="b57a3f83-33b0-41d1-a980-9298cdd71239" providerId="ADAL" clId="{5F5F57BB-2099-4278-8450-D8ECF2A4B347}" dt="2025-10-21T13:40:59.910" v="822" actId="1076"/>
          <ac:spMkLst>
            <pc:docMk/>
            <pc:sldMk cId="0" sldId="259"/>
            <ac:spMk id="193" creationId="{00000000-0000-0000-0000-000000000000}"/>
          </ac:spMkLst>
        </pc:spChg>
        <pc:spChg chg="mod">
          <ac:chgData name="Jente Adriaansen" userId="b57a3f83-33b0-41d1-a980-9298cdd71239" providerId="ADAL" clId="{5F5F57BB-2099-4278-8450-D8ECF2A4B347}" dt="2025-10-22T10:42:06.428" v="2983" actId="1035"/>
          <ac:spMkLst>
            <pc:docMk/>
            <pc:sldMk cId="0" sldId="259"/>
            <ac:spMk id="197" creationId="{00000000-0000-0000-0000-000000000000}"/>
          </ac:spMkLst>
        </pc:spChg>
      </pc:sldChg>
      <pc:sldChg chg="modSp mod modNotesTx">
        <pc:chgData name="Jente Adriaansen" userId="b57a3f83-33b0-41d1-a980-9298cdd71239" providerId="ADAL" clId="{5F5F57BB-2099-4278-8450-D8ECF2A4B347}" dt="2025-10-30T13:34:41.058" v="5726" actId="20577"/>
        <pc:sldMkLst>
          <pc:docMk/>
          <pc:sldMk cId="0" sldId="265"/>
        </pc:sldMkLst>
        <pc:spChg chg="mod">
          <ac:chgData name="Jente Adriaansen" userId="b57a3f83-33b0-41d1-a980-9298cdd71239" providerId="ADAL" clId="{5F5F57BB-2099-4278-8450-D8ECF2A4B347}" dt="2025-10-22T10:43:42.895" v="3028" actId="1036"/>
          <ac:spMkLst>
            <pc:docMk/>
            <pc:sldMk cId="0" sldId="265"/>
            <ac:spMk id="186" creationId="{00000000-0000-0000-0000-000000000000}"/>
          </ac:spMkLst>
        </pc:spChg>
        <pc:spChg chg="mod">
          <ac:chgData name="Jente Adriaansen" userId="b57a3f83-33b0-41d1-a980-9298cdd71239" providerId="ADAL" clId="{5F5F57BB-2099-4278-8450-D8ECF2A4B347}" dt="2025-10-22T10:43:42.895" v="3028" actId="1036"/>
          <ac:spMkLst>
            <pc:docMk/>
            <pc:sldMk cId="0" sldId="265"/>
            <ac:spMk id="187" creationId="{00000000-0000-0000-0000-000000000000}"/>
          </ac:spMkLst>
        </pc:spChg>
        <pc:spChg chg="mod">
          <ac:chgData name="Jente Adriaansen" userId="b57a3f83-33b0-41d1-a980-9298cdd71239" providerId="ADAL" clId="{5F5F57BB-2099-4278-8450-D8ECF2A4B347}" dt="2025-10-22T10:43:42.895" v="3028" actId="1036"/>
          <ac:spMkLst>
            <pc:docMk/>
            <pc:sldMk cId="0" sldId="265"/>
            <ac:spMk id="188" creationId="{00000000-0000-0000-0000-000000000000}"/>
          </ac:spMkLst>
        </pc:spChg>
        <pc:spChg chg="mod">
          <ac:chgData name="Jente Adriaansen" userId="b57a3f83-33b0-41d1-a980-9298cdd71239" providerId="ADAL" clId="{5F5F57BB-2099-4278-8450-D8ECF2A4B347}" dt="2025-10-22T10:43:49.369" v="3030" actId="1035"/>
          <ac:spMkLst>
            <pc:docMk/>
            <pc:sldMk cId="0" sldId="265"/>
            <ac:spMk id="189" creationId="{00000000-0000-0000-0000-000000000000}"/>
          </ac:spMkLst>
        </pc:spChg>
        <pc:spChg chg="mod">
          <ac:chgData name="Jente Adriaansen" userId="b57a3f83-33b0-41d1-a980-9298cdd71239" providerId="ADAL" clId="{5F5F57BB-2099-4278-8450-D8ECF2A4B347}" dt="2025-10-30T13:34:41.058" v="5726" actId="20577"/>
          <ac:spMkLst>
            <pc:docMk/>
            <pc:sldMk cId="0" sldId="265"/>
            <ac:spMk id="190" creationId="{00000000-0000-0000-0000-000000000000}"/>
          </ac:spMkLst>
        </pc:spChg>
      </pc:sldChg>
      <pc:sldChg chg="addSp modSp mod">
        <pc:chgData name="Jente Adriaansen" userId="b57a3f83-33b0-41d1-a980-9298cdd71239" providerId="ADAL" clId="{5F5F57BB-2099-4278-8450-D8ECF2A4B347}" dt="2025-10-22T10:42:20.923" v="2984" actId="1076"/>
        <pc:sldMkLst>
          <pc:docMk/>
          <pc:sldMk cId="2456622141" sldId="271"/>
        </pc:sldMkLst>
        <pc:spChg chg="mod">
          <ac:chgData name="Jente Adriaansen" userId="b57a3f83-33b0-41d1-a980-9298cdd71239" providerId="ADAL" clId="{5F5F57BB-2099-4278-8450-D8ECF2A4B347}" dt="2025-10-22T10:36:04.190" v="2316" actId="1037"/>
          <ac:spMkLst>
            <pc:docMk/>
            <pc:sldMk cId="2456622141" sldId="271"/>
            <ac:spMk id="186" creationId="{34A071E9-CB5B-3BC1-2C04-C2708FBF1C81}"/>
          </ac:spMkLst>
        </pc:spChg>
        <pc:spChg chg="mod">
          <ac:chgData name="Jente Adriaansen" userId="b57a3f83-33b0-41d1-a980-9298cdd71239" providerId="ADAL" clId="{5F5F57BB-2099-4278-8450-D8ECF2A4B347}" dt="2025-10-22T10:36:04.190" v="2316" actId="1037"/>
          <ac:spMkLst>
            <pc:docMk/>
            <pc:sldMk cId="2456622141" sldId="271"/>
            <ac:spMk id="187" creationId="{A2EAAA69-BEDC-6259-53EC-A4C5B56B4960}"/>
          </ac:spMkLst>
        </pc:spChg>
        <pc:spChg chg="mod">
          <ac:chgData name="Jente Adriaansen" userId="b57a3f83-33b0-41d1-a980-9298cdd71239" providerId="ADAL" clId="{5F5F57BB-2099-4278-8450-D8ECF2A4B347}" dt="2025-10-22T10:36:04.190" v="2316" actId="1037"/>
          <ac:spMkLst>
            <pc:docMk/>
            <pc:sldMk cId="2456622141" sldId="271"/>
            <ac:spMk id="188" creationId="{B9FA08F8-521A-C712-B8D8-942590441CE0}"/>
          </ac:spMkLst>
        </pc:spChg>
        <pc:spChg chg="mod">
          <ac:chgData name="Jente Adriaansen" userId="b57a3f83-33b0-41d1-a980-9298cdd71239" providerId="ADAL" clId="{5F5F57BB-2099-4278-8450-D8ECF2A4B347}" dt="2025-10-22T10:36:04.190" v="2316" actId="1037"/>
          <ac:spMkLst>
            <pc:docMk/>
            <pc:sldMk cId="2456622141" sldId="271"/>
            <ac:spMk id="189" creationId="{16C4C80C-D415-97D8-6E42-732AA1A66A4C}"/>
          </ac:spMkLst>
        </pc:spChg>
        <pc:spChg chg="mod">
          <ac:chgData name="Jente Adriaansen" userId="b57a3f83-33b0-41d1-a980-9298cdd71239" providerId="ADAL" clId="{5F5F57BB-2099-4278-8450-D8ECF2A4B347}" dt="2025-10-22T10:42:20.923" v="2984" actId="1076"/>
          <ac:spMkLst>
            <pc:docMk/>
            <pc:sldMk cId="2456622141" sldId="271"/>
            <ac:spMk id="190" creationId="{E15DBAB4-D062-5300-4699-CD967970EECF}"/>
          </ac:spMkLst>
        </pc:spChg>
        <pc:picChg chg="add mod ord">
          <ac:chgData name="Jente Adriaansen" userId="b57a3f83-33b0-41d1-a980-9298cdd71239" providerId="ADAL" clId="{5F5F57BB-2099-4278-8450-D8ECF2A4B347}" dt="2025-10-22T10:36:19.672" v="2318" actId="1076"/>
          <ac:picMkLst>
            <pc:docMk/>
            <pc:sldMk cId="2456622141" sldId="271"/>
            <ac:picMk id="3" creationId="{BCD059EE-B0C6-AD52-C0A7-60103C6334DB}"/>
          </ac:picMkLst>
        </pc:picChg>
      </pc:sldChg>
      <pc:sldChg chg="addSp delSp modSp mod ord modNotesTx">
        <pc:chgData name="Jente Adriaansen" userId="b57a3f83-33b0-41d1-a980-9298cdd71239" providerId="ADAL" clId="{5F5F57BB-2099-4278-8450-D8ECF2A4B347}" dt="2025-10-30T13:34:22.089" v="5722" actId="20577"/>
        <pc:sldMkLst>
          <pc:docMk/>
          <pc:sldMk cId="983669708" sldId="272"/>
        </pc:sldMkLst>
        <pc:spChg chg="mod">
          <ac:chgData name="Jente Adriaansen" userId="b57a3f83-33b0-41d1-a980-9298cdd71239" providerId="ADAL" clId="{5F5F57BB-2099-4278-8450-D8ECF2A4B347}" dt="2025-10-30T13:34:22.089" v="5722" actId="20577"/>
          <ac:spMkLst>
            <pc:docMk/>
            <pc:sldMk cId="983669708" sldId="272"/>
            <ac:spMk id="4" creationId="{0CAE1217-1AE7-B64A-55BF-BAF04DBEB070}"/>
          </ac:spMkLst>
        </pc:spChg>
        <pc:spChg chg="mod">
          <ac:chgData name="Jente Adriaansen" userId="b57a3f83-33b0-41d1-a980-9298cdd71239" providerId="ADAL" clId="{5F5F57BB-2099-4278-8450-D8ECF2A4B347}" dt="2025-10-22T10:42:46.735" v="2989" actId="1076"/>
          <ac:spMkLst>
            <pc:docMk/>
            <pc:sldMk cId="983669708" sldId="272"/>
            <ac:spMk id="193" creationId="{3B3642F2-AFC8-8A2E-4EE4-E06404E71E1A}"/>
          </ac:spMkLst>
        </pc:spChg>
        <pc:picChg chg="add del mod">
          <ac:chgData name="Jente Adriaansen" userId="b57a3f83-33b0-41d1-a980-9298cdd71239" providerId="ADAL" clId="{5F5F57BB-2099-4278-8450-D8ECF2A4B347}" dt="2025-10-30T13:18:40.357" v="4905" actId="478"/>
          <ac:picMkLst>
            <pc:docMk/>
            <pc:sldMk cId="983669708" sldId="272"/>
            <ac:picMk id="3" creationId="{D586DE33-6578-C066-2BAA-08FAC4F413A9}"/>
          </ac:picMkLst>
        </pc:picChg>
        <pc:picChg chg="add mod">
          <ac:chgData name="Jente Adriaansen" userId="b57a3f83-33b0-41d1-a980-9298cdd71239" providerId="ADAL" clId="{5F5F57BB-2099-4278-8450-D8ECF2A4B347}" dt="2025-10-30T13:33:58.988" v="5700" actId="688"/>
          <ac:picMkLst>
            <pc:docMk/>
            <pc:sldMk cId="983669708" sldId="272"/>
            <ac:picMk id="5" creationId="{6F248F72-12A0-95E7-D1B2-4FE21F673924}"/>
          </ac:picMkLst>
        </pc:picChg>
      </pc:sldChg>
    </pc:docChg>
  </pc:docChgLst>
  <pc:docChgLst>
    <pc:chgData name="Gastgebruiker" userId="S::urn:spo:tenantanon#35018c61-f5ab-4ec8-9635-96e388e4ff74::" providerId="AD" clId="Web-{01BF5548-34DF-56ED-F24B-A706EA35F2B0}"/>
    <pc:docChg chg="modSld">
      <pc:chgData name="Gastgebruiker" userId="S::urn:spo:tenantanon#35018c61-f5ab-4ec8-9635-96e388e4ff74::" providerId="AD" clId="Web-{01BF5548-34DF-56ED-F24B-A706EA35F2B0}" dt="2025-10-31T12:06:28.194" v="135"/>
      <pc:docMkLst>
        <pc:docMk/>
      </pc:docMkLst>
      <pc:sldChg chg="delSp modSp modNotes">
        <pc:chgData name="Gastgebruiker" userId="S::urn:spo:tenantanon#35018c61-f5ab-4ec8-9635-96e388e4ff74::" providerId="AD" clId="Web-{01BF5548-34DF-56ED-F24B-A706EA35F2B0}" dt="2025-10-31T12:06:28.194" v="135"/>
        <pc:sldMkLst>
          <pc:docMk/>
          <pc:sldMk cId="0" sldId="257"/>
        </pc:sldMkLst>
        <pc:spChg chg="mod">
          <ac:chgData name="Gastgebruiker" userId="S::urn:spo:tenantanon#35018c61-f5ab-4ec8-9635-96e388e4ff74::" providerId="AD" clId="Web-{01BF5548-34DF-56ED-F24B-A706EA35F2B0}" dt="2025-10-31T12:05:41.818" v="120" actId="20577"/>
          <ac:spMkLst>
            <pc:docMk/>
            <pc:sldMk cId="0" sldId="257"/>
            <ac:spMk id="2" creationId="{8F6EB418-DAD5-4644-2B59-6F861FA18B43}"/>
          </ac:spMkLst>
        </pc:spChg>
        <pc:spChg chg="del mod">
          <ac:chgData name="Gastgebruiker" userId="S::urn:spo:tenantanon#35018c61-f5ab-4ec8-9635-96e388e4ff74::" providerId="AD" clId="Web-{01BF5548-34DF-56ED-F24B-A706EA35F2B0}" dt="2025-10-31T12:05:14.412" v="117"/>
          <ac:spMkLst>
            <pc:docMk/>
            <pc:sldMk cId="0" sldId="257"/>
            <ac:spMk id="9" creationId="{306CAEF1-3514-3869-BFAE-D5FDF2F2A9C1}"/>
          </ac:spMkLst>
        </pc:spChg>
      </pc:sldChg>
      <pc:sldChg chg="modSp modNotes">
        <pc:chgData name="Gastgebruiker" userId="S::urn:spo:tenantanon#35018c61-f5ab-4ec8-9635-96e388e4ff74::" providerId="AD" clId="Web-{01BF5548-34DF-56ED-F24B-A706EA35F2B0}" dt="2025-10-31T12:04:28.755" v="101"/>
        <pc:sldMkLst>
          <pc:docMk/>
          <pc:sldMk cId="0" sldId="259"/>
        </pc:sldMkLst>
        <pc:spChg chg="mod">
          <ac:chgData name="Gastgebruiker" userId="S::urn:spo:tenantanon#35018c61-f5ab-4ec8-9635-96e388e4ff74::" providerId="AD" clId="Web-{01BF5548-34DF-56ED-F24B-A706EA35F2B0}" dt="2025-10-31T12:04:08.192" v="76" actId="20577"/>
          <ac:spMkLst>
            <pc:docMk/>
            <pc:sldMk cId="0" sldId="259"/>
            <ac:spMk id="197" creationId="{00000000-0000-0000-0000-000000000000}"/>
          </ac:spMkLst>
        </pc:spChg>
      </pc:sldChg>
      <pc:sldChg chg="modSp">
        <pc:chgData name="Gastgebruiker" userId="S::urn:spo:tenantanon#35018c61-f5ab-4ec8-9635-96e388e4ff74::" providerId="AD" clId="Web-{01BF5548-34DF-56ED-F24B-A706EA35F2B0}" dt="2025-10-31T12:01:57.003" v="41" actId="20577"/>
        <pc:sldMkLst>
          <pc:docMk/>
          <pc:sldMk cId="0" sldId="265"/>
        </pc:sldMkLst>
        <pc:spChg chg="mod">
          <ac:chgData name="Gastgebruiker" userId="S::urn:spo:tenantanon#35018c61-f5ab-4ec8-9635-96e388e4ff74::" providerId="AD" clId="Web-{01BF5548-34DF-56ED-F24B-A706EA35F2B0}" dt="2025-10-31T12:01:57.003" v="41" actId="20577"/>
          <ac:spMkLst>
            <pc:docMk/>
            <pc:sldMk cId="0" sldId="265"/>
            <ac:spMk id="190" creationId="{00000000-0000-0000-0000-000000000000}"/>
          </ac:spMkLst>
        </pc:spChg>
      </pc:sldChg>
      <pc:sldChg chg="modSp modNotes">
        <pc:chgData name="Gastgebruiker" userId="S::urn:spo:tenantanon#35018c61-f5ab-4ec8-9635-96e388e4ff74::" providerId="AD" clId="Web-{01BF5548-34DF-56ED-F24B-A706EA35F2B0}" dt="2025-10-31T12:02:55.269" v="60" actId="1076"/>
        <pc:sldMkLst>
          <pc:docMk/>
          <pc:sldMk cId="983669708" sldId="272"/>
        </pc:sldMkLst>
        <pc:spChg chg="mod">
          <ac:chgData name="Gastgebruiker" userId="S::urn:spo:tenantanon#35018c61-f5ab-4ec8-9635-96e388e4ff74::" providerId="AD" clId="Web-{01BF5548-34DF-56ED-F24B-A706EA35F2B0}" dt="2025-10-31T12:02:55.269" v="60" actId="1076"/>
          <ac:spMkLst>
            <pc:docMk/>
            <pc:sldMk cId="983669708" sldId="272"/>
            <ac:spMk id="4" creationId="{0CAE1217-1AE7-B64A-55BF-BAF04DBEB070}"/>
          </ac:spMkLst>
        </pc:spChg>
      </pc:sldChg>
    </pc:docChg>
  </pc:docChgLst>
  <pc:docChgLst>
    <pc:chgData name="Jente Adriaansen" userId="b57a3f83-33b0-41d1-a980-9298cdd71239" providerId="ADAL" clId="{4A062010-6B25-4F9F-85C2-1A65256F3904}"/>
    <pc:docChg chg="undo redo custSel addSld delSld modSld">
      <pc:chgData name="Jente Adriaansen" userId="b57a3f83-33b0-41d1-a980-9298cdd71239" providerId="ADAL" clId="{4A062010-6B25-4F9F-85C2-1A65256F3904}" dt="2025-10-15T13:31:27.018" v="614" actId="20577"/>
      <pc:docMkLst>
        <pc:docMk/>
      </pc:docMkLst>
      <pc:sldChg chg="addSp delSp modSp mod">
        <pc:chgData name="Jente Adriaansen" userId="b57a3f83-33b0-41d1-a980-9298cdd71239" providerId="ADAL" clId="{4A062010-6B25-4F9F-85C2-1A65256F3904}" dt="2025-10-15T12:56:37.378" v="111" actId="1076"/>
        <pc:sldMkLst>
          <pc:docMk/>
          <pc:sldMk cId="0" sldId="256"/>
        </pc:sldMkLst>
        <pc:spChg chg="mod">
          <ac:chgData name="Jente Adriaansen" userId="b57a3f83-33b0-41d1-a980-9298cdd71239" providerId="ADAL" clId="{4A062010-6B25-4F9F-85C2-1A65256F3904}" dt="2025-10-15T12:51:40.615" v="22" actId="20577"/>
          <ac:spMkLst>
            <pc:docMk/>
            <pc:sldMk cId="0" sldId="256"/>
            <ac:spMk id="167" creationId="{00000000-0000-0000-0000-000000000000}"/>
          </ac:spMkLst>
        </pc:spChg>
        <pc:spChg chg="mod">
          <ac:chgData name="Jente Adriaansen" userId="b57a3f83-33b0-41d1-a980-9298cdd71239" providerId="ADAL" clId="{4A062010-6B25-4F9F-85C2-1A65256F3904}" dt="2025-10-15T12:51:59.146" v="57" actId="5793"/>
          <ac:spMkLst>
            <pc:docMk/>
            <pc:sldMk cId="0" sldId="256"/>
            <ac:spMk id="170" creationId="{00000000-0000-0000-0000-000000000000}"/>
          </ac:spMkLst>
        </pc:spChg>
        <pc:picChg chg="add mod ord modCrop">
          <ac:chgData name="Jente Adriaansen" userId="b57a3f83-33b0-41d1-a980-9298cdd71239" providerId="ADAL" clId="{4A062010-6B25-4F9F-85C2-1A65256F3904}" dt="2025-10-15T12:56:37.378" v="111" actId="1076"/>
          <ac:picMkLst>
            <pc:docMk/>
            <pc:sldMk cId="0" sldId="256"/>
            <ac:picMk id="4" creationId="{2A73466E-6BB4-651E-8162-7FC786E39AD7}"/>
          </ac:picMkLst>
        </pc:picChg>
      </pc:sldChg>
      <pc:sldChg chg="addSp modSp mod modAnim modNotesTx">
        <pc:chgData name="Jente Adriaansen" userId="b57a3f83-33b0-41d1-a980-9298cdd71239" providerId="ADAL" clId="{4A062010-6B25-4F9F-85C2-1A65256F3904}" dt="2025-10-15T13:31:27.018" v="614" actId="20577"/>
        <pc:sldMkLst>
          <pc:docMk/>
          <pc:sldMk cId="0" sldId="257"/>
        </pc:sldMkLst>
        <pc:spChg chg="mod">
          <ac:chgData name="Jente Adriaansen" userId="b57a3f83-33b0-41d1-a980-9298cdd71239" providerId="ADAL" clId="{4A062010-6B25-4F9F-85C2-1A65256F3904}" dt="2025-10-15T13:31:27.018" v="614" actId="20577"/>
          <ac:spMkLst>
            <pc:docMk/>
            <pc:sldMk cId="0" sldId="257"/>
            <ac:spMk id="2" creationId="{8F6EB418-DAD5-4644-2B59-6F861FA18B43}"/>
          </ac:spMkLst>
        </pc:spChg>
        <pc:spChg chg="mod">
          <ac:chgData name="Jente Adriaansen" userId="b57a3f83-33b0-41d1-a980-9298cdd71239" providerId="ADAL" clId="{4A062010-6B25-4F9F-85C2-1A65256F3904}" dt="2025-10-15T12:52:03.932" v="63" actId="20577"/>
          <ac:spMkLst>
            <pc:docMk/>
            <pc:sldMk cId="0" sldId="257"/>
            <ac:spMk id="177" creationId="{00000000-0000-0000-0000-000000000000}"/>
          </ac:spMkLst>
        </pc:spChg>
        <pc:picChg chg="add mod">
          <ac:chgData name="Jente Adriaansen" userId="b57a3f83-33b0-41d1-a980-9298cdd71239" providerId="ADAL" clId="{4A062010-6B25-4F9F-85C2-1A65256F3904}" dt="2025-10-15T12:58:20.427" v="161" actId="1038"/>
          <ac:picMkLst>
            <pc:docMk/>
            <pc:sldMk cId="0" sldId="257"/>
            <ac:picMk id="4" creationId="{3E7AE773-E7B3-8E96-F9B1-4A7CFECDCB8F}"/>
          </ac:picMkLst>
        </pc:picChg>
      </pc:sldChg>
      <pc:sldChg chg="addSp modSp mod">
        <pc:chgData name="Jente Adriaansen" userId="b57a3f83-33b0-41d1-a980-9298cdd71239" providerId="ADAL" clId="{4A062010-6B25-4F9F-85C2-1A65256F3904}" dt="2025-10-15T13:11:15.318" v="394" actId="20577"/>
        <pc:sldMkLst>
          <pc:docMk/>
          <pc:sldMk cId="0" sldId="259"/>
        </pc:sldMkLst>
        <pc:spChg chg="mod">
          <ac:chgData name="Jente Adriaansen" userId="b57a3f83-33b0-41d1-a980-9298cdd71239" providerId="ADAL" clId="{4A062010-6B25-4F9F-85C2-1A65256F3904}" dt="2025-10-15T13:11:15.318" v="394" actId="20577"/>
          <ac:spMkLst>
            <pc:docMk/>
            <pc:sldMk cId="0" sldId="259"/>
            <ac:spMk id="197" creationId="{00000000-0000-0000-0000-000000000000}"/>
          </ac:spMkLst>
        </pc:spChg>
        <pc:picChg chg="add mod ord">
          <ac:chgData name="Jente Adriaansen" userId="b57a3f83-33b0-41d1-a980-9298cdd71239" providerId="ADAL" clId="{4A062010-6B25-4F9F-85C2-1A65256F3904}" dt="2025-10-15T13:05:59.955" v="235" actId="1076"/>
          <ac:picMkLst>
            <pc:docMk/>
            <pc:sldMk cId="0" sldId="259"/>
            <ac:picMk id="3" creationId="{021B99F7-5A81-3ACD-BC85-D55E25C1D24D}"/>
          </ac:picMkLst>
        </pc:picChg>
        <pc:picChg chg="add mod ord">
          <ac:chgData name="Jente Adriaansen" userId="b57a3f83-33b0-41d1-a980-9298cdd71239" providerId="ADAL" clId="{4A062010-6B25-4F9F-85C2-1A65256F3904}" dt="2025-10-15T13:05:54.991" v="234" actId="1076"/>
          <ac:picMkLst>
            <pc:docMk/>
            <pc:sldMk cId="0" sldId="259"/>
            <ac:picMk id="5" creationId="{EBA4E4A9-B7EA-A690-9567-99AB1CBE565D}"/>
          </ac:picMkLst>
        </pc:picChg>
        <pc:picChg chg="add mod ord">
          <ac:chgData name="Jente Adriaansen" userId="b57a3f83-33b0-41d1-a980-9298cdd71239" providerId="ADAL" clId="{4A062010-6B25-4F9F-85C2-1A65256F3904}" dt="2025-10-15T13:06:13.978" v="238" actId="1076"/>
          <ac:picMkLst>
            <pc:docMk/>
            <pc:sldMk cId="0" sldId="259"/>
            <ac:picMk id="7" creationId="{966EA38E-74A7-0E33-2D29-3BE8BC8C9539}"/>
          </ac:picMkLst>
        </pc:picChg>
      </pc:sldChg>
      <pc:sldChg chg="addSp modSp mod">
        <pc:chgData name="Jente Adriaansen" userId="b57a3f83-33b0-41d1-a980-9298cdd71239" providerId="ADAL" clId="{4A062010-6B25-4F9F-85C2-1A65256F3904}" dt="2025-10-15T13:11:28.989" v="431" actId="20577"/>
        <pc:sldMkLst>
          <pc:docMk/>
          <pc:sldMk cId="0" sldId="265"/>
        </pc:sldMkLst>
        <pc:spChg chg="mod">
          <ac:chgData name="Jente Adriaansen" userId="b57a3f83-33b0-41d1-a980-9298cdd71239" providerId="ADAL" clId="{4A062010-6B25-4F9F-85C2-1A65256F3904}" dt="2025-10-15T13:07:00.006" v="309" actId="1076"/>
          <ac:spMkLst>
            <pc:docMk/>
            <pc:sldMk cId="0" sldId="265"/>
            <ac:spMk id="185" creationId="{00000000-0000-0000-0000-000000000000}"/>
          </ac:spMkLst>
        </pc:spChg>
        <pc:spChg chg="mod">
          <ac:chgData name="Jente Adriaansen" userId="b57a3f83-33b0-41d1-a980-9298cdd71239" providerId="ADAL" clId="{4A062010-6B25-4F9F-85C2-1A65256F3904}" dt="2025-10-15T13:06:34.677" v="300" actId="1037"/>
          <ac:spMkLst>
            <pc:docMk/>
            <pc:sldMk cId="0" sldId="265"/>
            <ac:spMk id="186" creationId="{00000000-0000-0000-0000-000000000000}"/>
          </ac:spMkLst>
        </pc:spChg>
        <pc:spChg chg="mod">
          <ac:chgData name="Jente Adriaansen" userId="b57a3f83-33b0-41d1-a980-9298cdd71239" providerId="ADAL" clId="{4A062010-6B25-4F9F-85C2-1A65256F3904}" dt="2025-10-15T13:06:34.677" v="300" actId="1037"/>
          <ac:spMkLst>
            <pc:docMk/>
            <pc:sldMk cId="0" sldId="265"/>
            <ac:spMk id="187" creationId="{00000000-0000-0000-0000-000000000000}"/>
          </ac:spMkLst>
        </pc:spChg>
        <pc:spChg chg="mod">
          <ac:chgData name="Jente Adriaansen" userId="b57a3f83-33b0-41d1-a980-9298cdd71239" providerId="ADAL" clId="{4A062010-6B25-4F9F-85C2-1A65256F3904}" dt="2025-10-15T13:06:34.677" v="300" actId="1037"/>
          <ac:spMkLst>
            <pc:docMk/>
            <pc:sldMk cId="0" sldId="265"/>
            <ac:spMk id="188" creationId="{00000000-0000-0000-0000-000000000000}"/>
          </ac:spMkLst>
        </pc:spChg>
        <pc:spChg chg="mod">
          <ac:chgData name="Jente Adriaansen" userId="b57a3f83-33b0-41d1-a980-9298cdd71239" providerId="ADAL" clId="{4A062010-6B25-4F9F-85C2-1A65256F3904}" dt="2025-10-15T13:06:34.677" v="300" actId="1037"/>
          <ac:spMkLst>
            <pc:docMk/>
            <pc:sldMk cId="0" sldId="265"/>
            <ac:spMk id="189" creationId="{00000000-0000-0000-0000-000000000000}"/>
          </ac:spMkLst>
        </pc:spChg>
        <pc:spChg chg="mod">
          <ac:chgData name="Jente Adriaansen" userId="b57a3f83-33b0-41d1-a980-9298cdd71239" providerId="ADAL" clId="{4A062010-6B25-4F9F-85C2-1A65256F3904}" dt="2025-10-15T13:11:28.989" v="431" actId="20577"/>
          <ac:spMkLst>
            <pc:docMk/>
            <pc:sldMk cId="0" sldId="265"/>
            <ac:spMk id="190" creationId="{00000000-0000-0000-0000-000000000000}"/>
          </ac:spMkLst>
        </pc:spChg>
        <pc:picChg chg="add mod ord modCrop">
          <ac:chgData name="Jente Adriaansen" userId="b57a3f83-33b0-41d1-a980-9298cdd71239" providerId="ADAL" clId="{4A062010-6B25-4F9F-85C2-1A65256F3904}" dt="2025-10-15T13:07:02.823" v="310" actId="1076"/>
          <ac:picMkLst>
            <pc:docMk/>
            <pc:sldMk cId="0" sldId="265"/>
            <ac:picMk id="3" creationId="{D1FCA3B8-6DEF-C2DD-D2E6-77DC12B361BF}"/>
          </ac:picMkLst>
        </pc:picChg>
      </pc:sldChg>
      <pc:sldChg chg="modSp add del mod">
        <pc:chgData name="Jente Adriaansen" userId="b57a3f83-33b0-41d1-a980-9298cdd71239" providerId="ADAL" clId="{4A062010-6B25-4F9F-85C2-1A65256F3904}" dt="2025-10-15T13:22:05.879" v="453" actId="6549"/>
        <pc:sldMkLst>
          <pc:docMk/>
          <pc:sldMk cId="2456622141" sldId="271"/>
        </pc:sldMkLst>
        <pc:spChg chg="mod">
          <ac:chgData name="Jente Adriaansen" userId="b57a3f83-33b0-41d1-a980-9298cdd71239" providerId="ADAL" clId="{4A062010-6B25-4F9F-85C2-1A65256F3904}" dt="2025-10-15T13:22:05.879" v="453" actId="6549"/>
          <ac:spMkLst>
            <pc:docMk/>
            <pc:sldMk cId="2456622141" sldId="271"/>
            <ac:spMk id="190" creationId="{E15DBAB4-D062-5300-4699-CD967970EECF}"/>
          </ac:spMkLst>
        </pc:spChg>
      </pc:sldChg>
      <pc:sldChg chg="modSp add del mod">
        <pc:chgData name="Jente Adriaansen" userId="b57a3f83-33b0-41d1-a980-9298cdd71239" providerId="ADAL" clId="{4A062010-6B25-4F9F-85C2-1A65256F3904}" dt="2025-10-15T13:22:17.274" v="487" actId="6549"/>
        <pc:sldMkLst>
          <pc:docMk/>
          <pc:sldMk cId="983669708" sldId="272"/>
        </pc:sldMkLst>
        <pc:spChg chg="mod">
          <ac:chgData name="Jente Adriaansen" userId="b57a3f83-33b0-41d1-a980-9298cdd71239" providerId="ADAL" clId="{4A062010-6B25-4F9F-85C2-1A65256F3904}" dt="2025-10-15T13:22:17.274" v="487" actId="6549"/>
          <ac:spMkLst>
            <pc:docMk/>
            <pc:sldMk cId="983669708" sldId="272"/>
            <ac:spMk id="4" creationId="{0CAE1217-1AE7-B64A-55BF-BAF04DBEB070}"/>
          </ac:spMkLst>
        </pc:spChg>
      </pc:sldChg>
    </pc:docChg>
  </pc:docChgLst>
  <pc:docChgLst>
    <pc:chgData name="Louk Röell" userId="fcefd4d8-3f59-4040-97ab-b762cea6601f" providerId="ADAL" clId="{512ADEB1-3D6C-4C0F-B55B-006BFA1E892C}"/>
    <pc:docChg chg="undo custSel modSld">
      <pc:chgData name="Louk Röell" userId="fcefd4d8-3f59-4040-97ab-b762cea6601f" providerId="ADAL" clId="{512ADEB1-3D6C-4C0F-B55B-006BFA1E892C}" dt="2025-10-30T14:02:58.112" v="819" actId="113"/>
      <pc:docMkLst>
        <pc:docMk/>
      </pc:docMkLst>
      <pc:sldChg chg="addSp delSp modSp mod modAnim modNotesTx">
        <pc:chgData name="Louk Röell" userId="fcefd4d8-3f59-4040-97ab-b762cea6601f" providerId="ADAL" clId="{512ADEB1-3D6C-4C0F-B55B-006BFA1E892C}" dt="2025-10-30T14:02:58.112" v="819" actId="113"/>
        <pc:sldMkLst>
          <pc:docMk/>
          <pc:sldMk cId="0" sldId="257"/>
        </pc:sldMkLst>
        <pc:spChg chg="mod">
          <ac:chgData name="Louk Röell" userId="fcefd4d8-3f59-4040-97ab-b762cea6601f" providerId="ADAL" clId="{512ADEB1-3D6C-4C0F-B55B-006BFA1E892C}" dt="2025-10-30T14:02:58.112" v="819" actId="113"/>
          <ac:spMkLst>
            <pc:docMk/>
            <pc:sldMk cId="0" sldId="257"/>
            <ac:spMk id="2" creationId="{8F6EB418-DAD5-4644-2B59-6F861FA18B43}"/>
          </ac:spMkLst>
        </pc:spChg>
        <pc:cxnChg chg="add del">
          <ac:chgData name="Louk Röell" userId="fcefd4d8-3f59-4040-97ab-b762cea6601f" providerId="ADAL" clId="{512ADEB1-3D6C-4C0F-B55B-006BFA1E892C}" dt="2025-10-30T13:42:57.584" v="4" actId="11529"/>
          <ac:cxnSpMkLst>
            <pc:docMk/>
            <pc:sldMk cId="0" sldId="257"/>
            <ac:cxnSpMk id="5" creationId="{363179B8-DFF1-B7C7-50F7-4AD726AB98BC}"/>
          </ac:cxnSpMkLst>
        </pc:cxnChg>
      </pc:sldChg>
      <pc:sldChg chg="modSp mod">
        <pc:chgData name="Louk Röell" userId="fcefd4d8-3f59-4040-97ab-b762cea6601f" providerId="ADAL" clId="{512ADEB1-3D6C-4C0F-B55B-006BFA1E892C}" dt="2025-10-30T13:59:53.016" v="792" actId="313"/>
        <pc:sldMkLst>
          <pc:docMk/>
          <pc:sldMk cId="0" sldId="265"/>
        </pc:sldMkLst>
        <pc:spChg chg="mod">
          <ac:chgData name="Louk Röell" userId="fcefd4d8-3f59-4040-97ab-b762cea6601f" providerId="ADAL" clId="{512ADEB1-3D6C-4C0F-B55B-006BFA1E892C}" dt="2025-10-30T13:59:53.016" v="792" actId="313"/>
          <ac:spMkLst>
            <pc:docMk/>
            <pc:sldMk cId="0" sldId="265"/>
            <ac:spMk id="190" creationId="{00000000-0000-0000-0000-000000000000}"/>
          </ac:spMkLst>
        </pc:spChg>
      </pc:sldChg>
      <pc:sldChg chg="modSp mod modNotesTx">
        <pc:chgData name="Louk Röell" userId="fcefd4d8-3f59-4040-97ab-b762cea6601f" providerId="ADAL" clId="{512ADEB1-3D6C-4C0F-B55B-006BFA1E892C}" dt="2025-10-30T14:01:24.918" v="808" actId="20577"/>
        <pc:sldMkLst>
          <pc:docMk/>
          <pc:sldMk cId="983669708" sldId="272"/>
        </pc:sldMkLst>
        <pc:spChg chg="mod">
          <ac:chgData name="Louk Röell" userId="fcefd4d8-3f59-4040-97ab-b762cea6601f" providerId="ADAL" clId="{512ADEB1-3D6C-4C0F-B55B-006BFA1E892C}" dt="2025-10-30T14:00:45.150" v="806" actId="20577"/>
          <ac:spMkLst>
            <pc:docMk/>
            <pc:sldMk cId="983669708" sldId="272"/>
            <ac:spMk id="4" creationId="{0CAE1217-1AE7-B64A-55BF-BAF04DBEB07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5" name="Shape 16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6725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nl-NL" dirty="0"/>
              <a:t>Het is niet 100% duidelijk waar het woord fiets vandaan komt. Wel zijn er verschillende theorieën …</a:t>
            </a:r>
            <a:r>
              <a:rPr lang="en-US" dirty="0"/>
              <a:t> </a:t>
            </a:r>
            <a:endParaRPr lang="nl-NL" dirty="0"/>
          </a:p>
          <a:p>
            <a:pPr algn="l"/>
            <a:r>
              <a:rPr lang="nl-NL" dirty="0"/>
              <a:t> </a:t>
            </a:r>
          </a:p>
          <a:p>
            <a:pPr algn="l"/>
            <a:r>
              <a:rPr lang="nl-NL" dirty="0"/>
              <a:t>Sommige mensen denken dat ‘fiets’ een klanknabootsing is van </a:t>
            </a:r>
            <a:r>
              <a:rPr lang="nl-NL" dirty="0" err="1"/>
              <a:t>ftsssssss</a:t>
            </a:r>
            <a:r>
              <a:rPr lang="nl-NL" dirty="0"/>
              <a:t> (geluid van een fiets die met snelheid voorbij komt) of </a:t>
            </a:r>
            <a:r>
              <a:rPr lang="nl-NL" dirty="0" err="1"/>
              <a:t>fiiiiiiiiiieets</a:t>
            </a:r>
            <a:r>
              <a:rPr lang="nl-NL" dirty="0"/>
              <a:t> (van het piepende geluid dat fietsen vroeger nog vaak maakten). Zo’n klanknabootsend woord noemen we een onomatopee.</a:t>
            </a:r>
            <a:br>
              <a:rPr lang="nl-NL" dirty="0"/>
            </a:br>
            <a:r>
              <a:rPr lang="nl-NL" dirty="0"/>
              <a:t> (Maar dit is een erg onwaarschijnlijke verklaring, zeggen taalkundigen.)</a:t>
            </a:r>
          </a:p>
          <a:p>
            <a:pPr algn="l"/>
            <a:r>
              <a:rPr lang="en-US" dirty="0"/>
              <a:t> </a:t>
            </a:r>
            <a:endParaRPr lang="nl-NL" dirty="0"/>
          </a:p>
          <a:p>
            <a:pPr algn="l"/>
            <a:r>
              <a:rPr lang="nl-NL" dirty="0"/>
              <a:t>Een andere idee is dat de fiets is vernoemd naar </a:t>
            </a:r>
            <a:r>
              <a:rPr lang="nl-NL" dirty="0" err="1"/>
              <a:t>Elie</a:t>
            </a:r>
            <a:r>
              <a:rPr lang="nl-NL" dirty="0"/>
              <a:t> Cornelis </a:t>
            </a:r>
            <a:r>
              <a:rPr lang="nl-NL" dirty="0" err="1"/>
              <a:t>Viets</a:t>
            </a:r>
            <a:r>
              <a:rPr lang="nl-NL" dirty="0"/>
              <a:t>. Een van de eerste bekende fietsverkopers in Nederland. Zo’n woord dat vernoemd is naar een persoon noemen we een eponiem. 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 (Ook </a:t>
            </a:r>
            <a:r>
              <a:rPr lang="en-US" dirty="0" err="1"/>
              <a:t>deze</a:t>
            </a:r>
            <a:r>
              <a:rPr lang="en-US" dirty="0"/>
              <a:t> </a:t>
            </a:r>
            <a:r>
              <a:rPr lang="en-US" dirty="0" err="1"/>
              <a:t>verklaring</a:t>
            </a:r>
            <a:r>
              <a:rPr lang="en-US" dirty="0"/>
              <a:t> is </a:t>
            </a:r>
            <a:r>
              <a:rPr lang="en-US" dirty="0" err="1"/>
              <a:t>onwaarschijnlijk</a:t>
            </a:r>
            <a:r>
              <a:rPr lang="en-US" dirty="0"/>
              <a:t>, </a:t>
            </a:r>
            <a:r>
              <a:rPr lang="en-US" dirty="0" err="1"/>
              <a:t>omdat</a:t>
            </a:r>
            <a:r>
              <a:rPr lang="en-US" dirty="0"/>
              <a:t> het </a:t>
            </a:r>
            <a:r>
              <a:rPr lang="en-US" dirty="0" err="1"/>
              <a:t>woord</a:t>
            </a:r>
            <a:r>
              <a:rPr lang="en-US" dirty="0"/>
              <a:t> ‘</a:t>
            </a:r>
            <a:r>
              <a:rPr lang="en-US" dirty="0" err="1"/>
              <a:t>viets’</a:t>
            </a:r>
            <a:r>
              <a:rPr lang="en-US" dirty="0"/>
              <a:t> al </a:t>
            </a:r>
            <a:r>
              <a:rPr lang="en-US" dirty="0" err="1"/>
              <a:t>bestond</a:t>
            </a:r>
            <a:r>
              <a:rPr lang="en-US" dirty="0"/>
              <a:t> </a:t>
            </a:r>
            <a:r>
              <a:rPr lang="en-US" dirty="0" err="1"/>
              <a:t>voordat</a:t>
            </a:r>
            <a:r>
              <a:rPr lang="en-US" dirty="0"/>
              <a:t> </a:t>
            </a:r>
            <a:r>
              <a:rPr lang="en-US" dirty="0" err="1"/>
              <a:t>deze</a:t>
            </a:r>
            <a:r>
              <a:rPr lang="en-US" dirty="0"/>
              <a:t> </a:t>
            </a:r>
            <a:r>
              <a:rPr lang="en-US" dirty="0" err="1"/>
              <a:t>fietsverkoper</a:t>
            </a:r>
            <a:r>
              <a:rPr lang="en-US" dirty="0"/>
              <a:t> </a:t>
            </a:r>
            <a:r>
              <a:rPr lang="en-US" dirty="0" err="1"/>
              <a:t>z’n</a:t>
            </a:r>
            <a:r>
              <a:rPr lang="en-US" dirty="0"/>
              <a:t> </a:t>
            </a:r>
            <a:r>
              <a:rPr lang="en-US" dirty="0" err="1"/>
              <a:t>zaak</a:t>
            </a:r>
            <a:r>
              <a:rPr lang="en-US" dirty="0"/>
              <a:t> </a:t>
            </a:r>
            <a:r>
              <a:rPr lang="en-US" dirty="0" err="1"/>
              <a:t>opende</a:t>
            </a:r>
            <a:r>
              <a:rPr lang="en-US" dirty="0"/>
              <a:t>.)</a:t>
            </a:r>
            <a:endParaRPr lang="nl-NL" dirty="0"/>
          </a:p>
          <a:p>
            <a:pPr algn="l"/>
            <a:r>
              <a:rPr lang="en-US" dirty="0"/>
              <a:t> </a:t>
            </a:r>
            <a:endParaRPr lang="nl-NL" dirty="0"/>
          </a:p>
          <a:p>
            <a:pPr algn="l"/>
            <a:r>
              <a:rPr lang="en-US" dirty="0"/>
              <a:t>De </a:t>
            </a:r>
            <a:r>
              <a:rPr lang="en-US" dirty="0" err="1"/>
              <a:t>kans</a:t>
            </a:r>
            <a:r>
              <a:rPr lang="en-US" dirty="0"/>
              <a:t> is </a:t>
            </a:r>
            <a:r>
              <a:rPr lang="en-US" dirty="0" err="1"/>
              <a:t>groter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‘</a:t>
            </a:r>
            <a:r>
              <a:rPr lang="en-US" dirty="0" err="1"/>
              <a:t>fiets</a:t>
            </a:r>
            <a:r>
              <a:rPr lang="en-US" dirty="0"/>
              <a:t>’ </a:t>
            </a:r>
            <a:r>
              <a:rPr lang="en-US" dirty="0" err="1"/>
              <a:t>afkomstig</a:t>
            </a:r>
            <a:r>
              <a:rPr lang="en-US" dirty="0"/>
              <a:t> is van </a:t>
            </a:r>
            <a:r>
              <a:rPr lang="en-US" dirty="0" err="1"/>
              <a:t>een</a:t>
            </a:r>
            <a:r>
              <a:rPr lang="en-US" dirty="0"/>
              <a:t> (oud) </a:t>
            </a:r>
            <a:r>
              <a:rPr lang="en-US" dirty="0" err="1"/>
              <a:t>woord</a:t>
            </a:r>
            <a:r>
              <a:rPr lang="en-US" dirty="0"/>
              <a:t> of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andere</a:t>
            </a:r>
            <a:r>
              <a:rPr lang="en-US" dirty="0"/>
              <a:t> taal. </a:t>
            </a:r>
            <a:r>
              <a:rPr lang="nl-NL" dirty="0"/>
              <a:t>Zo’n woord dat uit een andere taal is overgenomen noemen we een leenwoord.</a:t>
            </a:r>
            <a:r>
              <a:rPr lang="en-US" dirty="0"/>
              <a:t> </a:t>
            </a:r>
            <a:endParaRPr lang="nl-NL" dirty="0"/>
          </a:p>
          <a:p>
            <a:pPr algn="l"/>
            <a:r>
              <a:rPr lang="nl-NL" dirty="0"/>
              <a:t>Het zou bijvoorbeeld zo kunnen zijn dat ‘fiets’ (via een omweg) komt van het Franse woord </a:t>
            </a:r>
            <a:r>
              <a:rPr lang="nl-NL" i="1" dirty="0" err="1"/>
              <a:t>vitesse</a:t>
            </a:r>
            <a:r>
              <a:rPr lang="nl-NL" dirty="0"/>
              <a:t> of </a:t>
            </a:r>
            <a:r>
              <a:rPr lang="nl-NL" i="1" dirty="0" err="1"/>
              <a:t>vite</a:t>
            </a:r>
            <a:r>
              <a:rPr lang="nl-NL" dirty="0"/>
              <a:t>. </a:t>
            </a:r>
            <a:r>
              <a:rPr lang="nl-NL" i="1" dirty="0"/>
              <a:t>Vitesse</a:t>
            </a:r>
            <a:r>
              <a:rPr lang="nl-NL" dirty="0"/>
              <a:t> betekent snelheid, en </a:t>
            </a:r>
            <a:r>
              <a:rPr lang="nl-NL" i="1" dirty="0" err="1"/>
              <a:t>vite</a:t>
            </a:r>
            <a:r>
              <a:rPr lang="nl-NL" dirty="0"/>
              <a:t> betekent snel. Vroeger werd ‘fiets’ ook nog als ‘</a:t>
            </a:r>
            <a:r>
              <a:rPr lang="nl-NL" dirty="0" err="1"/>
              <a:t>viets</a:t>
            </a:r>
            <a:r>
              <a:rPr lang="nl-NL" dirty="0"/>
              <a:t>’ geschreven. </a:t>
            </a:r>
          </a:p>
          <a:p>
            <a:pPr algn="l"/>
            <a:r>
              <a:rPr lang="nl-NL" dirty="0"/>
              <a:t> </a:t>
            </a:r>
          </a:p>
          <a:p>
            <a:pPr algn="l"/>
            <a:r>
              <a:rPr lang="nl-NL" dirty="0"/>
              <a:t>Of komt ‘fiets’ toch van het Duitse ‘</a:t>
            </a:r>
            <a:r>
              <a:rPr lang="nl-NL" dirty="0" err="1"/>
              <a:t>Vize-Pferd</a:t>
            </a:r>
            <a:r>
              <a:rPr lang="nl-NL" dirty="0"/>
              <a:t>’? Het Duitse woord ‘</a:t>
            </a:r>
            <a:r>
              <a:rPr lang="nl-NL" dirty="0" err="1"/>
              <a:t>vize</a:t>
            </a:r>
            <a:r>
              <a:rPr lang="nl-NL" dirty="0"/>
              <a:t>’ betekent ‘vervangend’. In Duitsland zou de fiets dan misschien ‘</a:t>
            </a:r>
            <a:r>
              <a:rPr lang="nl-NL" dirty="0" err="1"/>
              <a:t>vize-Pferd</a:t>
            </a:r>
            <a:r>
              <a:rPr lang="nl-NL" dirty="0"/>
              <a:t>’ zijn genoemd, omdat het als vervanger van het paard kon worden gebruikt. Deze verklaring is dan wel onwaarschijnlijk, maar wel heel leuk!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15126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i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693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5DC14-2BBC-36D6-76AA-290210FA9B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CEE57761-63D1-B019-3ACE-1E5B1F5331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7D23F345-2A5F-22A1-FA2C-3B69279B7D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800" kern="100">
                <a:latin typeface="Dover Sans Text"/>
                <a:sym typeface="Wingdings" panose="05000000000000000000" pitchFamily="2" charset="2"/>
              </a:rPr>
              <a:t>De uitdrukking ‘stalen ros’ past </a:t>
            </a:r>
            <a:r>
              <a:rPr lang="nl-NL" sz="1800" kern="100" dirty="0">
                <a:latin typeface="Dover Sans Text"/>
                <a:sym typeface="Wingdings" panose="05000000000000000000" pitchFamily="2" charset="2"/>
              </a:rPr>
              <a:t>wel heel leuk</a:t>
            </a:r>
            <a:r>
              <a:rPr lang="nl-NL" sz="1800" kern="100">
                <a:latin typeface="Dover Sans Text"/>
                <a:sym typeface="Wingdings" panose="05000000000000000000" pitchFamily="2" charset="2"/>
              </a:rPr>
              <a:t> bij de verklaring (die we net besproken hebben) dat het woord fiets misschien iets te maken heeft met een </a:t>
            </a:r>
            <a:r>
              <a:rPr lang="nl-NL" sz="1800" i="1" kern="100">
                <a:latin typeface="Dover Sans Text"/>
                <a:sym typeface="Wingdings" panose="05000000000000000000" pitchFamily="2" charset="2"/>
              </a:rPr>
              <a:t>vervangend paard</a:t>
            </a:r>
            <a:r>
              <a:rPr lang="nl-NL" sz="1800" kern="100">
                <a:latin typeface="Dover Sans Text"/>
                <a:sym typeface="Wingdings" panose="05000000000000000000" pitchFamily="2" charset="2"/>
              </a:rPr>
              <a:t>. ‘Ros’ is namelijk ook een oude term voor ‘paard’.  Dus als iemand zegt ‘stalen ros’, bedoelt die eigenlijk ‘paard van staal’. </a:t>
            </a:r>
            <a:endParaRPr lang="nl-NL" sz="1800" kern="100" dirty="0">
              <a:latin typeface="Dover Sans Text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453088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6B4816-3445-074B-F96D-E1FBA2739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10BE5E97-DC2B-E350-0FE2-3AF24E75EF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2EA71D70-E70C-7CF4-7AF2-5B79FDD5F6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19356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800" kern="100">
                <a:latin typeface="Dover Sans Text"/>
              </a:rPr>
              <a:t>De uitdrukking ‘op die fiets’ betekent dat je iets ineens begrijpt. Het </a:t>
            </a:r>
            <a:r>
              <a:rPr lang="nl-NL" sz="1800" kern="100" dirty="0">
                <a:latin typeface="Dover Sans Text"/>
              </a:rPr>
              <a:t>betekent hetzelfde als </a:t>
            </a:r>
            <a:r>
              <a:rPr lang="nl-NL" sz="1800" kern="100">
                <a:latin typeface="Dover Sans Text"/>
              </a:rPr>
              <a:t>‘op die manier’, maar het woord ‘manier’ is</a:t>
            </a:r>
            <a:r>
              <a:rPr lang="nl-NL" sz="1800" kern="100" dirty="0">
                <a:latin typeface="Dover Sans Text"/>
              </a:rPr>
              <a:t> dan</a:t>
            </a:r>
            <a:r>
              <a:rPr lang="nl-NL" sz="1800" kern="100">
                <a:latin typeface="Dover Sans Text"/>
              </a:rPr>
              <a:t> als grapje vervangen door ‘fiets’. We denken dat dit is begonnen als Rotterdamse straattaal, maar ook dit weten we niet helemaal zeker.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927767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9710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am presentati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Naam presentatie</a:t>
            </a:r>
          </a:p>
        </p:txBody>
      </p:sp>
      <p:sp>
        <p:nvSpPr>
          <p:cNvPr id="12" name="Hoofdtekst - niveau één…"/>
          <p:cNvSpPr txBox="1">
            <a:spLocks noGrp="1"/>
          </p:cNvSpPr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Ondertitel presentatie 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Ui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Hoofdtekst - niveau één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98277" y="4927600"/>
            <a:ext cx="21863646" cy="3853767"/>
          </a:xfrm>
          <a:prstGeom prst="rect">
            <a:avLst/>
          </a:prstGeom>
        </p:spPr>
        <p:txBody>
          <a:bodyPr anchor="ctr"/>
          <a:lstStyle>
            <a:lvl1pPr algn="ctr" defTabSz="1160859">
              <a:defRPr sz="10200" b="1" spc="-408">
                <a:latin typeface="+mn-lt"/>
                <a:ea typeface="+mn-ea"/>
                <a:cs typeface="+mn-cs"/>
                <a:sym typeface="Graphik"/>
              </a:defRPr>
            </a:lvl1pPr>
            <a:lvl2pPr algn="ctr" defTabSz="1160859">
              <a:defRPr sz="10200" b="1" spc="-408">
                <a:latin typeface="+mn-lt"/>
                <a:ea typeface="+mn-ea"/>
                <a:cs typeface="+mn-cs"/>
                <a:sym typeface="Graphik"/>
              </a:defRPr>
            </a:lvl2pPr>
            <a:lvl3pPr algn="ctr" defTabSz="1160859">
              <a:defRPr sz="10200" b="1" spc="-408">
                <a:latin typeface="+mn-lt"/>
                <a:ea typeface="+mn-ea"/>
                <a:cs typeface="+mn-cs"/>
                <a:sym typeface="Graphik"/>
              </a:defRPr>
            </a:lvl3pPr>
            <a:lvl4pPr algn="ctr" defTabSz="1160859">
              <a:defRPr sz="10200" b="1" spc="-408">
                <a:latin typeface="+mn-lt"/>
                <a:ea typeface="+mn-ea"/>
                <a:cs typeface="+mn-cs"/>
                <a:sym typeface="Graphik"/>
              </a:defRPr>
            </a:lvl4pPr>
            <a:lvl5pPr algn="ctr" defTabSz="1160859">
              <a:defRPr sz="10200" b="1" spc="-408">
                <a:latin typeface="+mn-lt"/>
                <a:ea typeface="+mn-ea"/>
                <a:cs typeface="+mn-cs"/>
                <a:sym typeface="Graphik"/>
              </a:defRPr>
            </a:lvl5pPr>
          </a:lstStyle>
          <a:p>
            <a:r>
              <a:t>Uiting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Groot fe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Feitinformati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95400" y="8117284"/>
            <a:ext cx="21869400" cy="592456"/>
          </a:xfrm>
          <a:prstGeom prst="rect">
            <a:avLst/>
          </a:prstGeom>
        </p:spPr>
        <p:txBody>
          <a:bodyPr/>
          <a:lstStyle>
            <a:lvl1pPr algn="ctr" defTabSz="490727">
              <a:spcBef>
                <a:spcPts val="2600"/>
              </a:spcBef>
              <a:defRPr sz="2940" spc="-88"/>
            </a:lvl1pPr>
          </a:lstStyle>
          <a:p>
            <a:r>
              <a:t>Feitinformatie</a:t>
            </a:r>
          </a:p>
        </p:txBody>
      </p:sp>
      <p:sp>
        <p:nvSpPr>
          <p:cNvPr id="119" name="Hoofdtekst - niveau één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95400" y="3587043"/>
            <a:ext cx="21869400" cy="4730168"/>
          </a:xfrm>
          <a:prstGeom prst="rect">
            <a:avLst/>
          </a:prstGeom>
        </p:spPr>
        <p:txBody>
          <a:bodyPr anchor="b"/>
          <a:lstStyle>
            <a:lvl1pPr algn="ctr" defTabSz="825500">
              <a:lnSpc>
                <a:spcPct val="70000"/>
              </a:lnSpc>
              <a:defRPr sz="22400" b="1" spc="-448">
                <a:latin typeface="+mn-lt"/>
                <a:ea typeface="+mn-ea"/>
                <a:cs typeface="+mn-cs"/>
                <a:sym typeface="Graphik"/>
              </a:defRPr>
            </a:lvl1pPr>
            <a:lvl2pPr algn="ctr" defTabSz="825500">
              <a:lnSpc>
                <a:spcPct val="70000"/>
              </a:lnSpc>
              <a:defRPr sz="22400" b="1" spc="-448">
                <a:latin typeface="+mn-lt"/>
                <a:ea typeface="+mn-ea"/>
                <a:cs typeface="+mn-cs"/>
                <a:sym typeface="Graphik"/>
              </a:defRPr>
            </a:lvl2pPr>
            <a:lvl3pPr algn="ctr" defTabSz="825500">
              <a:lnSpc>
                <a:spcPct val="70000"/>
              </a:lnSpc>
              <a:defRPr sz="22400" b="1" spc="-448">
                <a:latin typeface="+mn-lt"/>
                <a:ea typeface="+mn-ea"/>
                <a:cs typeface="+mn-cs"/>
                <a:sym typeface="Graphik"/>
              </a:defRPr>
            </a:lvl3pPr>
            <a:lvl4pPr algn="ctr" defTabSz="825500">
              <a:lnSpc>
                <a:spcPct val="70000"/>
              </a:lnSpc>
              <a:defRPr sz="22400" b="1" spc="-448">
                <a:latin typeface="+mn-lt"/>
                <a:ea typeface="+mn-ea"/>
                <a:cs typeface="+mn-cs"/>
                <a:sym typeface="Graphik"/>
              </a:defRPr>
            </a:lvl4pPr>
            <a:lvl5pPr algn="ctr" defTabSz="825500">
              <a:lnSpc>
                <a:spcPct val="70000"/>
              </a:lnSpc>
              <a:defRPr sz="22400" b="1" spc="-448">
                <a:latin typeface="+mn-lt"/>
                <a:ea typeface="+mn-ea"/>
                <a:cs typeface="+mn-cs"/>
                <a:sym typeface="Graphik"/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0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121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122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oekenning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252674" y="10353079"/>
            <a:ext cx="20691414" cy="567945"/>
          </a:xfrm>
          <a:prstGeom prst="rect">
            <a:avLst/>
          </a:prstGeom>
        </p:spPr>
        <p:txBody>
          <a:bodyPr/>
          <a:lstStyle>
            <a:lvl1pPr defTabSz="584200">
              <a:defRPr sz="2800" spc="-84"/>
            </a:lvl1pPr>
          </a:lstStyle>
          <a:p>
            <a:r>
              <a:t>Toekenning </a:t>
            </a:r>
          </a:p>
        </p:txBody>
      </p:sp>
      <p:sp>
        <p:nvSpPr>
          <p:cNvPr id="130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131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132" name="Hoofdtekst - niveau één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439912" y="4332885"/>
            <a:ext cx="21504176" cy="5497468"/>
          </a:xfrm>
          <a:prstGeom prst="rect">
            <a:avLst/>
          </a:prstGeom>
        </p:spPr>
        <p:txBody>
          <a:bodyPr anchor="b"/>
          <a:lstStyle>
            <a:lvl1pPr marL="714375" indent="-714375" defTabSz="1160859">
              <a:lnSpc>
                <a:spcPct val="70000"/>
              </a:lnSpc>
              <a:defRPr sz="13300" b="1" i="1" spc="-532">
                <a:latin typeface="+mn-lt"/>
                <a:ea typeface="+mn-ea"/>
                <a:cs typeface="+mn-cs"/>
                <a:sym typeface="Graphik"/>
              </a:defRPr>
            </a:lvl1pPr>
            <a:lvl2pPr marL="714375" indent="-257175" defTabSz="1160859">
              <a:lnSpc>
                <a:spcPct val="70000"/>
              </a:lnSpc>
              <a:defRPr sz="13300" b="1" i="1" spc="-532">
                <a:latin typeface="+mn-lt"/>
                <a:ea typeface="+mn-ea"/>
                <a:cs typeface="+mn-cs"/>
                <a:sym typeface="Graphik"/>
              </a:defRPr>
            </a:lvl2pPr>
            <a:lvl3pPr marL="714375" indent="200025" defTabSz="1160859">
              <a:lnSpc>
                <a:spcPct val="70000"/>
              </a:lnSpc>
              <a:defRPr sz="13300" b="1" i="1" spc="-532">
                <a:latin typeface="+mn-lt"/>
                <a:ea typeface="+mn-ea"/>
                <a:cs typeface="+mn-cs"/>
                <a:sym typeface="Graphik"/>
              </a:defRPr>
            </a:lvl3pPr>
            <a:lvl4pPr marL="714375" indent="657225" defTabSz="1160859">
              <a:lnSpc>
                <a:spcPct val="70000"/>
              </a:lnSpc>
              <a:defRPr sz="13300" b="1" i="1" spc="-532">
                <a:latin typeface="+mn-lt"/>
                <a:ea typeface="+mn-ea"/>
                <a:cs typeface="+mn-cs"/>
                <a:sym typeface="Graphik"/>
              </a:defRPr>
            </a:lvl4pPr>
            <a:lvl5pPr marL="714375" indent="1114425" defTabSz="1160859">
              <a:lnSpc>
                <a:spcPct val="70000"/>
              </a:lnSpc>
              <a:defRPr sz="13300" b="1" i="1" spc="-532">
                <a:latin typeface="+mn-lt"/>
                <a:ea typeface="+mn-ea"/>
                <a:cs typeface="+mn-cs"/>
                <a:sym typeface="Graphik"/>
              </a:defRPr>
            </a:lvl5pPr>
          </a:lstStyle>
          <a:p>
            <a:r>
              <a:t>“Bijzonder citaat”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3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driem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Zijaanzicht van een persoon met een geel jack met capuchon voor gele luiken"/>
          <p:cNvSpPr>
            <a:spLocks noGrp="1"/>
          </p:cNvSpPr>
          <p:nvPr>
            <p:ph type="pic" idx="21"/>
          </p:nvPr>
        </p:nvSpPr>
        <p:spPr>
          <a:xfrm>
            <a:off x="4076700" y="-3937000"/>
            <a:ext cx="26492200" cy="176614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1" name="Zicht op de rug van een persoon met een geel topje die door een opening in een stenen muur kijkt"/>
          <p:cNvSpPr>
            <a:spLocks noGrp="1"/>
          </p:cNvSpPr>
          <p:nvPr>
            <p:ph type="pic" sz="half" idx="22"/>
          </p:nvPr>
        </p:nvSpPr>
        <p:spPr>
          <a:xfrm>
            <a:off x="-1" y="-525805"/>
            <a:ext cx="12065001" cy="778261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2" name="Persoon met een grote glimlach die een blauw topje draagt voor een blauwe muur"/>
          <p:cNvSpPr>
            <a:spLocks noGrp="1"/>
          </p:cNvSpPr>
          <p:nvPr>
            <p:ph type="pic" sz="half" idx="23"/>
          </p:nvPr>
        </p:nvSpPr>
        <p:spPr>
          <a:xfrm>
            <a:off x="-1" y="6384784"/>
            <a:ext cx="12065001" cy="804823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3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ersoon in blauwe spijkerbroek en spijkerjasje tegen een effen rode en paarse muur"/>
          <p:cNvSpPr>
            <a:spLocks noGrp="1"/>
          </p:cNvSpPr>
          <p:nvPr>
            <p:ph type="pic" idx="21"/>
          </p:nvPr>
        </p:nvSpPr>
        <p:spPr>
          <a:xfrm>
            <a:off x="0" y="-1266000"/>
            <a:ext cx="24384000" cy="162480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1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am presentati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Naam presentatie</a:t>
            </a:r>
          </a:p>
        </p:txBody>
      </p:sp>
      <p:sp>
        <p:nvSpPr>
          <p:cNvPr id="12" name="Hoofdtekst - niveau één…"/>
          <p:cNvSpPr txBox="1">
            <a:spLocks noGrp="1"/>
          </p:cNvSpPr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Ondertitel presentatie 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35553872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en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limlachend persoon met een zonnebril en een gele trui tegen een groenblauwe achtergrond"/>
          <p:cNvSpPr>
            <a:spLocks noGrp="1"/>
          </p:cNvSpPr>
          <p:nvPr>
            <p:ph type="pic" idx="21"/>
          </p:nvPr>
        </p:nvSpPr>
        <p:spPr>
          <a:xfrm>
            <a:off x="-685800" y="-6146800"/>
            <a:ext cx="34201100" cy="2008998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1" name="Naam presentatie"/>
          <p:cNvSpPr txBox="1">
            <a:spLocks noGrp="1"/>
          </p:cNvSpPr>
          <p:nvPr>
            <p:ph type="title" hasCustomPrompt="1"/>
          </p:nvPr>
        </p:nvSpPr>
        <p:spPr>
          <a:xfrm>
            <a:off x="1295400" y="4384675"/>
            <a:ext cx="21869400" cy="4699000"/>
          </a:xfrm>
          <a:prstGeom prst="rect">
            <a:avLst/>
          </a:prstGeom>
        </p:spPr>
        <p:txBody>
          <a:bodyPr/>
          <a:lstStyle/>
          <a:p>
            <a:r>
              <a:t>Naam presentatie</a:t>
            </a:r>
          </a:p>
        </p:txBody>
      </p:sp>
      <p:sp>
        <p:nvSpPr>
          <p:cNvPr id="22" name="Hoofdtekst - niveau één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95400" y="9268776"/>
            <a:ext cx="21869400" cy="1422715"/>
          </a:xfrm>
          <a:prstGeom prst="rect">
            <a:avLst/>
          </a:prstGeom>
        </p:spPr>
        <p:txBody>
          <a:bodyPr/>
          <a:lstStyle/>
          <a:p>
            <a:r>
              <a:t>Ondertitel presentatie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3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817944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en f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Zijaanzicht van een persoon met een geel jack met capuchon voor gele luiken"/>
          <p:cNvSpPr>
            <a:spLocks noGrp="1"/>
          </p:cNvSpPr>
          <p:nvPr>
            <p:ph type="pic" idx="21"/>
          </p:nvPr>
        </p:nvSpPr>
        <p:spPr>
          <a:xfrm>
            <a:off x="8922063" y="-2"/>
            <a:ext cx="20573999" cy="137160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1" name="Naam dia"/>
          <p:cNvSpPr txBox="1">
            <a:spLocks noGrp="1"/>
          </p:cNvSpPr>
          <p:nvPr>
            <p:ph type="title" hasCustomPrompt="1"/>
          </p:nvPr>
        </p:nvSpPr>
        <p:spPr>
          <a:xfrm>
            <a:off x="1295400" y="3743016"/>
            <a:ext cx="11442700" cy="5334002"/>
          </a:xfrm>
          <a:prstGeom prst="rect">
            <a:avLst/>
          </a:prstGeom>
        </p:spPr>
        <p:txBody>
          <a:bodyPr/>
          <a:lstStyle/>
          <a:p>
            <a:r>
              <a:t>Naam dia</a:t>
            </a:r>
          </a:p>
        </p:txBody>
      </p:sp>
      <p:sp>
        <p:nvSpPr>
          <p:cNvPr id="32" name="Hoofdtekst - niveau één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95400" y="9271000"/>
            <a:ext cx="11442700" cy="3175000"/>
          </a:xfrm>
          <a:prstGeom prst="rect">
            <a:avLst/>
          </a:prstGeom>
        </p:spPr>
        <p:txBody>
          <a:bodyPr/>
          <a:lstStyle/>
          <a:p>
            <a:r>
              <a:t>Ondertitel dia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3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71655233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en opsomm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Hoofdtekst - niveau één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95400" y="12955885"/>
            <a:ext cx="21869400" cy="429262"/>
          </a:xfrm>
          <a:prstGeom prst="rect">
            <a:avLst/>
          </a:prstGeom>
        </p:spPr>
        <p:txBody>
          <a:bodyPr/>
          <a:lstStyle>
            <a:lvl1pPr>
              <a:spcBef>
                <a:spcPts val="3200"/>
              </a:spcBef>
              <a:defRPr sz="2000" spc="-58">
                <a:latin typeface="Graphik Medium"/>
                <a:ea typeface="Graphik Medium"/>
                <a:cs typeface="Graphik Medium"/>
                <a:sym typeface="Graphik Medium"/>
              </a:defRPr>
            </a:lvl1pPr>
            <a:lvl2pPr>
              <a:spcBef>
                <a:spcPts val="3200"/>
              </a:spcBef>
              <a:defRPr sz="2000" spc="-58">
                <a:latin typeface="Graphik Medium"/>
                <a:ea typeface="Graphik Medium"/>
                <a:cs typeface="Graphik Medium"/>
                <a:sym typeface="Graphik Medium"/>
              </a:defRPr>
            </a:lvl2pPr>
            <a:lvl3pPr>
              <a:spcBef>
                <a:spcPts val="3200"/>
              </a:spcBef>
              <a:defRPr sz="2000" spc="-58">
                <a:latin typeface="Graphik Medium"/>
                <a:ea typeface="Graphik Medium"/>
                <a:cs typeface="Graphik Medium"/>
                <a:sym typeface="Graphik Medium"/>
              </a:defRPr>
            </a:lvl3pPr>
            <a:lvl4pPr>
              <a:spcBef>
                <a:spcPts val="3200"/>
              </a:spcBef>
              <a:defRPr sz="2000" spc="-58">
                <a:latin typeface="Graphik Medium"/>
                <a:ea typeface="Graphik Medium"/>
                <a:cs typeface="Graphik Medium"/>
                <a:sym typeface="Graphik Medium"/>
              </a:defRPr>
            </a:lvl4pPr>
            <a:lvl5pPr>
              <a:spcBef>
                <a:spcPts val="3200"/>
              </a:spcBef>
              <a:defRPr sz="2000" spc="-58">
                <a:latin typeface="Graphik Medium"/>
                <a:ea typeface="Graphik Medium"/>
                <a:cs typeface="Graphik Medium"/>
                <a:sym typeface="Graphik Medium"/>
              </a:defRPr>
            </a:lvl5pPr>
          </a:lstStyle>
          <a:p>
            <a:r>
              <a:t>Auteur en datum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1" name="Ondertitel di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95400" y="3543455"/>
            <a:ext cx="21869400" cy="694057"/>
          </a:xfrm>
          <a:prstGeom prst="rect">
            <a:avLst/>
          </a:prstGeom>
        </p:spPr>
        <p:txBody>
          <a:bodyPr/>
          <a:lstStyle>
            <a:lvl1pPr>
              <a:defRPr spc="-200"/>
            </a:lvl1pPr>
          </a:lstStyle>
          <a:p>
            <a:r>
              <a:t>Ondertitel dia</a:t>
            </a:r>
          </a:p>
        </p:txBody>
      </p:sp>
      <p:sp>
        <p:nvSpPr>
          <p:cNvPr id="42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43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44" name="Naam dia"/>
          <p:cNvSpPr txBox="1">
            <a:spLocks noGrp="1"/>
          </p:cNvSpPr>
          <p:nvPr>
            <p:ph type="title" hasCustomPrompt="1"/>
          </p:nvPr>
        </p:nvSpPr>
        <p:spPr>
          <a:xfrm>
            <a:off x="1295400" y="1620697"/>
            <a:ext cx="21869400" cy="1778387"/>
          </a:xfrm>
          <a:prstGeom prst="rect">
            <a:avLst/>
          </a:prstGeom>
        </p:spPr>
        <p:txBody>
          <a:bodyPr anchor="t"/>
          <a:lstStyle>
            <a:lvl1pPr defTabSz="584200">
              <a:defRPr sz="10000" spc="-400"/>
            </a:lvl1pPr>
          </a:lstStyle>
          <a:p>
            <a:r>
              <a:t>Naam dia</a:t>
            </a:r>
          </a:p>
        </p:txBody>
      </p:sp>
      <p:sp>
        <p:nvSpPr>
          <p:cNvPr id="45" name="Hoofdtekst - niveau één…"/>
          <p:cNvSpPr txBox="1">
            <a:spLocks noGrp="1"/>
          </p:cNvSpPr>
          <p:nvPr>
            <p:ph type="body" idx="22" hasCustomPrompt="1"/>
          </p:nvPr>
        </p:nvSpPr>
        <p:spPr>
          <a:xfrm>
            <a:off x="1295400" y="5270500"/>
            <a:ext cx="21869400" cy="7137400"/>
          </a:xfrm>
          <a:prstGeom prst="rect">
            <a:avLst/>
          </a:prstGeom>
        </p:spPr>
        <p:txBody>
          <a:bodyPr/>
          <a:lstStyle>
            <a:lvl1pPr>
              <a:spcBef>
                <a:spcPts val="3300"/>
              </a:spcBef>
              <a:defRPr sz="4000" cap="none" spc="0"/>
            </a:lvl1pPr>
          </a:lstStyle>
          <a:p>
            <a:r>
              <a:t>Dia-opsommingstekst</a:t>
            </a:r>
          </a:p>
        </p:txBody>
      </p:sp>
      <p:sp>
        <p:nvSpPr>
          <p:cNvPr id="46" name="Dianummer"/>
          <p:cNvSpPr txBox="1">
            <a:spLocks noGrp="1"/>
          </p:cNvSpPr>
          <p:nvPr>
            <p:ph type="sldNum" sz="quarter" idx="2"/>
          </p:nvPr>
        </p:nvSpPr>
        <p:spPr>
          <a:xfrm>
            <a:off x="22793706" y="12981031"/>
            <a:ext cx="361189" cy="40411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2971859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en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limlachend persoon met een zonnebril en een gele trui tegen een groenblauwe achtergrond"/>
          <p:cNvSpPr>
            <a:spLocks noGrp="1"/>
          </p:cNvSpPr>
          <p:nvPr>
            <p:ph type="pic" idx="21"/>
          </p:nvPr>
        </p:nvSpPr>
        <p:spPr>
          <a:xfrm>
            <a:off x="-685800" y="-6146800"/>
            <a:ext cx="34201100" cy="2008998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1" name="Naam presentatie"/>
          <p:cNvSpPr txBox="1">
            <a:spLocks noGrp="1"/>
          </p:cNvSpPr>
          <p:nvPr>
            <p:ph type="title" hasCustomPrompt="1"/>
          </p:nvPr>
        </p:nvSpPr>
        <p:spPr>
          <a:xfrm>
            <a:off x="1295400" y="4384675"/>
            <a:ext cx="21869400" cy="4699000"/>
          </a:xfrm>
          <a:prstGeom prst="rect">
            <a:avLst/>
          </a:prstGeom>
        </p:spPr>
        <p:txBody>
          <a:bodyPr/>
          <a:lstStyle/>
          <a:p>
            <a:r>
              <a:t>Naam presentatie</a:t>
            </a:r>
          </a:p>
        </p:txBody>
      </p:sp>
      <p:sp>
        <p:nvSpPr>
          <p:cNvPr id="22" name="Hoofdtekst - niveau één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95400" y="9268776"/>
            <a:ext cx="21869400" cy="1422714"/>
          </a:xfrm>
          <a:prstGeom prst="rect">
            <a:avLst/>
          </a:prstGeom>
        </p:spPr>
        <p:txBody>
          <a:bodyPr/>
          <a:lstStyle/>
          <a:p>
            <a:r>
              <a:t>Ondertitel presentatie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3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psomm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Hoofdtekst - niveau één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95400" y="12955885"/>
            <a:ext cx="21869400" cy="429262"/>
          </a:xfrm>
          <a:prstGeom prst="rect">
            <a:avLst/>
          </a:prstGeom>
        </p:spPr>
        <p:txBody>
          <a:bodyPr/>
          <a:lstStyle>
            <a:lvl1pPr>
              <a:spcBef>
                <a:spcPts val="3200"/>
              </a:spcBef>
              <a:defRPr sz="2000" spc="-58">
                <a:latin typeface="Graphik Medium"/>
                <a:ea typeface="Graphik Medium"/>
                <a:cs typeface="Graphik Medium"/>
                <a:sym typeface="Graphik Medium"/>
              </a:defRPr>
            </a:lvl1pPr>
            <a:lvl2pPr>
              <a:spcBef>
                <a:spcPts val="3200"/>
              </a:spcBef>
              <a:defRPr sz="2000" spc="-58">
                <a:latin typeface="Graphik Medium"/>
                <a:ea typeface="Graphik Medium"/>
                <a:cs typeface="Graphik Medium"/>
                <a:sym typeface="Graphik Medium"/>
              </a:defRPr>
            </a:lvl2pPr>
            <a:lvl3pPr>
              <a:spcBef>
                <a:spcPts val="3200"/>
              </a:spcBef>
              <a:defRPr sz="2000" spc="-58">
                <a:latin typeface="Graphik Medium"/>
                <a:ea typeface="Graphik Medium"/>
                <a:cs typeface="Graphik Medium"/>
                <a:sym typeface="Graphik Medium"/>
              </a:defRPr>
            </a:lvl3pPr>
            <a:lvl4pPr>
              <a:spcBef>
                <a:spcPts val="3200"/>
              </a:spcBef>
              <a:defRPr sz="2000" spc="-58">
                <a:latin typeface="Graphik Medium"/>
                <a:ea typeface="Graphik Medium"/>
                <a:cs typeface="Graphik Medium"/>
                <a:sym typeface="Graphik Medium"/>
              </a:defRPr>
            </a:lvl4pPr>
            <a:lvl5pPr>
              <a:spcBef>
                <a:spcPts val="3200"/>
              </a:spcBef>
              <a:defRPr sz="2000" spc="-58">
                <a:latin typeface="Graphik Medium"/>
                <a:ea typeface="Graphik Medium"/>
                <a:cs typeface="Graphik Medium"/>
                <a:sym typeface="Graphik Medium"/>
              </a:defRPr>
            </a:lvl5pPr>
          </a:lstStyle>
          <a:p>
            <a:r>
              <a:t>Auteur en datum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4" name="Hoofdtekst - niveau één…"/>
          <p:cNvSpPr txBox="1">
            <a:spLocks noGrp="1"/>
          </p:cNvSpPr>
          <p:nvPr>
            <p:ph type="body" idx="21" hasCustomPrompt="1"/>
          </p:nvPr>
        </p:nvSpPr>
        <p:spPr>
          <a:xfrm>
            <a:off x="1295400" y="5270499"/>
            <a:ext cx="21869400" cy="7135319"/>
          </a:xfrm>
          <a:prstGeom prst="rect">
            <a:avLst/>
          </a:prstGeom>
        </p:spPr>
        <p:txBody>
          <a:bodyPr numCol="2" spcCol="1093469"/>
          <a:lstStyle>
            <a:lvl1pPr>
              <a:spcBef>
                <a:spcPts val="3300"/>
              </a:spcBef>
              <a:defRPr sz="4000" cap="none" spc="0"/>
            </a:lvl1pPr>
          </a:lstStyle>
          <a:p>
            <a:r>
              <a:t>Dia-opsommingstekst</a:t>
            </a:r>
          </a:p>
        </p:txBody>
      </p:sp>
      <p:sp>
        <p:nvSpPr>
          <p:cNvPr id="55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56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57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4541264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opsomm.,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ersoon met een grote glimlach die een blauw topje draagt voor een blauwe muur"/>
          <p:cNvSpPr>
            <a:spLocks noGrp="1"/>
          </p:cNvSpPr>
          <p:nvPr>
            <p:ph type="pic" idx="21"/>
          </p:nvPr>
        </p:nvSpPr>
        <p:spPr>
          <a:xfrm>
            <a:off x="10236489" y="-2"/>
            <a:ext cx="20561460" cy="137160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5" name="Hoofdtekst - niveau één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95400" y="5257800"/>
            <a:ext cx="11442700" cy="6886575"/>
          </a:xfrm>
          <a:prstGeom prst="rect">
            <a:avLst/>
          </a:prstGeom>
        </p:spPr>
        <p:txBody>
          <a:bodyPr/>
          <a:lstStyle>
            <a:lvl1pPr>
              <a:spcBef>
                <a:spcPts val="3300"/>
              </a:spcBef>
              <a:defRPr sz="4000" cap="none" spc="0"/>
            </a:lvl1pPr>
            <a:lvl2pPr>
              <a:spcBef>
                <a:spcPts val="3300"/>
              </a:spcBef>
              <a:defRPr sz="4000" cap="none" spc="0"/>
            </a:lvl2pPr>
            <a:lvl3pPr>
              <a:spcBef>
                <a:spcPts val="3300"/>
              </a:spcBef>
              <a:defRPr sz="4000" cap="none" spc="0"/>
            </a:lvl3pPr>
            <a:lvl4pPr>
              <a:spcBef>
                <a:spcPts val="3300"/>
              </a:spcBef>
              <a:defRPr sz="4000" cap="none" spc="0"/>
            </a:lvl4pPr>
            <a:lvl5pPr>
              <a:spcBef>
                <a:spcPts val="3300"/>
              </a:spcBef>
              <a:defRPr sz="4000" cap="none" spc="0"/>
            </a:lvl5pPr>
          </a:lstStyle>
          <a:p>
            <a:r>
              <a:t>Dia-opsommingstekst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6" name="Rechthoek"/>
          <p:cNvSpPr/>
          <p:nvPr/>
        </p:nvSpPr>
        <p:spPr>
          <a:xfrm>
            <a:off x="0" y="990550"/>
            <a:ext cx="12538389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67" name="Auteur en datum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95400" y="12955885"/>
            <a:ext cx="11442700" cy="429262"/>
          </a:xfrm>
          <a:prstGeom prst="rect">
            <a:avLst/>
          </a:prstGeom>
        </p:spPr>
        <p:txBody>
          <a:bodyPr/>
          <a:lstStyle>
            <a:lvl1pPr>
              <a:spcBef>
                <a:spcPts val="3200"/>
              </a:spcBef>
              <a:defRPr sz="2000" spc="-100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Auteur en datum</a:t>
            </a:r>
          </a:p>
        </p:txBody>
      </p:sp>
      <p:sp>
        <p:nvSpPr>
          <p:cNvPr id="68" name="Naam dia"/>
          <p:cNvSpPr txBox="1">
            <a:spLocks noGrp="1"/>
          </p:cNvSpPr>
          <p:nvPr>
            <p:ph type="title" hasCustomPrompt="1"/>
          </p:nvPr>
        </p:nvSpPr>
        <p:spPr>
          <a:xfrm>
            <a:off x="1295400" y="1625600"/>
            <a:ext cx="11442700" cy="2466975"/>
          </a:xfrm>
          <a:prstGeom prst="rect">
            <a:avLst/>
          </a:prstGeom>
        </p:spPr>
        <p:txBody>
          <a:bodyPr anchor="t"/>
          <a:lstStyle>
            <a:lvl1pPr defTabSz="584200">
              <a:defRPr sz="10000" spc="-400"/>
            </a:lvl1pPr>
          </a:lstStyle>
          <a:p>
            <a:r>
              <a:t>Naam dia</a:t>
            </a:r>
          </a:p>
        </p:txBody>
      </p:sp>
      <p:sp>
        <p:nvSpPr>
          <p:cNvPr id="69" name="Ondertitel dia"/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1295399" y="4092574"/>
            <a:ext cx="11442703" cy="678374"/>
          </a:xfrm>
          <a:prstGeom prst="rect">
            <a:avLst/>
          </a:prstGeom>
        </p:spPr>
        <p:txBody>
          <a:bodyPr/>
          <a:lstStyle>
            <a:lvl1pPr defTabSz="566673">
              <a:defRPr sz="3300" spc="-200"/>
            </a:lvl1pPr>
          </a:lstStyle>
          <a:p>
            <a:r>
              <a:t>Ondertitel dia</a:t>
            </a:r>
          </a:p>
        </p:txBody>
      </p:sp>
      <p:sp>
        <p:nvSpPr>
          <p:cNvPr id="70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4212768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ectietitel"/>
          <p:cNvSpPr txBox="1">
            <a:spLocks noGrp="1"/>
          </p:cNvSpPr>
          <p:nvPr>
            <p:ph type="title" hasCustomPrompt="1"/>
          </p:nvPr>
        </p:nvSpPr>
        <p:spPr>
          <a:xfrm>
            <a:off x="1295400" y="5404408"/>
            <a:ext cx="21869400" cy="2881786"/>
          </a:xfrm>
          <a:prstGeom prst="rect">
            <a:avLst/>
          </a:prstGeom>
        </p:spPr>
        <p:txBody>
          <a:bodyPr anchor="ctr"/>
          <a:lstStyle>
            <a:lvl1pPr defTabSz="825500">
              <a:defRPr sz="10200" spc="-408"/>
            </a:lvl1pPr>
          </a:lstStyle>
          <a:p>
            <a:r>
              <a:t>Sectietitel</a:t>
            </a:r>
          </a:p>
        </p:txBody>
      </p:sp>
      <p:sp>
        <p:nvSpPr>
          <p:cNvPr id="78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53818665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Hoofdtekst - niveau één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95400" y="12955885"/>
            <a:ext cx="21869400" cy="429262"/>
          </a:xfrm>
          <a:prstGeom prst="rect">
            <a:avLst/>
          </a:prstGeom>
        </p:spPr>
        <p:txBody>
          <a:bodyPr/>
          <a:lstStyle>
            <a:lvl1pPr>
              <a:spcBef>
                <a:spcPts val="3200"/>
              </a:spcBef>
              <a:defRPr sz="2000" spc="-58">
                <a:latin typeface="Graphik Medium"/>
                <a:ea typeface="Graphik Medium"/>
                <a:cs typeface="Graphik Medium"/>
                <a:sym typeface="Graphik Medium"/>
              </a:defRPr>
            </a:lvl1pPr>
            <a:lvl2pPr>
              <a:spcBef>
                <a:spcPts val="3200"/>
              </a:spcBef>
              <a:defRPr sz="2000" spc="-58">
                <a:latin typeface="Graphik Medium"/>
                <a:ea typeface="Graphik Medium"/>
                <a:cs typeface="Graphik Medium"/>
                <a:sym typeface="Graphik Medium"/>
              </a:defRPr>
            </a:lvl2pPr>
            <a:lvl3pPr>
              <a:spcBef>
                <a:spcPts val="3200"/>
              </a:spcBef>
              <a:defRPr sz="2000" spc="-58">
                <a:latin typeface="Graphik Medium"/>
                <a:ea typeface="Graphik Medium"/>
                <a:cs typeface="Graphik Medium"/>
                <a:sym typeface="Graphik Medium"/>
              </a:defRPr>
            </a:lvl3pPr>
            <a:lvl4pPr>
              <a:spcBef>
                <a:spcPts val="3200"/>
              </a:spcBef>
              <a:defRPr sz="2000" spc="-58">
                <a:latin typeface="Graphik Medium"/>
                <a:ea typeface="Graphik Medium"/>
                <a:cs typeface="Graphik Medium"/>
                <a:sym typeface="Graphik Medium"/>
              </a:defRPr>
            </a:lvl4pPr>
            <a:lvl5pPr>
              <a:spcBef>
                <a:spcPts val="3200"/>
              </a:spcBef>
              <a:defRPr sz="2000" spc="-58">
                <a:latin typeface="Graphik Medium"/>
                <a:ea typeface="Graphik Medium"/>
                <a:cs typeface="Graphik Medium"/>
                <a:sym typeface="Graphik Medium"/>
              </a:defRPr>
            </a:lvl5pPr>
          </a:lstStyle>
          <a:p>
            <a:r>
              <a:t>Auteur en datum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6" name="Ondertitel di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95400" y="3543455"/>
            <a:ext cx="21869400" cy="694057"/>
          </a:xfrm>
          <a:prstGeom prst="rect">
            <a:avLst/>
          </a:prstGeom>
        </p:spPr>
        <p:txBody>
          <a:bodyPr/>
          <a:lstStyle>
            <a:lvl1pPr>
              <a:defRPr spc="-200"/>
            </a:lvl1pPr>
          </a:lstStyle>
          <a:p>
            <a:r>
              <a:t>Ondertitel dia </a:t>
            </a:r>
          </a:p>
        </p:txBody>
      </p:sp>
      <p:sp>
        <p:nvSpPr>
          <p:cNvPr id="87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88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89" name="Naam dia"/>
          <p:cNvSpPr txBox="1">
            <a:spLocks noGrp="1"/>
          </p:cNvSpPr>
          <p:nvPr>
            <p:ph type="title" hasCustomPrompt="1"/>
          </p:nvPr>
        </p:nvSpPr>
        <p:spPr>
          <a:xfrm>
            <a:off x="1295400" y="1620697"/>
            <a:ext cx="21869400" cy="1778001"/>
          </a:xfrm>
          <a:prstGeom prst="rect">
            <a:avLst/>
          </a:prstGeom>
        </p:spPr>
        <p:txBody>
          <a:bodyPr anchor="t"/>
          <a:lstStyle>
            <a:lvl1pPr defTabSz="584200">
              <a:defRPr sz="10000" spc="-400"/>
            </a:lvl1pPr>
          </a:lstStyle>
          <a:p>
            <a:r>
              <a:t>Naam dia</a:t>
            </a:r>
          </a:p>
        </p:txBody>
      </p:sp>
      <p:sp>
        <p:nvSpPr>
          <p:cNvPr id="90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89038382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Hoofdtekst - niveau één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95400" y="12955885"/>
            <a:ext cx="21869400" cy="429262"/>
          </a:xfrm>
          <a:prstGeom prst="rect">
            <a:avLst/>
          </a:prstGeom>
        </p:spPr>
        <p:txBody>
          <a:bodyPr/>
          <a:lstStyle>
            <a:lvl1pPr>
              <a:spcBef>
                <a:spcPts val="3200"/>
              </a:spcBef>
              <a:defRPr sz="2000" spc="-58">
                <a:latin typeface="Graphik Medium"/>
                <a:ea typeface="Graphik Medium"/>
                <a:cs typeface="Graphik Medium"/>
                <a:sym typeface="Graphik Medium"/>
              </a:defRPr>
            </a:lvl1pPr>
            <a:lvl2pPr>
              <a:spcBef>
                <a:spcPts val="3200"/>
              </a:spcBef>
              <a:defRPr sz="2000" spc="-58">
                <a:latin typeface="Graphik Medium"/>
                <a:ea typeface="Graphik Medium"/>
                <a:cs typeface="Graphik Medium"/>
                <a:sym typeface="Graphik Medium"/>
              </a:defRPr>
            </a:lvl2pPr>
            <a:lvl3pPr>
              <a:spcBef>
                <a:spcPts val="3200"/>
              </a:spcBef>
              <a:defRPr sz="2000" spc="-58">
                <a:latin typeface="Graphik Medium"/>
                <a:ea typeface="Graphik Medium"/>
                <a:cs typeface="Graphik Medium"/>
                <a:sym typeface="Graphik Medium"/>
              </a:defRPr>
            </a:lvl3pPr>
            <a:lvl4pPr>
              <a:spcBef>
                <a:spcPts val="3200"/>
              </a:spcBef>
              <a:defRPr sz="2000" spc="-58">
                <a:latin typeface="Graphik Medium"/>
                <a:ea typeface="Graphik Medium"/>
                <a:cs typeface="Graphik Medium"/>
                <a:sym typeface="Graphik Medium"/>
              </a:defRPr>
            </a:lvl4pPr>
            <a:lvl5pPr>
              <a:spcBef>
                <a:spcPts val="3200"/>
              </a:spcBef>
              <a:defRPr sz="2000" spc="-58">
                <a:latin typeface="Graphik Medium"/>
                <a:ea typeface="Graphik Medium"/>
                <a:cs typeface="Graphik Medium"/>
                <a:sym typeface="Graphik Medium"/>
              </a:defRPr>
            </a:lvl5pPr>
          </a:lstStyle>
          <a:p>
            <a:r>
              <a:t>Auteur en datum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8" name="Ondertitel agend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95400" y="3543455"/>
            <a:ext cx="21869400" cy="694057"/>
          </a:xfrm>
          <a:prstGeom prst="rect">
            <a:avLst/>
          </a:prstGeom>
        </p:spPr>
        <p:txBody>
          <a:bodyPr/>
          <a:lstStyle>
            <a:lvl1pPr>
              <a:defRPr spc="-200"/>
            </a:lvl1pPr>
          </a:lstStyle>
          <a:p>
            <a:r>
              <a:t>Ondertitel agenda</a:t>
            </a:r>
          </a:p>
        </p:txBody>
      </p:sp>
      <p:sp>
        <p:nvSpPr>
          <p:cNvPr id="99" name="Hoofdtekst - niveau één…"/>
          <p:cNvSpPr txBox="1">
            <a:spLocks noGrp="1"/>
          </p:cNvSpPr>
          <p:nvPr>
            <p:ph type="body" idx="22" hasCustomPrompt="1"/>
          </p:nvPr>
        </p:nvSpPr>
        <p:spPr>
          <a:xfrm>
            <a:off x="1295400" y="5118100"/>
            <a:ext cx="21869400" cy="7137400"/>
          </a:xfrm>
          <a:prstGeom prst="rect">
            <a:avLst/>
          </a:prstGeom>
        </p:spPr>
        <p:txBody>
          <a:bodyPr/>
          <a:lstStyle>
            <a:lvl1pPr defTabSz="825500">
              <a:spcBef>
                <a:spcPts val="3200"/>
              </a:spcBef>
              <a:defRPr sz="5400" b="1" u="sng" cap="none" spc="-10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r>
              <a:t>Agendaonderwerpen</a:t>
            </a:r>
          </a:p>
        </p:txBody>
      </p:sp>
      <p:sp>
        <p:nvSpPr>
          <p:cNvPr id="100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101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102" name="Titel agenda"/>
          <p:cNvSpPr txBox="1">
            <a:spLocks noGrp="1"/>
          </p:cNvSpPr>
          <p:nvPr>
            <p:ph type="title" hasCustomPrompt="1"/>
          </p:nvPr>
        </p:nvSpPr>
        <p:spPr>
          <a:xfrm>
            <a:off x="1295400" y="1620697"/>
            <a:ext cx="21869400" cy="1778001"/>
          </a:xfrm>
          <a:prstGeom prst="rect">
            <a:avLst/>
          </a:prstGeom>
        </p:spPr>
        <p:txBody>
          <a:bodyPr anchor="t"/>
          <a:lstStyle>
            <a:lvl1pPr defTabSz="584200">
              <a:defRPr sz="10000" spc="-400"/>
            </a:lvl1pPr>
          </a:lstStyle>
          <a:p>
            <a:r>
              <a:t>Titel agenda</a:t>
            </a:r>
          </a:p>
        </p:txBody>
      </p:sp>
      <p:sp>
        <p:nvSpPr>
          <p:cNvPr id="103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38788794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Ui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Hoofdtekst - niveau één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98276" y="4927600"/>
            <a:ext cx="21863647" cy="3853768"/>
          </a:xfrm>
          <a:prstGeom prst="rect">
            <a:avLst/>
          </a:prstGeom>
        </p:spPr>
        <p:txBody>
          <a:bodyPr anchor="ctr"/>
          <a:lstStyle>
            <a:lvl1pPr algn="ctr" defTabSz="1160858">
              <a:defRPr sz="10200" b="1" spc="-408">
                <a:latin typeface="Graphik"/>
                <a:ea typeface="Graphik"/>
                <a:cs typeface="Graphik"/>
                <a:sym typeface="Graphik"/>
              </a:defRPr>
            </a:lvl1pPr>
            <a:lvl2pPr algn="ctr" defTabSz="1160858">
              <a:defRPr sz="10200" b="1" spc="-408">
                <a:latin typeface="Graphik"/>
                <a:ea typeface="Graphik"/>
                <a:cs typeface="Graphik"/>
                <a:sym typeface="Graphik"/>
              </a:defRPr>
            </a:lvl2pPr>
            <a:lvl3pPr algn="ctr" defTabSz="1160858">
              <a:defRPr sz="10200" b="1" spc="-408">
                <a:latin typeface="Graphik"/>
                <a:ea typeface="Graphik"/>
                <a:cs typeface="Graphik"/>
                <a:sym typeface="Graphik"/>
              </a:defRPr>
            </a:lvl3pPr>
            <a:lvl4pPr algn="ctr" defTabSz="1160858">
              <a:defRPr sz="10200" b="1" spc="-408">
                <a:latin typeface="Graphik"/>
                <a:ea typeface="Graphik"/>
                <a:cs typeface="Graphik"/>
                <a:sym typeface="Graphik"/>
              </a:defRPr>
            </a:lvl4pPr>
            <a:lvl5pPr algn="ctr" defTabSz="1160858">
              <a:defRPr sz="10200" b="1" spc="-408">
                <a:latin typeface="Graphik"/>
                <a:ea typeface="Graphik"/>
                <a:cs typeface="Graphik"/>
                <a:sym typeface="Graphik"/>
              </a:defRPr>
            </a:lvl5pPr>
          </a:lstStyle>
          <a:p>
            <a:r>
              <a:t>Uiting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52175728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Groot fe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Hoofdtekst - niveau één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95400" y="8117284"/>
            <a:ext cx="21869400" cy="592457"/>
          </a:xfrm>
          <a:prstGeom prst="rect">
            <a:avLst/>
          </a:prstGeom>
        </p:spPr>
        <p:txBody>
          <a:bodyPr/>
          <a:lstStyle>
            <a:lvl1pPr algn="ctr" defTabSz="490727">
              <a:spcBef>
                <a:spcPts val="2600"/>
              </a:spcBef>
              <a:defRPr sz="2900" spc="-88"/>
            </a:lvl1pPr>
            <a:lvl2pPr algn="ctr" defTabSz="490727">
              <a:spcBef>
                <a:spcPts val="2600"/>
              </a:spcBef>
              <a:defRPr sz="2900" spc="-88"/>
            </a:lvl2pPr>
            <a:lvl3pPr algn="ctr" defTabSz="490727">
              <a:spcBef>
                <a:spcPts val="2600"/>
              </a:spcBef>
              <a:defRPr sz="2900" spc="-88"/>
            </a:lvl3pPr>
            <a:lvl4pPr algn="ctr" defTabSz="490727">
              <a:spcBef>
                <a:spcPts val="2600"/>
              </a:spcBef>
              <a:defRPr sz="2900" spc="-88"/>
            </a:lvl4pPr>
            <a:lvl5pPr algn="ctr" defTabSz="490727">
              <a:spcBef>
                <a:spcPts val="2600"/>
              </a:spcBef>
              <a:defRPr sz="2900" spc="-88"/>
            </a:lvl5pPr>
          </a:lstStyle>
          <a:p>
            <a:r>
              <a:t>Feitinformatie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Hoofdtekst - niveau één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1295400" y="3587042"/>
            <a:ext cx="21869400" cy="4730170"/>
          </a:xfrm>
          <a:prstGeom prst="rect">
            <a:avLst/>
          </a:prstGeom>
        </p:spPr>
        <p:txBody>
          <a:bodyPr anchor="b"/>
          <a:lstStyle/>
          <a:p>
            <a:pPr lvl="4" indent="1097280" algn="ctr" defTabSz="330200">
              <a:lnSpc>
                <a:spcPct val="70000"/>
              </a:lnSpc>
              <a:defRPr sz="8960" b="1" spc="-200">
                <a:latin typeface="Graphik"/>
                <a:ea typeface="Graphik"/>
                <a:cs typeface="Graphik"/>
                <a:sym typeface="Graphik"/>
              </a:defRPr>
            </a:pPr>
            <a:r>
              <a:t>100%
</a:t>
            </a:r>
          </a:p>
        </p:txBody>
      </p:sp>
      <p:sp>
        <p:nvSpPr>
          <p:cNvPr id="120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121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122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17176804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Hoofdtekst - niveau één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2252673" y="10353078"/>
            <a:ext cx="20691416" cy="567946"/>
          </a:xfrm>
          <a:prstGeom prst="rect">
            <a:avLst/>
          </a:prstGeom>
        </p:spPr>
        <p:txBody>
          <a:bodyPr/>
          <a:lstStyle>
            <a:lvl1pPr>
              <a:defRPr sz="2800" spc="-84"/>
            </a:lvl1pPr>
            <a:lvl2pPr>
              <a:defRPr sz="2800" spc="-84"/>
            </a:lvl2pPr>
            <a:lvl3pPr>
              <a:defRPr sz="2800" spc="-84"/>
            </a:lvl3pPr>
            <a:lvl4pPr>
              <a:defRPr sz="2800" spc="-84"/>
            </a:lvl4pPr>
            <a:lvl5pPr>
              <a:defRPr sz="2800" spc="-84"/>
            </a:lvl5pPr>
          </a:lstStyle>
          <a:p>
            <a:r>
              <a:t>Toekenning 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0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131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132" name="Hoofdtekst - niveau één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1439912" y="4332885"/>
            <a:ext cx="21504176" cy="5497469"/>
          </a:xfrm>
          <a:prstGeom prst="rect">
            <a:avLst/>
          </a:prstGeom>
        </p:spPr>
        <p:txBody>
          <a:bodyPr anchor="b"/>
          <a:lstStyle/>
          <a:p>
            <a:pPr lvl="4" indent="1278159" defTabSz="731341">
              <a:lnSpc>
                <a:spcPct val="70000"/>
              </a:lnSpc>
              <a:defRPr sz="8379" b="1" i="1" spc="-378">
                <a:latin typeface="Graphik"/>
                <a:ea typeface="Graphik"/>
                <a:cs typeface="Graphik"/>
                <a:sym typeface="Graphik"/>
              </a:defRPr>
            </a:pPr>
            <a:r>
              <a:t>“Bijzonder citaat”
</a:t>
            </a:r>
          </a:p>
        </p:txBody>
      </p:sp>
      <p:sp>
        <p:nvSpPr>
          <p:cNvPr id="133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65365698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driem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Zijaanzicht van een persoon met een geel jack met capuchon voor gele luiken"/>
          <p:cNvSpPr>
            <a:spLocks noGrp="1"/>
          </p:cNvSpPr>
          <p:nvPr>
            <p:ph type="pic" idx="21"/>
          </p:nvPr>
        </p:nvSpPr>
        <p:spPr>
          <a:xfrm>
            <a:off x="4076700" y="-3937000"/>
            <a:ext cx="26492200" cy="176614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1" name="Zicht op de rug van een persoon met een geel topje die door een opening in een stenen muur kijkt"/>
          <p:cNvSpPr>
            <a:spLocks noGrp="1"/>
          </p:cNvSpPr>
          <p:nvPr>
            <p:ph type="pic" sz="half" idx="22"/>
          </p:nvPr>
        </p:nvSpPr>
        <p:spPr>
          <a:xfrm>
            <a:off x="-2" y="-525806"/>
            <a:ext cx="12065002" cy="778261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2" name="Persoon met een grote glimlach die een blauw topje draagt voor een blauwe muur"/>
          <p:cNvSpPr>
            <a:spLocks noGrp="1"/>
          </p:cNvSpPr>
          <p:nvPr>
            <p:ph type="pic" sz="half" idx="23"/>
          </p:nvPr>
        </p:nvSpPr>
        <p:spPr>
          <a:xfrm>
            <a:off x="-2" y="6384783"/>
            <a:ext cx="12065002" cy="804824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3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72789131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ersoon in blauwe spijkerbroek en spijkerjasje tegen een effen rode en paarse muur"/>
          <p:cNvSpPr>
            <a:spLocks noGrp="1"/>
          </p:cNvSpPr>
          <p:nvPr>
            <p:ph type="pic" idx="21"/>
          </p:nvPr>
        </p:nvSpPr>
        <p:spPr>
          <a:xfrm>
            <a:off x="0" y="-1266000"/>
            <a:ext cx="24384000" cy="1624800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1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302771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en f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Zijaanzicht van een persoon met een geel jack met capuchon voor gele luiken"/>
          <p:cNvSpPr>
            <a:spLocks noGrp="1"/>
          </p:cNvSpPr>
          <p:nvPr>
            <p:ph type="pic" idx="21"/>
          </p:nvPr>
        </p:nvSpPr>
        <p:spPr>
          <a:xfrm>
            <a:off x="8922063" y="-1"/>
            <a:ext cx="20573998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1" name="Naam dia"/>
          <p:cNvSpPr txBox="1">
            <a:spLocks noGrp="1"/>
          </p:cNvSpPr>
          <p:nvPr>
            <p:ph type="title" hasCustomPrompt="1"/>
          </p:nvPr>
        </p:nvSpPr>
        <p:spPr>
          <a:xfrm>
            <a:off x="1295400" y="3743016"/>
            <a:ext cx="11442700" cy="5334001"/>
          </a:xfrm>
          <a:prstGeom prst="rect">
            <a:avLst/>
          </a:prstGeom>
        </p:spPr>
        <p:txBody>
          <a:bodyPr/>
          <a:lstStyle/>
          <a:p>
            <a:r>
              <a:t>Naam dia</a:t>
            </a:r>
          </a:p>
        </p:txBody>
      </p:sp>
      <p:sp>
        <p:nvSpPr>
          <p:cNvPr id="32" name="Hoofdtekst - niveau één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95400" y="9271000"/>
            <a:ext cx="11442700" cy="3175000"/>
          </a:xfrm>
          <a:prstGeom prst="rect">
            <a:avLst/>
          </a:prstGeom>
        </p:spPr>
        <p:txBody>
          <a:bodyPr/>
          <a:lstStyle/>
          <a:p>
            <a:r>
              <a:t>Ondertitel dia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3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4502913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en opsomm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Auteur en datum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95400" y="12955885"/>
            <a:ext cx="21869400" cy="429261"/>
          </a:xfrm>
          <a:prstGeom prst="rect">
            <a:avLst/>
          </a:prstGeom>
        </p:spPr>
        <p:txBody>
          <a:bodyPr/>
          <a:lstStyle>
            <a:lvl1pPr defTabSz="584200">
              <a:spcBef>
                <a:spcPts val="3200"/>
              </a:spcBef>
              <a:defRPr sz="2000" spc="-59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Auteur en datum</a:t>
            </a:r>
          </a:p>
        </p:txBody>
      </p:sp>
      <p:sp>
        <p:nvSpPr>
          <p:cNvPr id="41" name="Ondertitel di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95400" y="3543455"/>
            <a:ext cx="21869400" cy="694056"/>
          </a:xfrm>
          <a:prstGeom prst="rect">
            <a:avLst/>
          </a:prstGeom>
        </p:spPr>
        <p:txBody>
          <a:bodyPr/>
          <a:lstStyle/>
          <a:p>
            <a:r>
              <a:t>Ondertitel dia</a:t>
            </a:r>
          </a:p>
        </p:txBody>
      </p:sp>
      <p:sp>
        <p:nvSpPr>
          <p:cNvPr id="42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43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44" name="Naam dia"/>
          <p:cNvSpPr txBox="1">
            <a:spLocks noGrp="1"/>
          </p:cNvSpPr>
          <p:nvPr>
            <p:ph type="title" hasCustomPrompt="1"/>
          </p:nvPr>
        </p:nvSpPr>
        <p:spPr>
          <a:xfrm>
            <a:off x="1295400" y="1620697"/>
            <a:ext cx="21869400" cy="1778386"/>
          </a:xfrm>
          <a:prstGeom prst="rect">
            <a:avLst/>
          </a:prstGeom>
        </p:spPr>
        <p:txBody>
          <a:bodyPr anchor="t"/>
          <a:lstStyle>
            <a:lvl1pPr defTabSz="584200">
              <a:defRPr sz="10000" spc="-400"/>
            </a:lvl1pPr>
          </a:lstStyle>
          <a:p>
            <a:r>
              <a:t>Naam dia</a:t>
            </a:r>
          </a:p>
        </p:txBody>
      </p:sp>
      <p:sp>
        <p:nvSpPr>
          <p:cNvPr id="45" name="Hoofdtekst - niveau één…"/>
          <p:cNvSpPr txBox="1">
            <a:spLocks noGrp="1"/>
          </p:cNvSpPr>
          <p:nvPr>
            <p:ph type="body" idx="1" hasCustomPrompt="1"/>
          </p:nvPr>
        </p:nvSpPr>
        <p:spPr>
          <a:xfrm>
            <a:off x="1295400" y="5270500"/>
            <a:ext cx="21869400" cy="7137400"/>
          </a:xfrm>
          <a:prstGeom prst="rect">
            <a:avLst/>
          </a:prstGeom>
        </p:spPr>
        <p:txBody>
          <a:bodyPr/>
          <a:lstStyle>
            <a:lvl1pPr defTabSz="584200">
              <a:spcBef>
                <a:spcPts val="3300"/>
              </a:spcBef>
              <a:defRPr sz="4000" cap="none" spc="0"/>
            </a:lvl1pPr>
            <a:lvl2pPr defTabSz="584200">
              <a:spcBef>
                <a:spcPts val="3300"/>
              </a:spcBef>
              <a:defRPr sz="4000" cap="none" spc="0"/>
            </a:lvl2pPr>
            <a:lvl3pPr defTabSz="584200">
              <a:spcBef>
                <a:spcPts val="3300"/>
              </a:spcBef>
              <a:defRPr sz="4000" cap="none" spc="0"/>
            </a:lvl3pPr>
            <a:lvl4pPr defTabSz="584200">
              <a:spcBef>
                <a:spcPts val="3300"/>
              </a:spcBef>
              <a:defRPr sz="4000" cap="none" spc="0"/>
            </a:lvl4pPr>
            <a:lvl5pPr defTabSz="584200">
              <a:spcBef>
                <a:spcPts val="3300"/>
              </a:spcBef>
              <a:defRPr sz="4000" cap="none" spc="0"/>
            </a:lvl5pPr>
          </a:lstStyle>
          <a:p>
            <a:r>
              <a:t>Dia-opsommingstekst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6" name="Dianummer"/>
          <p:cNvSpPr txBox="1">
            <a:spLocks noGrp="1"/>
          </p:cNvSpPr>
          <p:nvPr>
            <p:ph type="sldNum" sz="quarter" idx="2"/>
          </p:nvPr>
        </p:nvSpPr>
        <p:spPr>
          <a:xfrm>
            <a:off x="22793706" y="12981031"/>
            <a:ext cx="361189" cy="40411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psomm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Auteur en datum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95400" y="12955885"/>
            <a:ext cx="21869400" cy="429261"/>
          </a:xfrm>
          <a:prstGeom prst="rect">
            <a:avLst/>
          </a:prstGeom>
        </p:spPr>
        <p:txBody>
          <a:bodyPr/>
          <a:lstStyle>
            <a:lvl1pPr defTabSz="584200">
              <a:spcBef>
                <a:spcPts val="3200"/>
              </a:spcBef>
              <a:defRPr sz="2000" spc="-59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Auteur en datum</a:t>
            </a:r>
          </a:p>
        </p:txBody>
      </p:sp>
      <p:sp>
        <p:nvSpPr>
          <p:cNvPr id="54" name="Hoofdtekst - niveau één…"/>
          <p:cNvSpPr txBox="1">
            <a:spLocks noGrp="1"/>
          </p:cNvSpPr>
          <p:nvPr>
            <p:ph type="body" idx="1" hasCustomPrompt="1"/>
          </p:nvPr>
        </p:nvSpPr>
        <p:spPr>
          <a:xfrm>
            <a:off x="1295400" y="5270500"/>
            <a:ext cx="21869400" cy="7135317"/>
          </a:xfrm>
          <a:prstGeom prst="rect">
            <a:avLst/>
          </a:prstGeom>
        </p:spPr>
        <p:txBody>
          <a:bodyPr numCol="2" spcCol="1093469"/>
          <a:lstStyle>
            <a:lvl1pPr defTabSz="584200">
              <a:spcBef>
                <a:spcPts val="3300"/>
              </a:spcBef>
              <a:defRPr sz="4000" cap="none" spc="0"/>
            </a:lvl1pPr>
            <a:lvl2pPr defTabSz="584200">
              <a:spcBef>
                <a:spcPts val="3300"/>
              </a:spcBef>
              <a:defRPr sz="4000" cap="none" spc="0"/>
            </a:lvl2pPr>
            <a:lvl3pPr defTabSz="584200">
              <a:spcBef>
                <a:spcPts val="3300"/>
              </a:spcBef>
              <a:defRPr sz="4000" cap="none" spc="0"/>
            </a:lvl3pPr>
            <a:lvl4pPr defTabSz="584200">
              <a:spcBef>
                <a:spcPts val="3300"/>
              </a:spcBef>
              <a:defRPr sz="4000" cap="none" spc="0"/>
            </a:lvl4pPr>
            <a:lvl5pPr defTabSz="584200">
              <a:spcBef>
                <a:spcPts val="3300"/>
              </a:spcBef>
              <a:defRPr sz="4000" cap="none" spc="0"/>
            </a:lvl5pPr>
          </a:lstStyle>
          <a:p>
            <a:r>
              <a:t>Dia-opsommingstekst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5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56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57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opsomm.,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ersoon met een grote glimlach die een blauw topje draagt voor een blauwe muur"/>
          <p:cNvSpPr>
            <a:spLocks noGrp="1"/>
          </p:cNvSpPr>
          <p:nvPr>
            <p:ph type="pic" idx="21"/>
          </p:nvPr>
        </p:nvSpPr>
        <p:spPr>
          <a:xfrm>
            <a:off x="10236489" y="-1"/>
            <a:ext cx="2056146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5" name="Hoofdtekst - niveau één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95400" y="5257800"/>
            <a:ext cx="11442700" cy="6886575"/>
          </a:xfrm>
          <a:prstGeom prst="rect">
            <a:avLst/>
          </a:prstGeom>
        </p:spPr>
        <p:txBody>
          <a:bodyPr/>
          <a:lstStyle>
            <a:lvl1pPr defTabSz="584200">
              <a:spcBef>
                <a:spcPts val="3300"/>
              </a:spcBef>
              <a:defRPr sz="4000" cap="none" spc="0"/>
            </a:lvl1pPr>
            <a:lvl2pPr defTabSz="584200">
              <a:spcBef>
                <a:spcPts val="3300"/>
              </a:spcBef>
              <a:defRPr sz="4000" cap="none" spc="0"/>
            </a:lvl2pPr>
            <a:lvl3pPr defTabSz="584200">
              <a:spcBef>
                <a:spcPts val="3300"/>
              </a:spcBef>
              <a:defRPr sz="4000" cap="none" spc="0"/>
            </a:lvl3pPr>
            <a:lvl4pPr defTabSz="584200">
              <a:spcBef>
                <a:spcPts val="3300"/>
              </a:spcBef>
              <a:defRPr sz="4000" cap="none" spc="0"/>
            </a:lvl4pPr>
            <a:lvl5pPr defTabSz="584200">
              <a:spcBef>
                <a:spcPts val="3300"/>
              </a:spcBef>
              <a:defRPr sz="4000" cap="none" spc="0"/>
            </a:lvl5pPr>
          </a:lstStyle>
          <a:p>
            <a:r>
              <a:t>Dia-opsommingstekst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6" name="Rechthoek"/>
          <p:cNvSpPr/>
          <p:nvPr/>
        </p:nvSpPr>
        <p:spPr>
          <a:xfrm>
            <a:off x="0" y="990550"/>
            <a:ext cx="12538389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67" name="Auteur en datum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95400" y="12955885"/>
            <a:ext cx="11442700" cy="429261"/>
          </a:xfrm>
          <a:prstGeom prst="rect">
            <a:avLst/>
          </a:prstGeom>
        </p:spPr>
        <p:txBody>
          <a:bodyPr/>
          <a:lstStyle>
            <a:lvl1pPr defTabSz="584200">
              <a:spcBef>
                <a:spcPts val="3200"/>
              </a:spcBef>
              <a:defRPr sz="2000" spc="-59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Auteur en datum</a:t>
            </a:r>
          </a:p>
        </p:txBody>
      </p:sp>
      <p:sp>
        <p:nvSpPr>
          <p:cNvPr id="68" name="Naam dia"/>
          <p:cNvSpPr txBox="1">
            <a:spLocks noGrp="1"/>
          </p:cNvSpPr>
          <p:nvPr>
            <p:ph type="title" hasCustomPrompt="1"/>
          </p:nvPr>
        </p:nvSpPr>
        <p:spPr>
          <a:xfrm>
            <a:off x="1295400" y="1625600"/>
            <a:ext cx="11442700" cy="2466975"/>
          </a:xfrm>
          <a:prstGeom prst="rect">
            <a:avLst/>
          </a:prstGeom>
        </p:spPr>
        <p:txBody>
          <a:bodyPr anchor="t"/>
          <a:lstStyle>
            <a:lvl1pPr defTabSz="584200">
              <a:defRPr sz="10000" spc="-400"/>
            </a:lvl1pPr>
          </a:lstStyle>
          <a:p>
            <a:r>
              <a:t>Naam dia</a:t>
            </a:r>
          </a:p>
        </p:txBody>
      </p:sp>
      <p:sp>
        <p:nvSpPr>
          <p:cNvPr id="69" name="Ondertitel dia"/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1295400" y="4092575"/>
            <a:ext cx="11442701" cy="678372"/>
          </a:xfrm>
          <a:prstGeom prst="rect">
            <a:avLst/>
          </a:prstGeom>
        </p:spPr>
        <p:txBody>
          <a:bodyPr/>
          <a:lstStyle>
            <a:lvl1pPr defTabSz="566674">
              <a:defRPr sz="3395" spc="-101"/>
            </a:lvl1pPr>
          </a:lstStyle>
          <a:p>
            <a:r>
              <a:t>Ondertitel dia</a:t>
            </a:r>
          </a:p>
        </p:txBody>
      </p:sp>
      <p:sp>
        <p:nvSpPr>
          <p:cNvPr id="70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ectietitel"/>
          <p:cNvSpPr txBox="1">
            <a:spLocks noGrp="1"/>
          </p:cNvSpPr>
          <p:nvPr>
            <p:ph type="title" hasCustomPrompt="1"/>
          </p:nvPr>
        </p:nvSpPr>
        <p:spPr>
          <a:xfrm>
            <a:off x="1295400" y="5404408"/>
            <a:ext cx="21869400" cy="2881785"/>
          </a:xfrm>
          <a:prstGeom prst="rect">
            <a:avLst/>
          </a:prstGeom>
        </p:spPr>
        <p:txBody>
          <a:bodyPr anchor="ctr"/>
          <a:lstStyle>
            <a:lvl1pPr defTabSz="825500">
              <a:defRPr sz="10200" spc="-408"/>
            </a:lvl1pPr>
          </a:lstStyle>
          <a:p>
            <a:r>
              <a:t>Sectietitel</a:t>
            </a:r>
          </a:p>
        </p:txBody>
      </p:sp>
      <p:sp>
        <p:nvSpPr>
          <p:cNvPr id="78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Auteur en datum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95400" y="12955885"/>
            <a:ext cx="21869400" cy="429261"/>
          </a:xfrm>
          <a:prstGeom prst="rect">
            <a:avLst/>
          </a:prstGeom>
        </p:spPr>
        <p:txBody>
          <a:bodyPr/>
          <a:lstStyle>
            <a:lvl1pPr defTabSz="584200">
              <a:spcBef>
                <a:spcPts val="3200"/>
              </a:spcBef>
              <a:defRPr sz="2000" spc="-59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Auteur en datum</a:t>
            </a:r>
          </a:p>
        </p:txBody>
      </p:sp>
      <p:sp>
        <p:nvSpPr>
          <p:cNvPr id="86" name="Ondertitel di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95400" y="3543455"/>
            <a:ext cx="21869400" cy="694056"/>
          </a:xfrm>
          <a:prstGeom prst="rect">
            <a:avLst/>
          </a:prstGeom>
        </p:spPr>
        <p:txBody>
          <a:bodyPr/>
          <a:lstStyle/>
          <a:p>
            <a:r>
              <a:t>Ondertitel dia </a:t>
            </a:r>
          </a:p>
        </p:txBody>
      </p:sp>
      <p:sp>
        <p:nvSpPr>
          <p:cNvPr id="87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88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89" name="Naam dia"/>
          <p:cNvSpPr txBox="1">
            <a:spLocks noGrp="1"/>
          </p:cNvSpPr>
          <p:nvPr>
            <p:ph type="title" hasCustomPrompt="1"/>
          </p:nvPr>
        </p:nvSpPr>
        <p:spPr>
          <a:xfrm>
            <a:off x="1295400" y="1620697"/>
            <a:ext cx="21869400" cy="1778001"/>
          </a:xfrm>
          <a:prstGeom prst="rect">
            <a:avLst/>
          </a:prstGeom>
        </p:spPr>
        <p:txBody>
          <a:bodyPr anchor="t"/>
          <a:lstStyle>
            <a:lvl1pPr defTabSz="584200">
              <a:defRPr sz="10000" spc="-400"/>
            </a:lvl1pPr>
          </a:lstStyle>
          <a:p>
            <a:r>
              <a:t>Naam dia</a:t>
            </a:r>
          </a:p>
        </p:txBody>
      </p:sp>
      <p:sp>
        <p:nvSpPr>
          <p:cNvPr id="90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Auteur en datum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95400" y="12955885"/>
            <a:ext cx="21869400" cy="429261"/>
          </a:xfrm>
          <a:prstGeom prst="rect">
            <a:avLst/>
          </a:prstGeom>
        </p:spPr>
        <p:txBody>
          <a:bodyPr/>
          <a:lstStyle>
            <a:lvl1pPr defTabSz="584200">
              <a:spcBef>
                <a:spcPts val="3200"/>
              </a:spcBef>
              <a:defRPr sz="2000" spc="-59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Auteur en datum</a:t>
            </a:r>
          </a:p>
        </p:txBody>
      </p:sp>
      <p:sp>
        <p:nvSpPr>
          <p:cNvPr id="98" name="Ondertitel agend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95400" y="3543455"/>
            <a:ext cx="21869400" cy="694056"/>
          </a:xfrm>
          <a:prstGeom prst="rect">
            <a:avLst/>
          </a:prstGeom>
        </p:spPr>
        <p:txBody>
          <a:bodyPr/>
          <a:lstStyle/>
          <a:p>
            <a:r>
              <a:t>Ondertitel agenda</a:t>
            </a:r>
          </a:p>
        </p:txBody>
      </p:sp>
      <p:sp>
        <p:nvSpPr>
          <p:cNvPr id="99" name="Hoofdtekst - niveau één…"/>
          <p:cNvSpPr txBox="1">
            <a:spLocks noGrp="1"/>
          </p:cNvSpPr>
          <p:nvPr>
            <p:ph type="body" idx="1" hasCustomPrompt="1"/>
          </p:nvPr>
        </p:nvSpPr>
        <p:spPr>
          <a:xfrm>
            <a:off x="1295400" y="5118100"/>
            <a:ext cx="21869400" cy="7137400"/>
          </a:xfrm>
          <a:prstGeom prst="rect">
            <a:avLst/>
          </a:prstGeom>
        </p:spPr>
        <p:txBody>
          <a:bodyPr/>
          <a:lstStyle>
            <a:lvl1pPr defTabSz="825500">
              <a:spcBef>
                <a:spcPts val="3200"/>
              </a:spcBef>
              <a:defRPr sz="5400" b="1" u="sng" cap="none" spc="-53">
                <a:latin typeface="+mn-lt"/>
                <a:ea typeface="+mn-ea"/>
                <a:cs typeface="+mn-cs"/>
                <a:sym typeface="Graphik"/>
              </a:defRPr>
            </a:lvl1pPr>
            <a:lvl2pPr defTabSz="825500">
              <a:spcBef>
                <a:spcPts val="3200"/>
              </a:spcBef>
              <a:defRPr sz="5400" b="1" u="sng" cap="none" spc="-53">
                <a:latin typeface="+mn-lt"/>
                <a:ea typeface="+mn-ea"/>
                <a:cs typeface="+mn-cs"/>
                <a:sym typeface="Graphik"/>
              </a:defRPr>
            </a:lvl2pPr>
            <a:lvl3pPr defTabSz="825500">
              <a:spcBef>
                <a:spcPts val="3200"/>
              </a:spcBef>
              <a:defRPr sz="5400" b="1" u="sng" cap="none" spc="-53">
                <a:latin typeface="+mn-lt"/>
                <a:ea typeface="+mn-ea"/>
                <a:cs typeface="+mn-cs"/>
                <a:sym typeface="Graphik"/>
              </a:defRPr>
            </a:lvl3pPr>
            <a:lvl4pPr defTabSz="825500">
              <a:spcBef>
                <a:spcPts val="3200"/>
              </a:spcBef>
              <a:defRPr sz="5400" b="1" u="sng" cap="none" spc="-53">
                <a:latin typeface="+mn-lt"/>
                <a:ea typeface="+mn-ea"/>
                <a:cs typeface="+mn-cs"/>
                <a:sym typeface="Graphik"/>
              </a:defRPr>
            </a:lvl4pPr>
            <a:lvl5pPr defTabSz="825500">
              <a:spcBef>
                <a:spcPts val="3200"/>
              </a:spcBef>
              <a:defRPr sz="5400" b="1" u="sng" cap="none" spc="-53">
                <a:latin typeface="+mn-lt"/>
                <a:ea typeface="+mn-ea"/>
                <a:cs typeface="+mn-cs"/>
                <a:sym typeface="Graphik"/>
              </a:defRPr>
            </a:lvl5pPr>
          </a:lstStyle>
          <a:p>
            <a:r>
              <a:t>Agendaonderwerpen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0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101" name="Rechthoek"/>
          <p:cNvSpPr/>
          <p:nvPr/>
        </p:nvSpPr>
        <p:spPr>
          <a:xfrm>
            <a:off x="0" y="990550"/>
            <a:ext cx="24384000" cy="2794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spcBef>
                <a:spcPts val="3300"/>
              </a:spcBef>
              <a:tabLst/>
              <a:defRPr sz="2200" spc="-44"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/>
          </a:p>
        </p:txBody>
      </p:sp>
      <p:sp>
        <p:nvSpPr>
          <p:cNvPr id="102" name="Titel agenda"/>
          <p:cNvSpPr txBox="1">
            <a:spLocks noGrp="1"/>
          </p:cNvSpPr>
          <p:nvPr>
            <p:ph type="title" hasCustomPrompt="1"/>
          </p:nvPr>
        </p:nvSpPr>
        <p:spPr>
          <a:xfrm>
            <a:off x="1295400" y="1620697"/>
            <a:ext cx="21869400" cy="1778001"/>
          </a:xfrm>
          <a:prstGeom prst="rect">
            <a:avLst/>
          </a:prstGeom>
        </p:spPr>
        <p:txBody>
          <a:bodyPr anchor="t"/>
          <a:lstStyle>
            <a:lvl1pPr defTabSz="584200">
              <a:defRPr sz="10000" spc="-400"/>
            </a:lvl1pPr>
          </a:lstStyle>
          <a:p>
            <a:r>
              <a:t>Titel agenda</a:t>
            </a:r>
          </a:p>
        </p:txBody>
      </p:sp>
      <p:sp>
        <p:nvSpPr>
          <p:cNvPr id="103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am presentatie"/>
          <p:cNvSpPr txBox="1">
            <a:spLocks noGrp="1"/>
          </p:cNvSpPr>
          <p:nvPr>
            <p:ph type="title" hasCustomPrompt="1"/>
          </p:nvPr>
        </p:nvSpPr>
        <p:spPr>
          <a:xfrm>
            <a:off x="1298349" y="4384675"/>
            <a:ext cx="21869401" cy="469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Naam presentatie</a:t>
            </a:r>
          </a:p>
        </p:txBody>
      </p:sp>
      <p:sp>
        <p:nvSpPr>
          <p:cNvPr id="3" name="Hoofdtekst - niveau één…"/>
          <p:cNvSpPr txBox="1">
            <a:spLocks noGrp="1"/>
          </p:cNvSpPr>
          <p:nvPr>
            <p:ph type="body" idx="1" hasCustomPrompt="1"/>
          </p:nvPr>
        </p:nvSpPr>
        <p:spPr>
          <a:xfrm>
            <a:off x="1298349" y="9268776"/>
            <a:ext cx="21869401" cy="14022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Ondertitel presentatie 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Dianummer"/>
          <p:cNvSpPr txBox="1">
            <a:spLocks noGrp="1"/>
          </p:cNvSpPr>
          <p:nvPr>
            <p:ph type="sldNum" sz="quarter" idx="2"/>
          </p:nvPr>
        </p:nvSpPr>
        <p:spPr>
          <a:xfrm>
            <a:off x="22797516" y="12979146"/>
            <a:ext cx="361189" cy="404115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3428914">
              <a:lnSpc>
                <a:spcPct val="100000"/>
              </a:lnSpc>
              <a:spcBef>
                <a:spcPts val="0"/>
              </a:spcBef>
              <a:tabLst/>
              <a:defRPr sz="1800" spc="0">
                <a:latin typeface="+mn-lt"/>
                <a:ea typeface="+mn-ea"/>
                <a:cs typeface="+mn-cs"/>
                <a:sym typeface="Graphik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116085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300" b="1" i="0" u="none" strike="noStrike" cap="all" spc="-665" baseline="0">
          <a:solidFill>
            <a:srgbClr val="000000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l" defTabSz="116085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300" b="1" i="0" u="none" strike="noStrike" cap="all" spc="-665" baseline="0">
          <a:solidFill>
            <a:srgbClr val="000000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l" defTabSz="116085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300" b="1" i="0" u="none" strike="noStrike" cap="all" spc="-665" baseline="0">
          <a:solidFill>
            <a:srgbClr val="000000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l" defTabSz="116085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300" b="1" i="0" u="none" strike="noStrike" cap="all" spc="-665" baseline="0">
          <a:solidFill>
            <a:srgbClr val="000000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l" defTabSz="116085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300" b="1" i="0" u="none" strike="noStrike" cap="all" spc="-665" baseline="0">
          <a:solidFill>
            <a:srgbClr val="000000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l" defTabSz="116085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300" b="1" i="0" u="none" strike="noStrike" cap="all" spc="-665" baseline="0">
          <a:solidFill>
            <a:srgbClr val="000000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l" defTabSz="116085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300" b="1" i="0" u="none" strike="noStrike" cap="all" spc="-665" baseline="0">
          <a:solidFill>
            <a:srgbClr val="000000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l" defTabSz="116085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300" b="1" i="0" u="none" strike="noStrike" cap="all" spc="-665" baseline="0">
          <a:solidFill>
            <a:srgbClr val="000000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l" defTabSz="116085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300" b="1" i="0" u="none" strike="noStrike" cap="all" spc="-665" baseline="0">
          <a:solidFill>
            <a:srgbClr val="000000"/>
          </a:solidFill>
          <a:uFillTx/>
          <a:latin typeface="+mn-lt"/>
          <a:ea typeface="+mn-ea"/>
          <a:cs typeface="+mn-cs"/>
          <a:sym typeface="Graphik"/>
        </a:defRPr>
      </a:lvl9pPr>
    </p:titleStyle>
    <p:bodyStyle>
      <a:lvl1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all" spc="-104" baseline="0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1pPr>
      <a:lvl2pPr marL="0" marR="0" indent="4572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all" spc="-104" baseline="0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2pPr>
      <a:lvl3pPr marL="0" marR="0" indent="9144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all" spc="-104" baseline="0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3pPr>
      <a:lvl4pPr marL="0" marR="0" indent="13716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all" spc="-104" baseline="0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4pPr>
      <a:lvl5pPr marL="0" marR="0" indent="18288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all" spc="-104" baseline="0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5pPr>
      <a:lvl6pPr marL="0" marR="0" indent="22860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all" spc="-104" baseline="0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6pPr>
      <a:lvl7pPr marL="0" marR="0" indent="27432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all" spc="-104" baseline="0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7pPr>
      <a:lvl8pPr marL="0" marR="0" indent="32004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all" spc="-104" baseline="0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8pPr>
      <a:lvl9pPr marL="0" marR="0" indent="36576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all" spc="-104" baseline="0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9pPr>
    </p:bodyStyle>
    <p:otherStyle>
      <a:lvl1pPr marL="0" marR="0" indent="0" algn="ctr" defTabSz="342891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342891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342891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342891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342891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342891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342891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342891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342891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am presentatie"/>
          <p:cNvSpPr txBox="1">
            <a:spLocks noGrp="1"/>
          </p:cNvSpPr>
          <p:nvPr>
            <p:ph type="title" hasCustomPrompt="1"/>
          </p:nvPr>
        </p:nvSpPr>
        <p:spPr>
          <a:xfrm>
            <a:off x="1298349" y="4384675"/>
            <a:ext cx="21869402" cy="469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Naam presentatie</a:t>
            </a:r>
          </a:p>
        </p:txBody>
      </p:sp>
      <p:sp>
        <p:nvSpPr>
          <p:cNvPr id="3" name="Hoofdtekst - niveau één…"/>
          <p:cNvSpPr txBox="1">
            <a:spLocks noGrp="1"/>
          </p:cNvSpPr>
          <p:nvPr>
            <p:ph type="body" idx="1" hasCustomPrompt="1"/>
          </p:nvPr>
        </p:nvSpPr>
        <p:spPr>
          <a:xfrm>
            <a:off x="1298349" y="9268776"/>
            <a:ext cx="21869402" cy="14022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Ondertitel presentatie 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Dianummer"/>
          <p:cNvSpPr txBox="1">
            <a:spLocks noGrp="1"/>
          </p:cNvSpPr>
          <p:nvPr>
            <p:ph type="sldNum" sz="quarter" idx="2"/>
          </p:nvPr>
        </p:nvSpPr>
        <p:spPr>
          <a:xfrm>
            <a:off x="22797515" y="12979146"/>
            <a:ext cx="361189" cy="404115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3428913">
              <a:lnSpc>
                <a:spcPct val="100000"/>
              </a:lnSpc>
              <a:spcBef>
                <a:spcPts val="0"/>
              </a:spcBef>
              <a:tabLst/>
              <a:defRPr sz="1800" spc="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67218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</p:sldLayoutIdLst>
  <p:transition spd="med"/>
  <p:txStyles>
    <p:titleStyle>
      <a:lvl1pPr marL="0" marR="0" indent="0" algn="l" defTabSz="116085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300" b="1" i="0" u="none" strike="noStrike" cap="all" spc="-665" baseline="0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1pPr>
      <a:lvl2pPr marL="0" marR="0" indent="0" algn="l" defTabSz="116085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300" b="1" i="0" u="none" strike="noStrike" cap="all" spc="-665" baseline="0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2pPr>
      <a:lvl3pPr marL="0" marR="0" indent="0" algn="l" defTabSz="116085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300" b="1" i="0" u="none" strike="noStrike" cap="all" spc="-665" baseline="0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3pPr>
      <a:lvl4pPr marL="0" marR="0" indent="0" algn="l" defTabSz="116085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300" b="1" i="0" u="none" strike="noStrike" cap="all" spc="-665" baseline="0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4pPr>
      <a:lvl5pPr marL="0" marR="0" indent="0" algn="l" defTabSz="116085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300" b="1" i="0" u="none" strike="noStrike" cap="all" spc="-665" baseline="0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5pPr>
      <a:lvl6pPr marL="0" marR="0" indent="0" algn="l" defTabSz="116085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300" b="1" i="0" u="none" strike="noStrike" cap="all" spc="-665" baseline="0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6pPr>
      <a:lvl7pPr marL="0" marR="0" indent="0" algn="l" defTabSz="116085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300" b="1" i="0" u="none" strike="noStrike" cap="all" spc="-665" baseline="0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7pPr>
      <a:lvl8pPr marL="0" marR="0" indent="0" algn="l" defTabSz="116085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300" b="1" i="0" u="none" strike="noStrike" cap="all" spc="-665" baseline="0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8pPr>
      <a:lvl9pPr marL="0" marR="0" indent="0" algn="l" defTabSz="116085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300" b="1" i="0" u="none" strike="noStrike" cap="all" spc="-665" baseline="0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9pPr>
    </p:titleStyle>
    <p:bodyStyle>
      <a:lvl1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all" spc="-104" baseline="0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1pPr>
      <a:lvl2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all" spc="-104" baseline="0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2pPr>
      <a:lvl3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all" spc="-104" baseline="0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3pPr>
      <a:lvl4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all" spc="-104" baseline="0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4pPr>
      <a:lvl5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all" spc="-104" baseline="0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5pPr>
      <a:lvl6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all" spc="-104" baseline="0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6pPr>
      <a:lvl7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all" spc="-104" baseline="0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7pPr>
      <a:lvl8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all" spc="-104" baseline="0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8pPr>
      <a:lvl9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all" spc="-104" baseline="0">
          <a:solidFill>
            <a:srgbClr val="000000"/>
          </a:solidFill>
          <a:uFillTx/>
          <a:latin typeface="Graphik Semibold"/>
          <a:ea typeface="Graphik Semibold"/>
          <a:cs typeface="Graphik Semibold"/>
          <a:sym typeface="Graphik Semibold"/>
        </a:defRPr>
      </a:lvl9pPr>
    </p:bodyStyle>
    <p:otherStyle>
      <a:lvl1pPr marL="0" marR="0" indent="0" algn="ctr" defTabSz="342891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0" algn="ctr" defTabSz="342891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0" algn="ctr" defTabSz="342891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0" algn="ctr" defTabSz="342891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0" algn="ctr" defTabSz="342891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0" algn="ctr" defTabSz="342891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0" algn="ctr" defTabSz="342891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0" algn="ctr" defTabSz="342891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0" algn="ctr" defTabSz="342891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educatie@onzetaal.nl?subject=Waar%20komt%20dat%20woord%20vandaan?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://www.onzetaal.n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A73466E-6BB4-651E-8162-7FC786E39AD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517" t="8679"/>
          <a:stretch>
            <a:fillRect/>
          </a:stretch>
        </p:blipFill>
        <p:spPr>
          <a:xfrm>
            <a:off x="367148" y="5422067"/>
            <a:ext cx="9996134" cy="7216295"/>
          </a:xfrm>
          <a:prstGeom prst="rect">
            <a:avLst/>
          </a:prstGeom>
        </p:spPr>
      </p:pic>
      <p:sp>
        <p:nvSpPr>
          <p:cNvPr id="167" name="Zeemeermin … zeemeermin?…"/>
          <p:cNvSpPr txBox="1">
            <a:spLocks noGrp="1"/>
          </p:cNvSpPr>
          <p:nvPr>
            <p:ph type="ctrTitle"/>
          </p:nvPr>
        </p:nvSpPr>
        <p:spPr>
          <a:xfrm>
            <a:off x="845284" y="3266948"/>
            <a:ext cx="22571274" cy="3001616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>
              <a:defRPr sz="12100" spc="0">
                <a:latin typeface="Dover Sans Text"/>
                <a:ea typeface="Dover Sans Text"/>
                <a:cs typeface="Dover Sans Text"/>
                <a:sym typeface="Dover Sans Text"/>
              </a:defRPr>
            </a:pPr>
            <a:r>
              <a:rPr lang="nl-NL"/>
              <a:t>Fiets … </a:t>
            </a:r>
            <a:r>
              <a:rPr lang="nl-NL" err="1"/>
              <a:t>fIETS</a:t>
            </a:r>
            <a:r>
              <a:rPr lang="nl-NL"/>
              <a:t>?</a:t>
            </a:r>
            <a:br>
              <a:rPr lang="nl-NL"/>
            </a:br>
            <a:r>
              <a:rPr lang="nl-NL"/>
              <a:t>fiets?</a:t>
            </a:r>
            <a:endParaRPr/>
          </a:p>
        </p:txBody>
      </p:sp>
      <p:sp>
        <p:nvSpPr>
          <p:cNvPr id="170" name="‘…en de kleine zeemeermin redde de drenkeling door hem op het strand te slepen…’"/>
          <p:cNvSpPr txBox="1"/>
          <p:nvPr/>
        </p:nvSpPr>
        <p:spPr>
          <a:xfrm>
            <a:off x="957764" y="1365846"/>
            <a:ext cx="21869401" cy="14022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l" defTabSz="914400">
              <a:lnSpc>
                <a:spcPct val="100000"/>
              </a:lnSpc>
              <a:spcBef>
                <a:spcPts val="0"/>
              </a:spcBef>
              <a:tabLst>
                <a:tab pos="203200" algn="l"/>
                <a:tab pos="419100" algn="l"/>
                <a:tab pos="622300" algn="l"/>
                <a:tab pos="838200" algn="l"/>
                <a:tab pos="1041400" algn="l"/>
                <a:tab pos="1257300" algn="l"/>
                <a:tab pos="1460500" algn="l"/>
                <a:tab pos="1676400" algn="l"/>
                <a:tab pos="1879600" algn="l"/>
                <a:tab pos="2095500" algn="l"/>
                <a:tab pos="2298700" algn="l"/>
                <a:tab pos="2514600" algn="l"/>
              </a:tabLst>
              <a:defRPr sz="943" spc="0">
                <a:latin typeface="Helvetica"/>
                <a:ea typeface="Helvetica"/>
                <a:cs typeface="Helvetica"/>
                <a:sym typeface="Helvetica"/>
              </a:defRPr>
            </a:pPr>
            <a:endParaRPr dirty="0"/>
          </a:p>
          <a:p>
            <a:pPr algn="l" defTabSz="914400">
              <a:lnSpc>
                <a:spcPct val="100000"/>
              </a:lnSpc>
              <a:spcBef>
                <a:spcPts val="0"/>
              </a:spcBef>
              <a:tabLst>
                <a:tab pos="203200" algn="l"/>
                <a:tab pos="419100" algn="l"/>
                <a:tab pos="622300" algn="l"/>
                <a:tab pos="838200" algn="l"/>
                <a:tab pos="1041400" algn="l"/>
                <a:tab pos="1257300" algn="l"/>
                <a:tab pos="1460500" algn="l"/>
                <a:tab pos="1676400" algn="l"/>
                <a:tab pos="1879600" algn="l"/>
                <a:tab pos="2095500" algn="l"/>
                <a:tab pos="2298700" algn="l"/>
                <a:tab pos="2514600" algn="l"/>
              </a:tabLst>
              <a:defRPr sz="4130" spc="0">
                <a:latin typeface="Antonia H3 Regular"/>
                <a:ea typeface="Antonia H3 Regular"/>
                <a:cs typeface="Antonia H3 Regular"/>
                <a:sym typeface="Antonia H3 Regular"/>
              </a:defRPr>
            </a:pPr>
            <a:r>
              <a:rPr lang="nl-NL" sz="6000" i="1" dirty="0">
                <a:latin typeface="Gill Sans MT" panose="020B0502020104020203" pitchFamily="34" charset="0"/>
              </a:rPr>
              <a:t>‘Wow, wat een leuke fiets </a:t>
            </a:r>
            <a:r>
              <a:rPr lang="nl-NL" sz="6000" i="1">
                <a:latin typeface="Gill Sans MT" panose="020B0502020104020203" pitchFamily="34" charset="0"/>
              </a:rPr>
              <a:t>heb jij!’ </a:t>
            </a:r>
            <a:endParaRPr sz="6000" i="1" dirty="0">
              <a:latin typeface="Gill Sans MT" panose="020B0502020104020203" pitchFamily="34" charset="0"/>
            </a:endParaRPr>
          </a:p>
        </p:txBody>
      </p:sp>
      <p:pic>
        <p:nvPicPr>
          <p:cNvPr id="175" name="Logo-eenregelig.png" descr="Logo-eenregelig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625561" y="434348"/>
            <a:ext cx="3370126" cy="91137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0" name="Groep 9">
            <a:extLst>
              <a:ext uri="{FF2B5EF4-FFF2-40B4-BE49-F238E27FC236}">
                <a16:creationId xmlns:a16="http://schemas.microsoft.com/office/drawing/2014/main" id="{9771F8C6-782D-0B7B-8992-873C75259DAF}"/>
              </a:ext>
            </a:extLst>
          </p:cNvPr>
          <p:cNvGrpSpPr/>
          <p:nvPr/>
        </p:nvGrpSpPr>
        <p:grpSpPr>
          <a:xfrm>
            <a:off x="11258550" y="6858001"/>
            <a:ext cx="12481855" cy="6871215"/>
            <a:chOff x="11258550" y="6858001"/>
            <a:chExt cx="12481855" cy="6871215"/>
          </a:xfrm>
        </p:grpSpPr>
        <p:sp>
          <p:nvSpPr>
            <p:cNvPr id="11" name="Vorm">
              <a:extLst>
                <a:ext uri="{FF2B5EF4-FFF2-40B4-BE49-F238E27FC236}">
                  <a16:creationId xmlns:a16="http://schemas.microsoft.com/office/drawing/2014/main" id="{30567B1C-D27B-3CAF-9DB5-F00626473678}"/>
                </a:ext>
              </a:extLst>
            </p:cNvPr>
            <p:cNvSpPr/>
            <p:nvPr/>
          </p:nvSpPr>
          <p:spPr>
            <a:xfrm>
              <a:off x="11258550" y="6858001"/>
              <a:ext cx="12158008" cy="62635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9" h="19903" extrusionOk="0">
                  <a:moveTo>
                    <a:pt x="11813" y="277"/>
                  </a:moveTo>
                  <a:cubicBezTo>
                    <a:pt x="13265" y="853"/>
                    <a:pt x="14467" y="2318"/>
                    <a:pt x="15102" y="4284"/>
                  </a:cubicBezTo>
                  <a:cubicBezTo>
                    <a:pt x="17359" y="2698"/>
                    <a:pt x="20066" y="4406"/>
                    <a:pt x="20786" y="7871"/>
                  </a:cubicBezTo>
                  <a:cubicBezTo>
                    <a:pt x="21297" y="10327"/>
                    <a:pt x="20574" y="12969"/>
                    <a:pt x="19037" y="14263"/>
                  </a:cubicBezTo>
                  <a:cubicBezTo>
                    <a:pt x="18567" y="17176"/>
                    <a:pt x="16783" y="19257"/>
                    <a:pt x="14707" y="19314"/>
                  </a:cubicBezTo>
                  <a:cubicBezTo>
                    <a:pt x="13215" y="19356"/>
                    <a:pt x="11811" y="18303"/>
                    <a:pt x="10978" y="16519"/>
                  </a:cubicBezTo>
                  <a:cubicBezTo>
                    <a:pt x="9573" y="19921"/>
                    <a:pt x="6476" y="20936"/>
                    <a:pt x="4187" y="18744"/>
                  </a:cubicBezTo>
                  <a:cubicBezTo>
                    <a:pt x="2881" y="17492"/>
                    <a:pt x="2123" y="15349"/>
                    <a:pt x="2188" y="13091"/>
                  </a:cubicBezTo>
                  <a:cubicBezTo>
                    <a:pt x="1336" y="12870"/>
                    <a:pt x="612" y="12062"/>
                    <a:pt x="251" y="10928"/>
                  </a:cubicBezTo>
                  <a:cubicBezTo>
                    <a:pt x="-303" y="9187"/>
                    <a:pt x="83" y="7125"/>
                    <a:pt x="1170" y="6020"/>
                  </a:cubicBezTo>
                  <a:cubicBezTo>
                    <a:pt x="925" y="5108"/>
                    <a:pt x="1005" y="4082"/>
                    <a:pt x="1383" y="3270"/>
                  </a:cubicBezTo>
                  <a:cubicBezTo>
                    <a:pt x="2488" y="893"/>
                    <a:pt x="4992" y="1280"/>
                    <a:pt x="5722" y="3941"/>
                  </a:cubicBezTo>
                  <a:cubicBezTo>
                    <a:pt x="6926" y="848"/>
                    <a:pt x="9439" y="-664"/>
                    <a:pt x="11813" y="277"/>
                  </a:cubicBezTo>
                  <a:close/>
                </a:path>
              </a:pathLst>
            </a:custGeom>
            <a:solidFill>
              <a:srgbClr val="D5E7E8"/>
            </a:solidFill>
            <a:ln w="12700">
              <a:miter lim="400000"/>
            </a:ln>
          </p:spPr>
          <p:txBody>
            <a:bodyPr lIns="50800" tIns="50800" rIns="50800" bIns="50800" anchor="ctr"/>
            <a:lstStyle/>
            <a:p>
              <a:endParaRPr/>
            </a:p>
          </p:txBody>
        </p:sp>
        <p:sp>
          <p:nvSpPr>
            <p:cNvPr id="12" name="Wat een gek woord eigenlijk! Waar komt dat vandaan?">
              <a:extLst>
                <a:ext uri="{FF2B5EF4-FFF2-40B4-BE49-F238E27FC236}">
                  <a16:creationId xmlns:a16="http://schemas.microsoft.com/office/drawing/2014/main" id="{0FB1EB52-9D83-A4E0-2BB7-5B9AC479EBC9}"/>
                </a:ext>
              </a:extLst>
            </p:cNvPr>
            <p:cNvSpPr txBox="1">
              <a:spLocks/>
            </p:cNvSpPr>
            <p:nvPr/>
          </p:nvSpPr>
          <p:spPr>
            <a:xfrm>
              <a:off x="11984684" y="9030215"/>
              <a:ext cx="10934920" cy="469900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lIns="50800" tIns="50800" rIns="50800" bIns="50800">
              <a:normAutofit/>
            </a:bodyPr>
            <a:lstStyle>
              <a:lvl1pPr marL="0" marR="0" indent="0" algn="l" defTabSz="58420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500" b="0" i="0" u="none" strike="noStrike" cap="all" spc="-104" baseline="0">
                  <a:solidFill>
                    <a:srgbClr val="000000"/>
                  </a:solidFill>
                  <a:uFillTx/>
                  <a:latin typeface="Graphik Semibold"/>
                  <a:ea typeface="Graphik Semibold"/>
                  <a:cs typeface="Graphik Semibold"/>
                  <a:sym typeface="Graphik Semibold"/>
                </a:defRPr>
              </a:lvl1pPr>
              <a:lvl2pPr marL="0" marR="0" indent="457200" algn="l" defTabSz="58420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500" b="0" i="0" u="none" strike="noStrike" cap="all" spc="-104" baseline="0">
                  <a:solidFill>
                    <a:srgbClr val="000000"/>
                  </a:solidFill>
                  <a:uFillTx/>
                  <a:latin typeface="Graphik Semibold"/>
                  <a:ea typeface="Graphik Semibold"/>
                  <a:cs typeface="Graphik Semibold"/>
                  <a:sym typeface="Graphik Semibold"/>
                </a:defRPr>
              </a:lvl2pPr>
              <a:lvl3pPr marL="0" marR="0" indent="914400" algn="l" defTabSz="58420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500" b="0" i="0" u="none" strike="noStrike" cap="all" spc="-104" baseline="0">
                  <a:solidFill>
                    <a:srgbClr val="000000"/>
                  </a:solidFill>
                  <a:uFillTx/>
                  <a:latin typeface="Graphik Semibold"/>
                  <a:ea typeface="Graphik Semibold"/>
                  <a:cs typeface="Graphik Semibold"/>
                  <a:sym typeface="Graphik Semibold"/>
                </a:defRPr>
              </a:lvl3pPr>
              <a:lvl4pPr marL="0" marR="0" indent="1371600" algn="l" defTabSz="58420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500" b="0" i="0" u="none" strike="noStrike" cap="all" spc="-104" baseline="0">
                  <a:solidFill>
                    <a:srgbClr val="000000"/>
                  </a:solidFill>
                  <a:uFillTx/>
                  <a:latin typeface="Graphik Semibold"/>
                  <a:ea typeface="Graphik Semibold"/>
                  <a:cs typeface="Graphik Semibold"/>
                  <a:sym typeface="Graphik Semibold"/>
                </a:defRPr>
              </a:lvl4pPr>
              <a:lvl5pPr marL="0" marR="0" indent="1828800" algn="l" defTabSz="58420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500" b="0" i="0" u="none" strike="noStrike" cap="all" spc="-104" baseline="0">
                  <a:solidFill>
                    <a:srgbClr val="000000"/>
                  </a:solidFill>
                  <a:uFillTx/>
                  <a:latin typeface="Graphik Semibold"/>
                  <a:ea typeface="Graphik Semibold"/>
                  <a:cs typeface="Graphik Semibold"/>
                  <a:sym typeface="Graphik Semibold"/>
                </a:defRPr>
              </a:lvl5pPr>
              <a:lvl6pPr marL="0" marR="0" indent="2286000" algn="l" defTabSz="58420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500" b="0" i="0" u="none" strike="noStrike" cap="all" spc="-104" baseline="0">
                  <a:solidFill>
                    <a:srgbClr val="000000"/>
                  </a:solidFill>
                  <a:uFillTx/>
                  <a:latin typeface="Graphik Semibold"/>
                  <a:ea typeface="Graphik Semibold"/>
                  <a:cs typeface="Graphik Semibold"/>
                  <a:sym typeface="Graphik Semibold"/>
                </a:defRPr>
              </a:lvl6pPr>
              <a:lvl7pPr marL="0" marR="0" indent="2743200" algn="l" defTabSz="58420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500" b="0" i="0" u="none" strike="noStrike" cap="all" spc="-104" baseline="0">
                  <a:solidFill>
                    <a:srgbClr val="000000"/>
                  </a:solidFill>
                  <a:uFillTx/>
                  <a:latin typeface="Graphik Semibold"/>
                  <a:ea typeface="Graphik Semibold"/>
                  <a:cs typeface="Graphik Semibold"/>
                  <a:sym typeface="Graphik Semibold"/>
                </a:defRPr>
              </a:lvl7pPr>
              <a:lvl8pPr marL="0" marR="0" indent="3200400" algn="l" defTabSz="58420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500" b="0" i="0" u="none" strike="noStrike" cap="all" spc="-104" baseline="0">
                  <a:solidFill>
                    <a:srgbClr val="000000"/>
                  </a:solidFill>
                  <a:uFillTx/>
                  <a:latin typeface="Graphik Semibold"/>
                  <a:ea typeface="Graphik Semibold"/>
                  <a:cs typeface="Graphik Semibold"/>
                  <a:sym typeface="Graphik Semibold"/>
                </a:defRPr>
              </a:lvl8pPr>
              <a:lvl9pPr marL="0" marR="0" indent="3657600" algn="l" defTabSz="58420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500" b="0" i="0" u="none" strike="noStrike" cap="all" spc="-104" baseline="0">
                  <a:solidFill>
                    <a:srgbClr val="000000"/>
                  </a:solidFill>
                  <a:uFillTx/>
                  <a:latin typeface="Graphik Semibold"/>
                  <a:ea typeface="Graphik Semibold"/>
                  <a:cs typeface="Graphik Semibold"/>
                  <a:sym typeface="Graphik Semibold"/>
                </a:defRPr>
              </a:lvl9pPr>
            </a:lstStyle>
            <a:p>
              <a:pPr algn="ctr" hangingPunct="1">
                <a:spcBef>
                  <a:spcPts val="3300"/>
                </a:spcBef>
                <a:defRPr sz="5000" b="1" cap="none" spc="0">
                  <a:latin typeface="Dover Sans Text"/>
                  <a:ea typeface="Dover Sans Text"/>
                  <a:cs typeface="Dover Sans Text"/>
                  <a:sym typeface="Dover Sans Text"/>
                </a:defRPr>
              </a:pPr>
              <a:r>
                <a:rPr lang="nl-NL" sz="6000" b="1" cap="none" spc="0">
                  <a:latin typeface="Gill Sans MT" panose="020B0502020104020203" pitchFamily="34" charset="0"/>
                  <a:ea typeface="Dover Sans Text"/>
                  <a:cs typeface="Dover Sans Text"/>
                  <a:sym typeface="Dover Sans Text"/>
                </a:rPr>
                <a:t>Wat een gek woord eigenlijk!</a:t>
              </a:r>
              <a:br>
                <a:rPr lang="nl-NL" sz="6000" b="1" cap="none" spc="0">
                  <a:latin typeface="Gill Sans MT" panose="020B0502020104020203" pitchFamily="34" charset="0"/>
                  <a:ea typeface="Dover Sans Text"/>
                  <a:cs typeface="Dover Sans Text"/>
                  <a:sym typeface="Dover Sans Text"/>
                </a:rPr>
              </a:br>
              <a:r>
                <a:rPr lang="nl-NL" sz="6000" b="1" cap="none" spc="0">
                  <a:latin typeface="Gill Sans MT" panose="020B0502020104020203" pitchFamily="34" charset="0"/>
                  <a:ea typeface="Dover Sans Text"/>
                  <a:cs typeface="Dover Sans Text"/>
                  <a:sym typeface="Dover Sans Text"/>
                </a:rPr>
                <a:t>Waar komt dat vandaan?</a:t>
              </a:r>
            </a:p>
          </p:txBody>
        </p:sp>
        <p:sp>
          <p:nvSpPr>
            <p:cNvPr id="13" name="Cirkel">
              <a:extLst>
                <a:ext uri="{FF2B5EF4-FFF2-40B4-BE49-F238E27FC236}">
                  <a16:creationId xmlns:a16="http://schemas.microsoft.com/office/drawing/2014/main" id="{806A7A70-E442-E94F-D790-42A4B09079C2}"/>
                </a:ext>
              </a:extLst>
            </p:cNvPr>
            <p:cNvSpPr/>
            <p:nvPr/>
          </p:nvSpPr>
          <p:spPr>
            <a:xfrm>
              <a:off x="21723248" y="11379716"/>
              <a:ext cx="758971" cy="758971"/>
            </a:xfrm>
            <a:prstGeom prst="ellipse">
              <a:avLst/>
            </a:prstGeom>
            <a:solidFill>
              <a:srgbClr val="D5E7E8"/>
            </a:solidFill>
            <a:ln w="12700">
              <a:miter lim="400000"/>
            </a:ln>
          </p:spPr>
          <p:txBody>
            <a:bodyPr lIns="50800" tIns="50800" rIns="50800" bIns="50800" anchor="ctr"/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/>
                <a:defRPr sz="2200" spc="-44">
                  <a:solidFill>
                    <a:srgbClr val="FFFFFF"/>
                  </a:solidFill>
                  <a:latin typeface="Graphik Semibold"/>
                  <a:ea typeface="Graphik Semibold"/>
                  <a:cs typeface="Graphik Semibold"/>
                  <a:sym typeface="Graphik Semibold"/>
                </a:defRPr>
              </a:pPr>
              <a:endParaRPr/>
            </a:p>
          </p:txBody>
        </p:sp>
        <p:sp>
          <p:nvSpPr>
            <p:cNvPr id="14" name="Cirkel">
              <a:extLst>
                <a:ext uri="{FF2B5EF4-FFF2-40B4-BE49-F238E27FC236}">
                  <a16:creationId xmlns:a16="http://schemas.microsoft.com/office/drawing/2014/main" id="{9C6BAF1A-AFD0-D61E-E60B-9F744AABE840}"/>
                </a:ext>
              </a:extLst>
            </p:cNvPr>
            <p:cNvSpPr/>
            <p:nvPr/>
          </p:nvSpPr>
          <p:spPr>
            <a:xfrm>
              <a:off x="22492453" y="11974240"/>
              <a:ext cx="629131" cy="629131"/>
            </a:xfrm>
            <a:prstGeom prst="ellipse">
              <a:avLst/>
            </a:prstGeom>
            <a:solidFill>
              <a:srgbClr val="D5E7E8"/>
            </a:solidFill>
            <a:ln w="12700">
              <a:miter lim="400000"/>
            </a:ln>
          </p:spPr>
          <p:txBody>
            <a:bodyPr lIns="50800" tIns="50800" rIns="50800" bIns="50800" anchor="ctr"/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/>
                <a:defRPr sz="2200" spc="-44">
                  <a:solidFill>
                    <a:srgbClr val="FFFFFF"/>
                  </a:solidFill>
                  <a:latin typeface="Graphik Semibold"/>
                  <a:ea typeface="Graphik Semibold"/>
                  <a:cs typeface="Graphik Semibold"/>
                  <a:sym typeface="Graphik Semibold"/>
                </a:defRPr>
              </a:pPr>
              <a:endParaRPr/>
            </a:p>
          </p:txBody>
        </p:sp>
        <p:sp>
          <p:nvSpPr>
            <p:cNvPr id="15" name="Cirkel">
              <a:extLst>
                <a:ext uri="{FF2B5EF4-FFF2-40B4-BE49-F238E27FC236}">
                  <a16:creationId xmlns:a16="http://schemas.microsoft.com/office/drawing/2014/main" id="{7535B75B-3532-C467-81B0-49F4E57A84D6}"/>
                </a:ext>
              </a:extLst>
            </p:cNvPr>
            <p:cNvSpPr/>
            <p:nvPr/>
          </p:nvSpPr>
          <p:spPr>
            <a:xfrm>
              <a:off x="23243451" y="12624858"/>
              <a:ext cx="496954" cy="496703"/>
            </a:xfrm>
            <a:prstGeom prst="ellipse">
              <a:avLst/>
            </a:prstGeom>
            <a:solidFill>
              <a:srgbClr val="D5E7E8"/>
            </a:solidFill>
            <a:ln w="12700">
              <a:miter lim="400000"/>
            </a:ln>
          </p:spPr>
          <p:txBody>
            <a:bodyPr lIns="50800" tIns="50800" rIns="50800" bIns="50800" anchor="ctr"/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/>
                <a:defRPr sz="2200" spc="-44">
                  <a:solidFill>
                    <a:srgbClr val="FFFFFF"/>
                  </a:solidFill>
                  <a:latin typeface="Graphik Semibold"/>
                  <a:ea typeface="Graphik Semibold"/>
                  <a:cs typeface="Graphik Semibold"/>
                  <a:sym typeface="Graphik Semibold"/>
                </a:defRPr>
              </a:pPr>
              <a:endParaRPr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25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Zeemeermin"/>
          <p:cNvSpPr txBox="1">
            <a:spLocks noGrp="1"/>
          </p:cNvSpPr>
          <p:nvPr>
            <p:ph type="title"/>
          </p:nvPr>
        </p:nvSpPr>
        <p:spPr>
          <a:xfrm>
            <a:off x="0" y="231314"/>
            <a:ext cx="24384000" cy="2228811"/>
          </a:xfrm>
          <a:prstGeom prst="rect">
            <a:avLst/>
          </a:prstGeom>
        </p:spPr>
        <p:txBody>
          <a:bodyPr/>
          <a:lstStyle>
            <a:lvl1pPr>
              <a:defRPr sz="12100" spc="0">
                <a:latin typeface="Dover Sans Text"/>
                <a:ea typeface="Dover Sans Text"/>
                <a:cs typeface="Dover Sans Text"/>
                <a:sym typeface="Dover Sans Text"/>
              </a:defRPr>
            </a:lvl1pPr>
          </a:lstStyle>
          <a:p>
            <a:pPr algn="ctr"/>
            <a:r>
              <a:rPr lang="nl-NL">
                <a:latin typeface="Gill Sans MT" panose="020B0502020104020203" pitchFamily="34" charset="0"/>
              </a:rPr>
              <a:t>fiets</a:t>
            </a:r>
            <a:endParaRPr>
              <a:latin typeface="Gill Sans MT" panose="020B0502020104020203" pitchFamily="34" charset="0"/>
            </a:endParaRPr>
          </a:p>
        </p:txBody>
      </p:sp>
      <p:pic>
        <p:nvPicPr>
          <p:cNvPr id="184" name="Logo-eenregelig.png" descr="Logo-eenregeli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25561" y="434348"/>
            <a:ext cx="3370126" cy="911372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Zeemeermin is een samenstelling van drie zelfstandig naamwoorden: zee, meer en min. Waarom zit zowel zee als meer in het woord? En wie of wat is die min?…">
            <a:extLst>
              <a:ext uri="{FF2B5EF4-FFF2-40B4-BE49-F238E27FC236}">
                <a16:creationId xmlns:a16="http://schemas.microsoft.com/office/drawing/2014/main" id="{8F6EB418-DAD5-4644-2B59-6F861FA18B43}"/>
              </a:ext>
            </a:extLst>
          </p:cNvPr>
          <p:cNvSpPr txBox="1">
            <a:spLocks/>
          </p:cNvSpPr>
          <p:nvPr/>
        </p:nvSpPr>
        <p:spPr>
          <a:xfrm>
            <a:off x="11633158" y="2663159"/>
            <a:ext cx="11333163" cy="103085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50800" tIns="50800" rIns="50800" bIns="50800" anchor="t">
            <a:normAutofit fontScale="92500"/>
          </a:bodyPr>
          <a:lstStyle>
            <a:lvl1pPr marL="0" marR="0" indent="0" algn="l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500" b="0" i="0" u="none" strike="noStrike" cap="all" spc="-104" baseline="0">
                <a:solidFill>
                  <a:srgbClr val="000000"/>
                </a:solidFill>
                <a:uFillTx/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marR="0" indent="457200" algn="l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500" b="0" i="0" u="none" strike="noStrike" cap="all" spc="-104" baseline="0">
                <a:solidFill>
                  <a:srgbClr val="000000"/>
                </a:solidFill>
                <a:uFillTx/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marR="0" indent="914400" algn="l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500" b="0" i="0" u="none" strike="noStrike" cap="all" spc="-104" baseline="0">
                <a:solidFill>
                  <a:srgbClr val="000000"/>
                </a:solidFill>
                <a:uFillTx/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marR="0" indent="1371600" algn="l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500" b="0" i="0" u="none" strike="noStrike" cap="all" spc="-104" baseline="0">
                <a:solidFill>
                  <a:srgbClr val="000000"/>
                </a:solidFill>
                <a:uFillTx/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marR="0" indent="1828800" algn="l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500" b="0" i="0" u="none" strike="noStrike" cap="all" spc="-104" baseline="0">
                <a:solidFill>
                  <a:srgbClr val="000000"/>
                </a:solidFill>
                <a:uFillTx/>
                <a:latin typeface="Graphik Semibold"/>
                <a:ea typeface="Graphik Semibold"/>
                <a:cs typeface="Graphik Semibold"/>
                <a:sym typeface="Graphik Semibold"/>
              </a:defRPr>
            </a:lvl5pPr>
            <a:lvl6pPr marL="0" marR="0" indent="2286000" algn="l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500" b="0" i="0" u="none" strike="noStrike" cap="all" spc="-104" baseline="0">
                <a:solidFill>
                  <a:srgbClr val="000000"/>
                </a:solidFill>
                <a:uFillTx/>
                <a:latin typeface="Graphik Semibold"/>
                <a:ea typeface="Graphik Semibold"/>
                <a:cs typeface="Graphik Semibold"/>
                <a:sym typeface="Graphik Semibold"/>
              </a:defRPr>
            </a:lvl6pPr>
            <a:lvl7pPr marL="0" marR="0" indent="2743200" algn="l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500" b="0" i="0" u="none" strike="noStrike" cap="all" spc="-104" baseline="0">
                <a:solidFill>
                  <a:srgbClr val="000000"/>
                </a:solidFill>
                <a:uFillTx/>
                <a:latin typeface="Graphik Semibold"/>
                <a:ea typeface="Graphik Semibold"/>
                <a:cs typeface="Graphik Semibold"/>
                <a:sym typeface="Graphik Semibold"/>
              </a:defRPr>
            </a:lvl7pPr>
            <a:lvl8pPr marL="0" marR="0" indent="3200400" algn="l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500" b="0" i="0" u="none" strike="noStrike" cap="all" spc="-104" baseline="0">
                <a:solidFill>
                  <a:srgbClr val="000000"/>
                </a:solidFill>
                <a:uFillTx/>
                <a:latin typeface="Graphik Semibold"/>
                <a:ea typeface="Graphik Semibold"/>
                <a:cs typeface="Graphik Semibold"/>
                <a:sym typeface="Graphik Semibold"/>
              </a:defRPr>
            </a:lvl8pPr>
            <a:lvl9pPr marL="0" marR="0" indent="3657600" algn="l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500" b="0" i="0" u="none" strike="noStrike" cap="all" spc="-104" baseline="0">
                <a:solidFill>
                  <a:srgbClr val="000000"/>
                </a:solidFill>
                <a:uFillTx/>
                <a:latin typeface="Graphik Semibold"/>
                <a:ea typeface="Graphik Semibold"/>
                <a:cs typeface="Graphik Semibold"/>
                <a:sym typeface="Graphik Semibold"/>
              </a:defRPr>
            </a:lvl9pPr>
          </a:lstStyle>
          <a:p>
            <a:pPr lvl="1" indent="0" algn="ctr" defTabSz="914400" hangingPunct="1">
              <a:tabLst>
                <a:tab pos="241300" algn="l"/>
                <a:tab pos="495300" algn="l"/>
                <a:tab pos="749300" algn="l"/>
                <a:tab pos="1003300" algn="l"/>
                <a:tab pos="1257300" algn="l"/>
                <a:tab pos="1511300" algn="l"/>
                <a:tab pos="1765300" algn="l"/>
                <a:tab pos="2019300" algn="l"/>
                <a:tab pos="2260600" algn="l"/>
                <a:tab pos="2514600" algn="l"/>
                <a:tab pos="2768600" algn="l"/>
                <a:tab pos="3022600" algn="l"/>
              </a:tabLst>
              <a:defRPr sz="3550" cap="none" spc="0">
                <a:latin typeface="Dover Sans Text"/>
                <a:ea typeface="Dover Sans Text"/>
                <a:cs typeface="Dover Sans Text"/>
                <a:sym typeface="Dover Sans Text"/>
              </a:defRPr>
            </a:pPr>
            <a:r>
              <a:rPr lang="nl-NL" sz="7100" b="1" cap="none" spc="0" dirty="0">
                <a:latin typeface="Gill Sans MT"/>
                <a:ea typeface="Dover Sans Text"/>
                <a:cs typeface="Segoe UI"/>
                <a:sym typeface="Dover Sans Text"/>
              </a:rPr>
              <a:t>Verschillende verklaringen</a:t>
            </a:r>
          </a:p>
          <a:p>
            <a:pPr lvl="1" indent="0" defTabSz="914400" hangingPunct="1">
              <a:tabLst>
                <a:tab pos="241300" algn="l"/>
                <a:tab pos="495300" algn="l"/>
                <a:tab pos="749300" algn="l"/>
                <a:tab pos="1003300" algn="l"/>
                <a:tab pos="1257300" algn="l"/>
                <a:tab pos="1511300" algn="l"/>
                <a:tab pos="1765300" algn="l"/>
                <a:tab pos="2019300" algn="l"/>
                <a:tab pos="2260600" algn="l"/>
                <a:tab pos="2514600" algn="l"/>
                <a:tab pos="2768600" algn="l"/>
                <a:tab pos="3022600" algn="l"/>
              </a:tabLst>
              <a:defRPr sz="3550" cap="none" spc="0">
                <a:latin typeface="Dover Sans Text"/>
                <a:ea typeface="Dover Sans Text"/>
                <a:cs typeface="Dover Sans Text"/>
                <a:sym typeface="Dover Sans Text"/>
              </a:defRPr>
            </a:pPr>
            <a:endParaRPr lang="nl-NL" sz="7100" cap="none" spc="0" dirty="0">
              <a:latin typeface="Gill Sans MT"/>
              <a:ea typeface="Dover Sans Text"/>
              <a:cs typeface="Segoe UI"/>
              <a:sym typeface="Dover Sans Text"/>
            </a:endParaRPr>
          </a:p>
          <a:p>
            <a:pPr marL="857250" indent="-857250" defTabSz="914400" hangingPunct="1">
              <a:buFont typeface="Wingdings" panose="05000000000000000000" pitchFamily="2" charset="2"/>
              <a:buChar char="Ø"/>
              <a:tabLst>
                <a:tab pos="241300" algn="l"/>
                <a:tab pos="495300" algn="l"/>
                <a:tab pos="749300" algn="l"/>
                <a:tab pos="1003300" algn="l"/>
                <a:tab pos="1257300" algn="l"/>
                <a:tab pos="1511300" algn="l"/>
                <a:tab pos="1765300" algn="l"/>
                <a:tab pos="2019300" algn="l"/>
                <a:tab pos="2260600" algn="l"/>
                <a:tab pos="2514600" algn="l"/>
                <a:tab pos="2768600" algn="l"/>
                <a:tab pos="3022600" algn="l"/>
              </a:tabLst>
              <a:defRPr sz="3550" cap="none" spc="0">
                <a:latin typeface="Dover Sans Text"/>
                <a:ea typeface="Dover Sans Text"/>
                <a:cs typeface="Dover Sans Text"/>
                <a:sym typeface="Dover Sans Text"/>
              </a:defRPr>
            </a:pPr>
            <a:r>
              <a:rPr lang="nl-NL" sz="7100" cap="none" spc="0" dirty="0">
                <a:latin typeface="Gill Sans MT"/>
                <a:ea typeface="Dover Sans Text"/>
                <a:cs typeface="Segoe UI"/>
                <a:sym typeface="Dover Sans Text"/>
              </a:rPr>
              <a:t>Klanknabootsing: </a:t>
            </a:r>
            <a:r>
              <a:rPr lang="nl-NL" sz="7100" i="1" cap="none" spc="0" err="1">
                <a:latin typeface="Gill Sans MT"/>
                <a:ea typeface="Dover Sans Text"/>
                <a:cs typeface="Segoe UI"/>
                <a:sym typeface="Dover Sans Text"/>
              </a:rPr>
              <a:t>ftssss</a:t>
            </a:r>
            <a:r>
              <a:rPr lang="nl-NL" sz="7100" cap="none" spc="0" dirty="0">
                <a:latin typeface="Gill Sans MT"/>
                <a:ea typeface="Dover Sans Text"/>
                <a:cs typeface="Segoe UI"/>
                <a:sym typeface="Dover Sans Text"/>
              </a:rPr>
              <a:t>?</a:t>
            </a:r>
            <a:endParaRPr lang="nl-NL" sz="7100" cap="none" spc="0">
              <a:latin typeface="Gill Sans MT"/>
              <a:ea typeface="Dover Sans Text"/>
              <a:cs typeface="Segoe UI"/>
            </a:endParaRPr>
          </a:p>
          <a:p>
            <a:pPr defTabSz="914400" hangingPunct="1">
              <a:tabLst>
                <a:tab pos="241300" algn="l"/>
                <a:tab pos="495300" algn="l"/>
                <a:tab pos="749300" algn="l"/>
                <a:tab pos="1003300" algn="l"/>
                <a:tab pos="1257300" algn="l"/>
                <a:tab pos="1511300" algn="l"/>
                <a:tab pos="1765300" algn="l"/>
                <a:tab pos="2019300" algn="l"/>
                <a:tab pos="2260600" algn="l"/>
                <a:tab pos="2514600" algn="l"/>
                <a:tab pos="2768600" algn="l"/>
                <a:tab pos="3022600" algn="l"/>
              </a:tabLst>
              <a:defRPr sz="3550" cap="none" spc="0">
                <a:latin typeface="Dover Sans Text"/>
                <a:ea typeface="Dover Sans Text"/>
                <a:cs typeface="Dover Sans Text"/>
                <a:sym typeface="Dover Sans Text"/>
              </a:defRPr>
            </a:pPr>
            <a:endParaRPr lang="nl-NL" sz="7100" cap="none" spc="0" dirty="0">
              <a:latin typeface="Gill Sans MT" panose="020B0502020104020203" pitchFamily="34" charset="0"/>
              <a:ea typeface="Dover Sans Text"/>
              <a:cs typeface="Segoe UI"/>
            </a:endParaRPr>
          </a:p>
          <a:p>
            <a:pPr marL="857250" indent="-857250" defTabSz="914400" hangingPunct="1">
              <a:buFont typeface="Wingdings" panose="05000000000000000000" pitchFamily="2" charset="2"/>
              <a:buChar char="Ø"/>
              <a:tabLst>
                <a:tab pos="241300" algn="l"/>
                <a:tab pos="495300" algn="l"/>
                <a:tab pos="749300" algn="l"/>
                <a:tab pos="1003300" algn="l"/>
                <a:tab pos="1257300" algn="l"/>
                <a:tab pos="1511300" algn="l"/>
                <a:tab pos="1765300" algn="l"/>
                <a:tab pos="2019300" algn="l"/>
                <a:tab pos="2260600" algn="l"/>
                <a:tab pos="2514600" algn="l"/>
                <a:tab pos="2768600" algn="l"/>
                <a:tab pos="3022600" algn="l"/>
              </a:tabLst>
              <a:defRPr sz="3550" cap="none" spc="0">
                <a:latin typeface="Dover Sans Text"/>
                <a:ea typeface="Dover Sans Text"/>
                <a:cs typeface="Dover Sans Text"/>
                <a:sym typeface="Dover Sans Text"/>
              </a:defRPr>
            </a:pPr>
            <a:r>
              <a:rPr lang="nl-NL" sz="7100" cap="none" spc="0" dirty="0">
                <a:latin typeface="Gill Sans MT"/>
                <a:ea typeface="Dover Sans Text"/>
                <a:cs typeface="Dover Sans Text"/>
                <a:sym typeface="Dover Sans Text"/>
              </a:rPr>
              <a:t>Vernoemd naar de fietsenhandelaar E.C. </a:t>
            </a:r>
            <a:r>
              <a:rPr lang="nl-NL" sz="7100" cap="none" spc="0" err="1">
                <a:latin typeface="Gill Sans MT"/>
                <a:ea typeface="Dover Sans Text"/>
                <a:cs typeface="Dover Sans Text"/>
                <a:sym typeface="Dover Sans Text"/>
              </a:rPr>
              <a:t>Viets</a:t>
            </a:r>
            <a:r>
              <a:rPr lang="nl-NL" sz="7100" cap="none" spc="0" dirty="0">
                <a:latin typeface="Gill Sans MT"/>
                <a:ea typeface="Dover Sans Text"/>
                <a:cs typeface="Dover Sans Text"/>
                <a:sym typeface="Dover Sans Text"/>
              </a:rPr>
              <a:t>?</a:t>
            </a:r>
            <a:endParaRPr lang="nl-NL" sz="7100" cap="none" spc="0" dirty="0">
              <a:latin typeface="Gill Sans MT"/>
              <a:ea typeface="Dover Sans Text"/>
              <a:cs typeface="Dover Sans Text"/>
            </a:endParaRPr>
          </a:p>
          <a:p>
            <a:pPr marL="857250" indent="-857250" defTabSz="914400">
              <a:buFont typeface="Wingdings" panose="05000000000000000000" pitchFamily="2" charset="2"/>
              <a:buChar char="Ø"/>
              <a:tabLst>
                <a:tab pos="241300" algn="l"/>
                <a:tab pos="495300" algn="l"/>
                <a:tab pos="749300" algn="l"/>
                <a:tab pos="1003300" algn="l"/>
                <a:tab pos="1257300" algn="l"/>
                <a:tab pos="1511300" algn="l"/>
                <a:tab pos="1765300" algn="l"/>
                <a:tab pos="2019300" algn="l"/>
                <a:tab pos="2260600" algn="l"/>
                <a:tab pos="2514600" algn="l"/>
                <a:tab pos="2768600" algn="l"/>
                <a:tab pos="3022600" algn="l"/>
              </a:tabLst>
              <a:defRPr sz="3550" cap="none" spc="0">
                <a:latin typeface="Dover Sans Text"/>
                <a:ea typeface="Dover Sans Text"/>
                <a:cs typeface="Dover Sans Text"/>
                <a:sym typeface="Dover Sans Text"/>
              </a:defRPr>
            </a:pPr>
            <a:endParaRPr lang="nl-NL" sz="7100" cap="none" spc="0" dirty="0">
              <a:latin typeface="Gill Sans MT" panose="020B0502020104020203" pitchFamily="34" charset="0"/>
              <a:ea typeface="Dover Sans Text"/>
              <a:cs typeface="Dover Sans Text"/>
            </a:endParaRPr>
          </a:p>
          <a:p>
            <a:pPr marL="857250" indent="-857250" defTabSz="914400">
              <a:buFont typeface="Wingdings" panose="05000000000000000000" pitchFamily="2" charset="2"/>
              <a:buChar char="Ø"/>
              <a:tabLst>
                <a:tab pos="241300" algn="l"/>
                <a:tab pos="495300" algn="l"/>
                <a:tab pos="749300" algn="l"/>
                <a:tab pos="1003300" algn="l"/>
                <a:tab pos="1257300" algn="l"/>
                <a:tab pos="1511300" algn="l"/>
                <a:tab pos="1765300" algn="l"/>
                <a:tab pos="2019300" algn="l"/>
                <a:tab pos="2260600" algn="l"/>
                <a:tab pos="2514600" algn="l"/>
                <a:tab pos="2768600" algn="l"/>
                <a:tab pos="3022600" algn="l"/>
              </a:tabLst>
              <a:defRPr sz="3550" cap="none" spc="0">
                <a:latin typeface="Dover Sans Text"/>
                <a:ea typeface="Dover Sans Text"/>
                <a:cs typeface="Dover Sans Text"/>
                <a:sym typeface="Dover Sans Text"/>
              </a:defRPr>
            </a:pPr>
            <a:r>
              <a:rPr lang="nl-NL" sz="7100" cap="none" spc="0" dirty="0">
                <a:latin typeface="Gill Sans MT"/>
                <a:ea typeface="Dover Sans Text"/>
                <a:cs typeface="Dover Sans Text"/>
              </a:rPr>
              <a:t>Van het Franse </a:t>
            </a:r>
            <a:r>
              <a:rPr lang="nl-NL" sz="7100" i="1" cap="none" spc="0" err="1">
                <a:latin typeface="Gill Sans MT"/>
                <a:ea typeface="Dover Sans Text"/>
                <a:cs typeface="Dover Sans Text"/>
              </a:rPr>
              <a:t>vitesse</a:t>
            </a:r>
            <a:r>
              <a:rPr lang="nl-NL" sz="7100" i="1" cap="none" spc="0" dirty="0">
                <a:latin typeface="Gill Sans MT"/>
                <a:ea typeface="Dover Sans Text"/>
                <a:cs typeface="Dover Sans Text"/>
              </a:rPr>
              <a:t> </a:t>
            </a:r>
            <a:r>
              <a:rPr lang="nl-NL" sz="7100" cap="none" spc="0" dirty="0">
                <a:latin typeface="Gill Sans MT"/>
                <a:ea typeface="Dover Sans Text"/>
                <a:cs typeface="Dover Sans Text"/>
              </a:rPr>
              <a:t>of</a:t>
            </a:r>
            <a:r>
              <a:rPr lang="nl-NL" sz="7100" i="1" cap="none" spc="0" dirty="0">
                <a:latin typeface="Gill Sans MT"/>
                <a:ea typeface="Dover Sans Text"/>
                <a:cs typeface="Dover Sans Text"/>
              </a:rPr>
              <a:t> </a:t>
            </a:r>
            <a:r>
              <a:rPr lang="nl-NL" sz="7100" i="1" cap="none" spc="0" err="1">
                <a:latin typeface="Gill Sans MT"/>
                <a:ea typeface="Dover Sans Text"/>
                <a:cs typeface="Dover Sans Text"/>
              </a:rPr>
              <a:t>vite</a:t>
            </a:r>
            <a:r>
              <a:rPr lang="nl-NL" sz="7100" cap="none" spc="0" dirty="0">
                <a:latin typeface="Gill Sans MT"/>
                <a:ea typeface="Dover Sans Text"/>
                <a:cs typeface="Dover Sans Text"/>
              </a:rPr>
              <a:t>?</a:t>
            </a:r>
          </a:p>
          <a:p>
            <a:pPr marL="857250" indent="-857250" defTabSz="914400">
              <a:buFont typeface="Wingdings" panose="05000000000000000000" pitchFamily="2" charset="2"/>
              <a:buChar char="Ø"/>
              <a:tabLst>
                <a:tab pos="241300" algn="l"/>
                <a:tab pos="495300" algn="l"/>
                <a:tab pos="749300" algn="l"/>
                <a:tab pos="1003300" algn="l"/>
                <a:tab pos="1257300" algn="l"/>
                <a:tab pos="1511300" algn="l"/>
                <a:tab pos="1765300" algn="l"/>
                <a:tab pos="2019300" algn="l"/>
                <a:tab pos="2260600" algn="l"/>
                <a:tab pos="2514600" algn="l"/>
                <a:tab pos="2768600" algn="l"/>
                <a:tab pos="3022600" algn="l"/>
              </a:tabLst>
              <a:defRPr sz="3550" cap="none" spc="0">
                <a:latin typeface="Dover Sans Text"/>
                <a:ea typeface="Dover Sans Text"/>
                <a:cs typeface="Dover Sans Text"/>
                <a:sym typeface="Dover Sans Text"/>
              </a:defRPr>
            </a:pPr>
            <a:endParaRPr lang="nl-NL" sz="7100" cap="none" spc="0" dirty="0">
              <a:latin typeface="Gill Sans MT"/>
              <a:ea typeface="Dover Sans Text"/>
              <a:cs typeface="Dover Sans Text"/>
            </a:endParaRPr>
          </a:p>
          <a:p>
            <a:pPr marL="857250" indent="-857250" defTabSz="914400">
              <a:buFont typeface="Wingdings" panose="05000000000000000000" pitchFamily="2" charset="2"/>
              <a:buChar char="Ø"/>
              <a:tabLst>
                <a:tab pos="241300" algn="l"/>
                <a:tab pos="495300" algn="l"/>
                <a:tab pos="749300" algn="l"/>
                <a:tab pos="1003300" algn="l"/>
                <a:tab pos="1257300" algn="l"/>
                <a:tab pos="1511300" algn="l"/>
                <a:tab pos="1765300" algn="l"/>
                <a:tab pos="2019300" algn="l"/>
                <a:tab pos="2260600" algn="l"/>
                <a:tab pos="2514600" algn="l"/>
                <a:tab pos="2768600" algn="l"/>
                <a:tab pos="3022600" algn="l"/>
              </a:tabLst>
              <a:defRPr sz="3550" cap="none" spc="0">
                <a:latin typeface="Dover Sans Text"/>
                <a:ea typeface="Dover Sans Text"/>
                <a:cs typeface="Dover Sans Text"/>
                <a:sym typeface="Dover Sans Text"/>
              </a:defRPr>
            </a:pPr>
            <a:r>
              <a:rPr lang="nl-NL" sz="7100" cap="none" spc="0" dirty="0">
                <a:latin typeface="Gill Sans MT"/>
                <a:ea typeface="Dover Sans Text"/>
                <a:cs typeface="Dover Sans Text"/>
              </a:rPr>
              <a:t>Van het Duitse </a:t>
            </a:r>
            <a:r>
              <a:rPr lang="nl-NL" sz="7100" cap="none" spc="0" err="1">
                <a:latin typeface="Gill Sans MT"/>
                <a:ea typeface="Dover Sans Text"/>
                <a:cs typeface="Dover Sans Text"/>
              </a:rPr>
              <a:t>V</a:t>
            </a:r>
            <a:r>
              <a:rPr lang="nl-NL" sz="7100" i="1" cap="none" spc="0" err="1">
                <a:latin typeface="Gill Sans MT"/>
                <a:ea typeface="Dover Sans Text"/>
                <a:cs typeface="Dover Sans Text"/>
              </a:rPr>
              <a:t>ize-Pferd</a:t>
            </a:r>
            <a:r>
              <a:rPr lang="nl-NL" sz="7100" cap="none" spc="0" dirty="0">
                <a:latin typeface="Gill Sans MT"/>
                <a:ea typeface="Dover Sans Text"/>
                <a:cs typeface="Dover Sans Text"/>
              </a:rPr>
              <a:t>?</a:t>
            </a:r>
          </a:p>
          <a:p>
            <a:pPr marL="571500" indent="-571500" defTabSz="914400" hangingPunct="1">
              <a:buFont typeface="Arial" panose="020B0604020202020204" pitchFamily="34" charset="0"/>
              <a:buChar char="•"/>
              <a:tabLst>
                <a:tab pos="241300" algn="l"/>
                <a:tab pos="495300" algn="l"/>
                <a:tab pos="749300" algn="l"/>
                <a:tab pos="1003300" algn="l"/>
                <a:tab pos="1257300" algn="l"/>
                <a:tab pos="1511300" algn="l"/>
                <a:tab pos="1765300" algn="l"/>
                <a:tab pos="2019300" algn="l"/>
                <a:tab pos="2260600" algn="l"/>
                <a:tab pos="2514600" algn="l"/>
                <a:tab pos="2768600" algn="l"/>
                <a:tab pos="3022600" algn="l"/>
              </a:tabLst>
              <a:defRPr sz="3550" cap="none" spc="0">
                <a:latin typeface="Dover Sans Text"/>
                <a:ea typeface="Dover Sans Text"/>
                <a:cs typeface="Dover Sans Text"/>
                <a:sym typeface="Dover Sans Text"/>
              </a:defRPr>
            </a:pPr>
            <a:endParaRPr lang="nl-NL" sz="4000" cap="none" spc="0" dirty="0">
              <a:latin typeface="Gill Sans MT" panose="020B0502020104020203" pitchFamily="34" charset="0"/>
              <a:ea typeface="Dover Sans Text"/>
              <a:cs typeface="Dover Sans Text"/>
            </a:endParaRPr>
          </a:p>
          <a:p>
            <a:pPr marL="571500" indent="-571500" defTabSz="914400" hangingPunct="1">
              <a:buFont typeface="Arial" panose="020B0604020202020204" pitchFamily="34" charset="0"/>
              <a:buChar char="•"/>
              <a:tabLst>
                <a:tab pos="241300" algn="l"/>
                <a:tab pos="495300" algn="l"/>
                <a:tab pos="749300" algn="l"/>
                <a:tab pos="1003300" algn="l"/>
                <a:tab pos="1257300" algn="l"/>
                <a:tab pos="1511300" algn="l"/>
                <a:tab pos="1765300" algn="l"/>
                <a:tab pos="2019300" algn="l"/>
                <a:tab pos="2260600" algn="l"/>
                <a:tab pos="2514600" algn="l"/>
                <a:tab pos="2768600" algn="l"/>
                <a:tab pos="3022600" algn="l"/>
              </a:tabLst>
              <a:defRPr sz="3550" cap="none" spc="0">
                <a:latin typeface="Dover Sans Text"/>
                <a:ea typeface="Dover Sans Text"/>
                <a:cs typeface="Dover Sans Text"/>
                <a:sym typeface="Dover Sans Text"/>
              </a:defRPr>
            </a:pPr>
            <a:endParaRPr lang="nl-NL" sz="4000" cap="none" spc="0" dirty="0">
              <a:latin typeface="Gill Sans MT" panose="020B0502020104020203" pitchFamily="34" charset="0"/>
              <a:ea typeface="Dover Sans Text"/>
              <a:cs typeface="Dover Sans Tex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E7AE773-E7B3-8E96-F9B1-4A7CFECDCB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568" y="2119684"/>
            <a:ext cx="10624725" cy="9476631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1FCA3B8-6DEF-C2DD-D2E6-77DC12B361B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231" t="4832"/>
          <a:stretch>
            <a:fillRect/>
          </a:stretch>
        </p:blipFill>
        <p:spPr>
          <a:xfrm rot="21230700">
            <a:off x="165404" y="4323180"/>
            <a:ext cx="8905278" cy="8568931"/>
          </a:xfrm>
          <a:prstGeom prst="rect">
            <a:avLst/>
          </a:prstGeom>
        </p:spPr>
      </p:pic>
      <p:sp>
        <p:nvSpPr>
          <p:cNvPr id="185" name="VraAG"/>
          <p:cNvSpPr txBox="1">
            <a:spLocks noGrp="1"/>
          </p:cNvSpPr>
          <p:nvPr>
            <p:ph type="title"/>
          </p:nvPr>
        </p:nvSpPr>
        <p:spPr>
          <a:xfrm>
            <a:off x="1257300" y="1641660"/>
            <a:ext cx="21869400" cy="2228812"/>
          </a:xfrm>
          <a:prstGeom prst="rect">
            <a:avLst/>
          </a:prstGeom>
        </p:spPr>
        <p:txBody>
          <a:bodyPr/>
          <a:lstStyle>
            <a:lvl1pPr>
              <a:defRPr sz="12100" spc="0">
                <a:latin typeface="Dover Sans Text"/>
                <a:ea typeface="Dover Sans Text"/>
                <a:cs typeface="Dover Sans Text"/>
                <a:sym typeface="Dover Sans Text"/>
              </a:defRPr>
            </a:lvl1pPr>
          </a:lstStyle>
          <a:p>
            <a:r>
              <a:rPr err="1">
                <a:latin typeface="Gill Sans MT" panose="020B0502020104020203" pitchFamily="34" charset="0"/>
              </a:rPr>
              <a:t>VraAG</a:t>
            </a:r>
            <a:endParaRPr>
              <a:latin typeface="Gill Sans MT" panose="020B0502020104020203" pitchFamily="34" charset="0"/>
            </a:endParaRPr>
          </a:p>
        </p:txBody>
      </p:sp>
      <p:sp>
        <p:nvSpPr>
          <p:cNvPr id="186" name="Vorm"/>
          <p:cNvSpPr/>
          <p:nvPr/>
        </p:nvSpPr>
        <p:spPr>
          <a:xfrm>
            <a:off x="8359313" y="2801702"/>
            <a:ext cx="14107504" cy="720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49" h="19903" extrusionOk="0">
                <a:moveTo>
                  <a:pt x="11813" y="277"/>
                </a:moveTo>
                <a:cubicBezTo>
                  <a:pt x="13265" y="853"/>
                  <a:pt x="14467" y="2318"/>
                  <a:pt x="15102" y="4284"/>
                </a:cubicBezTo>
                <a:cubicBezTo>
                  <a:pt x="17359" y="2698"/>
                  <a:pt x="20066" y="4406"/>
                  <a:pt x="20786" y="7871"/>
                </a:cubicBezTo>
                <a:cubicBezTo>
                  <a:pt x="21297" y="10327"/>
                  <a:pt x="20574" y="12969"/>
                  <a:pt x="19037" y="14263"/>
                </a:cubicBezTo>
                <a:cubicBezTo>
                  <a:pt x="18567" y="17176"/>
                  <a:pt x="16783" y="19257"/>
                  <a:pt x="14707" y="19314"/>
                </a:cubicBezTo>
                <a:cubicBezTo>
                  <a:pt x="13215" y="19356"/>
                  <a:pt x="11811" y="18303"/>
                  <a:pt x="10978" y="16519"/>
                </a:cubicBezTo>
                <a:cubicBezTo>
                  <a:pt x="9573" y="19921"/>
                  <a:pt x="6476" y="20936"/>
                  <a:pt x="4187" y="18744"/>
                </a:cubicBezTo>
                <a:cubicBezTo>
                  <a:pt x="2881" y="17492"/>
                  <a:pt x="2123" y="15349"/>
                  <a:pt x="2188" y="13091"/>
                </a:cubicBezTo>
                <a:cubicBezTo>
                  <a:pt x="1336" y="12870"/>
                  <a:pt x="612" y="12062"/>
                  <a:pt x="251" y="10928"/>
                </a:cubicBezTo>
                <a:cubicBezTo>
                  <a:pt x="-303" y="9187"/>
                  <a:pt x="83" y="7125"/>
                  <a:pt x="1170" y="6020"/>
                </a:cubicBezTo>
                <a:cubicBezTo>
                  <a:pt x="925" y="5108"/>
                  <a:pt x="1005" y="4082"/>
                  <a:pt x="1383" y="3270"/>
                </a:cubicBezTo>
                <a:cubicBezTo>
                  <a:pt x="2488" y="893"/>
                  <a:pt x="4992" y="1280"/>
                  <a:pt x="5722" y="3941"/>
                </a:cubicBezTo>
                <a:cubicBezTo>
                  <a:pt x="6926" y="848"/>
                  <a:pt x="9439" y="-664"/>
                  <a:pt x="11813" y="277"/>
                </a:cubicBezTo>
                <a:close/>
              </a:path>
            </a:pathLst>
          </a:custGeom>
          <a:solidFill>
            <a:srgbClr val="FFFFFF"/>
          </a:solidFill>
          <a:ln w="152400">
            <a:solidFill>
              <a:srgbClr val="BD92DE"/>
            </a:solidFill>
            <a:miter lim="400000"/>
          </a:ln>
        </p:spPr>
        <p:txBody>
          <a:bodyPr lIns="50800" tIns="50800" rIns="50800" bIns="50800" anchor="ctr"/>
          <a:lstStyle/>
          <a:p>
            <a:pPr marL="0" marR="0" lvl="0" indent="0" algn="ctr" defTabSz="821530" rtl="0" eaLnBrk="1" fontAlgn="auto" latinLnBrk="0" hangingPunct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>
                <a:tab pos="812800" algn="l"/>
              </a:tabLst>
              <a:defRPr>
                <a:latin typeface="Graphik Compact Regular"/>
                <a:ea typeface="Graphik Compact Regular"/>
                <a:cs typeface="Graphik Compact Regular"/>
                <a:sym typeface="Graphik Compact Regular"/>
              </a:defRPr>
            </a:pPr>
            <a:endParaRPr kumimoji="0" sz="2600" b="0" i="0" u="none" strike="noStrike" kern="0" cap="none" spc="-26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raphik Compact Regular"/>
              <a:sym typeface="Graphik Compact Regular"/>
            </a:endParaRPr>
          </a:p>
        </p:txBody>
      </p:sp>
      <p:sp>
        <p:nvSpPr>
          <p:cNvPr id="187" name="Cirkel"/>
          <p:cNvSpPr/>
          <p:nvPr/>
        </p:nvSpPr>
        <p:spPr>
          <a:xfrm>
            <a:off x="21371575" y="8187501"/>
            <a:ext cx="1183831" cy="1183831"/>
          </a:xfrm>
          <a:prstGeom prst="ellipse">
            <a:avLst/>
          </a:prstGeom>
          <a:solidFill>
            <a:srgbClr val="FFFFFF"/>
          </a:solidFill>
          <a:ln w="152400">
            <a:solidFill>
              <a:srgbClr val="BD92DE"/>
            </a:solidFill>
            <a:miter lim="400000"/>
          </a:ln>
        </p:spPr>
        <p:txBody>
          <a:bodyPr lIns="50800" tIns="50800" rIns="50800" bIns="50800" anchor="ctr"/>
          <a:lstStyle/>
          <a:p>
            <a:pPr marL="0" marR="0" lvl="0" indent="0" algn="ctr" defTabSz="82153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spc="-44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 kumimoji="0" sz="2200" b="0" i="0" u="none" strike="noStrike" kern="0" cap="none" spc="-44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raphik Semibold"/>
              <a:sym typeface="Graphik Semibold"/>
            </a:endParaRPr>
          </a:p>
        </p:txBody>
      </p:sp>
      <p:sp>
        <p:nvSpPr>
          <p:cNvPr id="188" name="Cirkel"/>
          <p:cNvSpPr/>
          <p:nvPr/>
        </p:nvSpPr>
        <p:spPr>
          <a:xfrm>
            <a:off x="22466817" y="9343042"/>
            <a:ext cx="804739" cy="804739"/>
          </a:xfrm>
          <a:prstGeom prst="ellipse">
            <a:avLst/>
          </a:prstGeom>
          <a:solidFill>
            <a:srgbClr val="FFFFFF"/>
          </a:solidFill>
          <a:ln w="152400">
            <a:solidFill>
              <a:srgbClr val="BD92DE"/>
            </a:solidFill>
            <a:miter lim="400000"/>
          </a:ln>
        </p:spPr>
        <p:txBody>
          <a:bodyPr lIns="50800" tIns="50800" rIns="50800" bIns="50800" anchor="ctr"/>
          <a:lstStyle/>
          <a:p>
            <a:pPr marL="0" marR="0" lvl="0" indent="0" algn="ctr" defTabSz="82153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spc="-44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 kumimoji="0" sz="2200" b="0" i="0" u="none" strike="noStrike" kern="0" cap="none" spc="-44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raphik Semibold"/>
              <a:sym typeface="Graphik Semibold"/>
            </a:endParaRPr>
          </a:p>
        </p:txBody>
      </p:sp>
      <p:sp>
        <p:nvSpPr>
          <p:cNvPr id="189" name="Cirkel"/>
          <p:cNvSpPr/>
          <p:nvPr/>
        </p:nvSpPr>
        <p:spPr>
          <a:xfrm>
            <a:off x="23310510" y="10257690"/>
            <a:ext cx="496957" cy="496703"/>
          </a:xfrm>
          <a:prstGeom prst="ellipse">
            <a:avLst/>
          </a:prstGeom>
          <a:solidFill>
            <a:srgbClr val="FFFFFF"/>
          </a:solidFill>
          <a:ln w="152400">
            <a:solidFill>
              <a:srgbClr val="BD92DE"/>
            </a:solidFill>
            <a:miter lim="400000"/>
          </a:ln>
        </p:spPr>
        <p:txBody>
          <a:bodyPr lIns="50800" tIns="50800" rIns="50800" bIns="50800" anchor="ctr"/>
          <a:lstStyle/>
          <a:p>
            <a:pPr marL="0" marR="0" lvl="0" indent="0" algn="ctr" defTabSz="82153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spc="-44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 kumimoji="0" sz="2200" b="0" i="0" u="none" strike="noStrike" kern="0" cap="none" spc="-44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raphik Semibold"/>
              <a:sym typeface="Graphik Semibold"/>
            </a:endParaRPr>
          </a:p>
        </p:txBody>
      </p:sp>
      <p:sp>
        <p:nvSpPr>
          <p:cNvPr id="190" name="Zou de uitdrukking ‘min of meer’ dan ook iets met een meermin te maken hebben?"/>
          <p:cNvSpPr txBox="1"/>
          <p:nvPr/>
        </p:nvSpPr>
        <p:spPr>
          <a:xfrm>
            <a:off x="9351989" y="4876800"/>
            <a:ext cx="12165105" cy="36299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t">
            <a:normAutofit lnSpcReduction="10000"/>
          </a:bodyPr>
          <a:lstStyle/>
          <a:p>
            <a:pPr defTabSz="12700">
              <a:lnSpc>
                <a:spcPct val="100000"/>
              </a:lnSpc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6000" b="1" spc="0">
                <a:latin typeface="Dover Sans Text"/>
                <a:ea typeface="Dover Sans Text"/>
                <a:cs typeface="Dover Sans Text"/>
                <a:sym typeface="Dover Sans Text"/>
              </a:defRPr>
            </a:pPr>
            <a:r>
              <a:rPr lang="nl-NL" sz="6000" b="1" spc="0" dirty="0">
                <a:latin typeface="Gill Sans MT"/>
                <a:sym typeface="Dover Sans Text"/>
              </a:rPr>
              <a:t>Vroeger </a:t>
            </a:r>
            <a:r>
              <a:rPr lang="nl-NL" sz="6000" b="1" dirty="0">
                <a:sym typeface="Dover Sans Text"/>
              </a:rPr>
              <a:t>werd de fiets ook wel een ‘stalen ros’ genoemd. Wat betekent ‘ros’? En waarom werd de fiets zo genoemd?</a:t>
            </a:r>
            <a:endParaRPr kumimoji="0" lang="nl-NL" sz="6000" b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/>
              <a:sym typeface="Dover Sans Text"/>
            </a:endParaRPr>
          </a:p>
        </p:txBody>
      </p:sp>
      <p:pic>
        <p:nvPicPr>
          <p:cNvPr id="191" name="Logo-eenregelig.png" descr="Logo-eenregelig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625561" y="434348"/>
            <a:ext cx="3370127" cy="91137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A70B41-7AD4-3CED-E7E8-9943C7AEE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Vorm">
            <a:extLst>
              <a:ext uri="{FF2B5EF4-FFF2-40B4-BE49-F238E27FC236}">
                <a16:creationId xmlns:a16="http://schemas.microsoft.com/office/drawing/2014/main" id="{3B3642F2-AFC8-8A2E-4EE4-E06404E71E1A}"/>
              </a:ext>
            </a:extLst>
          </p:cNvPr>
          <p:cNvSpPr/>
          <p:nvPr/>
        </p:nvSpPr>
        <p:spPr>
          <a:xfrm>
            <a:off x="343722" y="4939427"/>
            <a:ext cx="12988774" cy="68243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49" h="19903" extrusionOk="0">
                <a:moveTo>
                  <a:pt x="11813" y="277"/>
                </a:moveTo>
                <a:cubicBezTo>
                  <a:pt x="13265" y="853"/>
                  <a:pt x="14467" y="2318"/>
                  <a:pt x="15102" y="4284"/>
                </a:cubicBezTo>
                <a:cubicBezTo>
                  <a:pt x="17359" y="2698"/>
                  <a:pt x="20066" y="4406"/>
                  <a:pt x="20786" y="7871"/>
                </a:cubicBezTo>
                <a:cubicBezTo>
                  <a:pt x="21297" y="10327"/>
                  <a:pt x="20574" y="12969"/>
                  <a:pt x="19037" y="14263"/>
                </a:cubicBezTo>
                <a:cubicBezTo>
                  <a:pt x="18567" y="17176"/>
                  <a:pt x="16783" y="19257"/>
                  <a:pt x="14707" y="19314"/>
                </a:cubicBezTo>
                <a:cubicBezTo>
                  <a:pt x="13215" y="19356"/>
                  <a:pt x="11811" y="18303"/>
                  <a:pt x="10978" y="16519"/>
                </a:cubicBezTo>
                <a:cubicBezTo>
                  <a:pt x="9573" y="19921"/>
                  <a:pt x="6476" y="20936"/>
                  <a:pt x="4187" y="18744"/>
                </a:cubicBezTo>
                <a:cubicBezTo>
                  <a:pt x="2881" y="17492"/>
                  <a:pt x="2123" y="15349"/>
                  <a:pt x="2188" y="13091"/>
                </a:cubicBezTo>
                <a:cubicBezTo>
                  <a:pt x="1336" y="12870"/>
                  <a:pt x="612" y="12062"/>
                  <a:pt x="251" y="10928"/>
                </a:cubicBezTo>
                <a:cubicBezTo>
                  <a:pt x="-303" y="9187"/>
                  <a:pt x="83" y="7125"/>
                  <a:pt x="1170" y="6020"/>
                </a:cubicBezTo>
                <a:cubicBezTo>
                  <a:pt x="925" y="5108"/>
                  <a:pt x="1005" y="4082"/>
                  <a:pt x="1383" y="3270"/>
                </a:cubicBezTo>
                <a:cubicBezTo>
                  <a:pt x="2488" y="893"/>
                  <a:pt x="4992" y="1280"/>
                  <a:pt x="5722" y="3941"/>
                </a:cubicBezTo>
                <a:cubicBezTo>
                  <a:pt x="6926" y="848"/>
                  <a:pt x="9439" y="-664"/>
                  <a:pt x="11813" y="277"/>
                </a:cubicBezTo>
                <a:close/>
              </a:path>
            </a:pathLst>
          </a:custGeom>
          <a:solidFill>
            <a:srgbClr val="FFFFFF"/>
          </a:solidFill>
          <a:ln w="152400">
            <a:solidFill>
              <a:srgbClr val="FFFDA3"/>
            </a:solidFill>
            <a:miter lim="400000"/>
          </a:ln>
        </p:spPr>
        <p:txBody>
          <a:bodyPr lIns="50800" tIns="50800" rIns="50800" bIns="50800" anchor="ctr"/>
          <a:lstStyle/>
          <a:p>
            <a:pPr marL="0" marR="0" lvl="0" indent="0" algn="ctr" defTabSz="821530" rtl="0" eaLnBrk="1" fontAlgn="auto" latinLnBrk="0" hangingPunct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>
                <a:tab pos="812800" algn="l"/>
              </a:tabLst>
              <a:defRPr>
                <a:latin typeface="Graphik Compact Regular"/>
                <a:ea typeface="Graphik Compact Regular"/>
                <a:cs typeface="Graphik Compact Regular"/>
                <a:sym typeface="Graphik Compact Regular"/>
              </a:defRPr>
            </a:pPr>
            <a:endParaRPr kumimoji="0" sz="2600" b="0" i="0" u="none" strike="noStrike" kern="0" cap="none" spc="-26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raphik Compact Regular"/>
              <a:sym typeface="Graphik Compact Regular"/>
            </a:endParaRPr>
          </a:p>
        </p:txBody>
      </p:sp>
      <p:sp>
        <p:nvSpPr>
          <p:cNvPr id="194" name="Cirkel">
            <a:extLst>
              <a:ext uri="{FF2B5EF4-FFF2-40B4-BE49-F238E27FC236}">
                <a16:creationId xmlns:a16="http://schemas.microsoft.com/office/drawing/2014/main" id="{63DC7674-1C12-6D6A-4DD1-43A6C3D711D1}"/>
              </a:ext>
            </a:extLst>
          </p:cNvPr>
          <p:cNvSpPr/>
          <p:nvPr/>
        </p:nvSpPr>
        <p:spPr>
          <a:xfrm>
            <a:off x="12237254" y="10201654"/>
            <a:ext cx="1183831" cy="1183831"/>
          </a:xfrm>
          <a:prstGeom prst="ellipse">
            <a:avLst/>
          </a:prstGeom>
          <a:solidFill>
            <a:srgbClr val="FFFFFF"/>
          </a:solidFill>
          <a:ln w="152400">
            <a:solidFill>
              <a:srgbClr val="FFFDA3"/>
            </a:solidFill>
            <a:miter lim="400000"/>
          </a:ln>
        </p:spPr>
        <p:txBody>
          <a:bodyPr lIns="50800" tIns="50800" rIns="50800" bIns="50800" anchor="ctr"/>
          <a:lstStyle/>
          <a:p>
            <a:pPr marL="0" marR="0" lvl="0" indent="0" algn="ctr" defTabSz="82153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spc="-44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 kumimoji="0" sz="2200" b="0" i="0" u="none" strike="noStrike" kern="0" cap="none" spc="-44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raphik Semibold"/>
              <a:sym typeface="Graphik Semibold"/>
            </a:endParaRPr>
          </a:p>
        </p:txBody>
      </p:sp>
      <p:sp>
        <p:nvSpPr>
          <p:cNvPr id="195" name="Cirkel">
            <a:extLst>
              <a:ext uri="{FF2B5EF4-FFF2-40B4-BE49-F238E27FC236}">
                <a16:creationId xmlns:a16="http://schemas.microsoft.com/office/drawing/2014/main" id="{4C220480-C5B1-E3DA-CF3F-D506D55BEF2E}"/>
              </a:ext>
            </a:extLst>
          </p:cNvPr>
          <p:cNvSpPr/>
          <p:nvPr/>
        </p:nvSpPr>
        <p:spPr>
          <a:xfrm>
            <a:off x="13332496" y="11357195"/>
            <a:ext cx="804739" cy="804739"/>
          </a:xfrm>
          <a:prstGeom prst="ellipse">
            <a:avLst/>
          </a:prstGeom>
          <a:solidFill>
            <a:srgbClr val="FFFFFF"/>
          </a:solidFill>
          <a:ln w="152400">
            <a:solidFill>
              <a:srgbClr val="FFFDA3"/>
            </a:solidFill>
            <a:miter lim="400000"/>
          </a:ln>
        </p:spPr>
        <p:txBody>
          <a:bodyPr lIns="50800" tIns="50800" rIns="50800" bIns="50800" anchor="ctr"/>
          <a:lstStyle/>
          <a:p>
            <a:pPr marL="0" marR="0" lvl="0" indent="0" algn="ctr" defTabSz="82153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spc="-44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 kumimoji="0" sz="2200" b="0" i="0" u="none" strike="noStrike" kern="0" cap="none" spc="-44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raphik Semibold"/>
              <a:sym typeface="Graphik Semibold"/>
            </a:endParaRPr>
          </a:p>
        </p:txBody>
      </p:sp>
      <p:sp>
        <p:nvSpPr>
          <p:cNvPr id="196" name="Cirkel">
            <a:extLst>
              <a:ext uri="{FF2B5EF4-FFF2-40B4-BE49-F238E27FC236}">
                <a16:creationId xmlns:a16="http://schemas.microsoft.com/office/drawing/2014/main" id="{E28FBC3F-E930-7772-A6D4-F406DCCABC34}"/>
              </a:ext>
            </a:extLst>
          </p:cNvPr>
          <p:cNvSpPr/>
          <p:nvPr/>
        </p:nvSpPr>
        <p:spPr>
          <a:xfrm>
            <a:off x="14106185" y="12319545"/>
            <a:ext cx="496957" cy="496703"/>
          </a:xfrm>
          <a:prstGeom prst="ellipse">
            <a:avLst/>
          </a:prstGeom>
          <a:solidFill>
            <a:srgbClr val="FFFFFF"/>
          </a:solidFill>
          <a:ln w="152400">
            <a:solidFill>
              <a:srgbClr val="FFFDA3"/>
            </a:solidFill>
            <a:miter lim="400000"/>
          </a:ln>
        </p:spPr>
        <p:txBody>
          <a:bodyPr lIns="50800" tIns="50800" rIns="50800" bIns="50800" anchor="ctr"/>
          <a:lstStyle/>
          <a:p>
            <a:pPr marL="0" marR="0" lvl="0" indent="0" algn="ctr" defTabSz="82153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spc="-44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 kumimoji="0" sz="2200" b="0" i="0" u="none" strike="noStrike" kern="0" cap="none" spc="-44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raphik Semibold"/>
              <a:sym typeface="Graphik Semibold"/>
            </a:endParaRPr>
          </a:p>
        </p:txBody>
      </p:sp>
      <p:pic>
        <p:nvPicPr>
          <p:cNvPr id="198" name="Logo-eenregelig.png" descr="Logo-eenregelig.png">
            <a:extLst>
              <a:ext uri="{FF2B5EF4-FFF2-40B4-BE49-F238E27FC236}">
                <a16:creationId xmlns:a16="http://schemas.microsoft.com/office/drawing/2014/main" id="{38050FDC-74F2-89B2-3FAA-1AA27CF672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25561" y="434348"/>
            <a:ext cx="3370127" cy="911372"/>
          </a:xfrm>
          <a:prstGeom prst="rect">
            <a:avLst/>
          </a:prstGeom>
          <a:ln w="12700">
            <a:miter lim="400000"/>
          </a:ln>
        </p:spPr>
      </p:pic>
      <p:sp>
        <p:nvSpPr>
          <p:cNvPr id="199" name="Antwoord">
            <a:extLst>
              <a:ext uri="{FF2B5EF4-FFF2-40B4-BE49-F238E27FC236}">
                <a16:creationId xmlns:a16="http://schemas.microsoft.com/office/drawing/2014/main" id="{232FE909-8801-22EC-787B-9DC8913C10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57300" y="2210179"/>
            <a:ext cx="21869400" cy="2228812"/>
          </a:xfrm>
          <a:prstGeom prst="rect">
            <a:avLst/>
          </a:prstGeom>
        </p:spPr>
        <p:txBody>
          <a:bodyPr/>
          <a:lstStyle>
            <a:lvl1pPr>
              <a:defRPr sz="12100" spc="0">
                <a:latin typeface="Dover Sans Text"/>
                <a:ea typeface="Dover Sans Text"/>
                <a:cs typeface="Dover Sans Text"/>
                <a:sym typeface="Dover Sans Text"/>
              </a:defRPr>
            </a:lvl1pPr>
          </a:lstStyle>
          <a:p>
            <a:r>
              <a:rPr>
                <a:latin typeface="Gill Sans MT" panose="020B0502020104020203" pitchFamily="34" charset="0"/>
              </a:rPr>
              <a:t>Antwoord</a:t>
            </a:r>
          </a:p>
        </p:txBody>
      </p:sp>
      <p:sp>
        <p:nvSpPr>
          <p:cNvPr id="4" name="Nee, min is hier een verkorting van minder. En meer betekent hier een grotere hoeveelheid.">
            <a:extLst>
              <a:ext uri="{FF2B5EF4-FFF2-40B4-BE49-F238E27FC236}">
                <a16:creationId xmlns:a16="http://schemas.microsoft.com/office/drawing/2014/main" id="{0CAE1217-1AE7-B64A-55BF-BAF04DBEB070}"/>
              </a:ext>
            </a:extLst>
          </p:cNvPr>
          <p:cNvSpPr txBox="1"/>
          <p:nvPr/>
        </p:nvSpPr>
        <p:spPr>
          <a:xfrm>
            <a:off x="1887068" y="6878612"/>
            <a:ext cx="9857678" cy="4878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50800" tIns="50800" rIns="50800" bIns="50800" anchor="t">
            <a:normAutofit/>
          </a:bodyPr>
          <a:lstStyle/>
          <a:p>
            <a:pPr defTabSz="12700">
              <a:lnSpc>
                <a:spcPct val="100000"/>
              </a:lnSpc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5000" spc="0">
                <a:latin typeface="Dover Sans Text"/>
                <a:ea typeface="Dover Sans Text"/>
                <a:cs typeface="Dover Sans Text"/>
                <a:sym typeface="Dover Sans Text"/>
              </a:defRPr>
            </a:pPr>
            <a:r>
              <a:rPr lang="nl-NL" sz="6000" i="1" spc="0" dirty="0">
                <a:latin typeface="Gill Sans MT"/>
                <a:sym typeface="Dover Sans Text"/>
              </a:rPr>
              <a:t>Ros</a:t>
            </a:r>
            <a:r>
              <a:rPr lang="nl-NL" sz="6000" spc="0" dirty="0">
                <a:latin typeface="Gill Sans MT"/>
                <a:sym typeface="Dover Sans Text"/>
              </a:rPr>
              <a:t>: oud woord voor ‘paard’</a:t>
            </a:r>
            <a:endParaRPr lang="nl-NL" sz="6000" spc="0" dirty="0">
              <a:latin typeface="Gill Sans MT"/>
            </a:endParaRPr>
          </a:p>
          <a:p>
            <a:pPr defTabSz="12700">
              <a:lnSpc>
                <a:spcPct val="100000"/>
              </a:lnSpc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5000" spc="0">
                <a:latin typeface="Dover Sans Text"/>
                <a:ea typeface="Dover Sans Text"/>
                <a:cs typeface="Dover Sans Text"/>
                <a:sym typeface="Dover Sans Text"/>
              </a:defRPr>
            </a:pPr>
            <a:r>
              <a:rPr lang="nl-NL" sz="6000" i="1" spc="0" dirty="0">
                <a:latin typeface="Gill Sans MT"/>
                <a:sym typeface="Wingdings" panose="05000000000000000000" pitchFamily="2" charset="2"/>
              </a:rPr>
              <a:t></a:t>
            </a:r>
            <a:endParaRPr lang="nl-NL" sz="6000" i="1" spc="0" dirty="0">
              <a:latin typeface="Gill Sans MT"/>
              <a:sym typeface="Dover Sans Text"/>
            </a:endParaRPr>
          </a:p>
          <a:p>
            <a:pPr defTabSz="12700">
              <a:lnSpc>
                <a:spcPct val="100000"/>
              </a:lnSpc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5000" spc="0">
                <a:latin typeface="Dover Sans Text"/>
                <a:ea typeface="Dover Sans Text"/>
                <a:cs typeface="Dover Sans Text"/>
                <a:sym typeface="Dover Sans Text"/>
              </a:defRPr>
            </a:pPr>
            <a:r>
              <a:rPr lang="nl-NL" sz="6000" i="1" spc="0" dirty="0">
                <a:latin typeface="Gill Sans MT"/>
                <a:sym typeface="Dover Sans Text"/>
              </a:rPr>
              <a:t>Stalen ros</a:t>
            </a:r>
            <a:r>
              <a:rPr lang="nl-NL" sz="6000" spc="0" dirty="0">
                <a:latin typeface="Gill Sans MT"/>
                <a:sym typeface="Dover Sans Text"/>
              </a:rPr>
              <a:t>: ‘paard van staal’</a:t>
            </a:r>
            <a:endParaRPr lang="nl-NL" sz="6000" spc="0" dirty="0">
              <a:latin typeface="Gill Sans M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F248F72-12A0-95E7-D1B2-4FE21F6739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52309">
            <a:off x="14230360" y="1358959"/>
            <a:ext cx="8772037" cy="9998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66970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4103E-1717-5BD8-E700-292A1980C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VraAG">
            <a:extLst>
              <a:ext uri="{FF2B5EF4-FFF2-40B4-BE49-F238E27FC236}">
                <a16:creationId xmlns:a16="http://schemas.microsoft.com/office/drawing/2014/main" id="{00A977E3-63EB-8684-3101-DA44F83D3B9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57300" y="2210179"/>
            <a:ext cx="21869400" cy="2228812"/>
          </a:xfrm>
          <a:prstGeom prst="rect">
            <a:avLst/>
          </a:prstGeom>
        </p:spPr>
        <p:txBody>
          <a:bodyPr/>
          <a:lstStyle>
            <a:lvl1pPr>
              <a:defRPr sz="12100" spc="0">
                <a:latin typeface="Dover Sans Text"/>
                <a:ea typeface="Dover Sans Text"/>
                <a:cs typeface="Dover Sans Text"/>
                <a:sym typeface="Dover Sans Text"/>
              </a:defRPr>
            </a:lvl1pPr>
          </a:lstStyle>
          <a:p>
            <a:r>
              <a:rPr err="1">
                <a:latin typeface="Gill Sans MT" panose="020B0502020104020203" pitchFamily="34" charset="0"/>
              </a:rPr>
              <a:t>VraAG</a:t>
            </a:r>
            <a:endParaRPr>
              <a:latin typeface="Gill Sans MT" panose="020B0502020104020203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CD059EE-B0C6-AD52-C0A7-60103C6334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44862">
            <a:off x="13108130" y="107788"/>
            <a:ext cx="10966489" cy="9085209"/>
          </a:xfrm>
          <a:prstGeom prst="rect">
            <a:avLst/>
          </a:prstGeom>
        </p:spPr>
      </p:pic>
      <p:sp>
        <p:nvSpPr>
          <p:cNvPr id="186" name="Vorm">
            <a:extLst>
              <a:ext uri="{FF2B5EF4-FFF2-40B4-BE49-F238E27FC236}">
                <a16:creationId xmlns:a16="http://schemas.microsoft.com/office/drawing/2014/main" id="{34A071E9-CB5B-3BC1-2C04-C2708FBF1C81}"/>
              </a:ext>
            </a:extLst>
          </p:cNvPr>
          <p:cNvSpPr/>
          <p:nvPr/>
        </p:nvSpPr>
        <p:spPr>
          <a:xfrm>
            <a:off x="527017" y="5344384"/>
            <a:ext cx="12988774" cy="68243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49" h="19903" extrusionOk="0">
                <a:moveTo>
                  <a:pt x="11813" y="277"/>
                </a:moveTo>
                <a:cubicBezTo>
                  <a:pt x="13265" y="853"/>
                  <a:pt x="14467" y="2318"/>
                  <a:pt x="15102" y="4284"/>
                </a:cubicBezTo>
                <a:cubicBezTo>
                  <a:pt x="17359" y="2698"/>
                  <a:pt x="20066" y="4406"/>
                  <a:pt x="20786" y="7871"/>
                </a:cubicBezTo>
                <a:cubicBezTo>
                  <a:pt x="21297" y="10327"/>
                  <a:pt x="20574" y="12969"/>
                  <a:pt x="19037" y="14263"/>
                </a:cubicBezTo>
                <a:cubicBezTo>
                  <a:pt x="18567" y="17176"/>
                  <a:pt x="16783" y="19257"/>
                  <a:pt x="14707" y="19314"/>
                </a:cubicBezTo>
                <a:cubicBezTo>
                  <a:pt x="13215" y="19356"/>
                  <a:pt x="11811" y="18303"/>
                  <a:pt x="10978" y="16519"/>
                </a:cubicBezTo>
                <a:cubicBezTo>
                  <a:pt x="9573" y="19921"/>
                  <a:pt x="6476" y="20936"/>
                  <a:pt x="4187" y="18744"/>
                </a:cubicBezTo>
                <a:cubicBezTo>
                  <a:pt x="2881" y="17492"/>
                  <a:pt x="2123" y="15349"/>
                  <a:pt x="2188" y="13091"/>
                </a:cubicBezTo>
                <a:cubicBezTo>
                  <a:pt x="1336" y="12870"/>
                  <a:pt x="612" y="12062"/>
                  <a:pt x="251" y="10928"/>
                </a:cubicBezTo>
                <a:cubicBezTo>
                  <a:pt x="-303" y="9187"/>
                  <a:pt x="83" y="7125"/>
                  <a:pt x="1170" y="6020"/>
                </a:cubicBezTo>
                <a:cubicBezTo>
                  <a:pt x="925" y="5108"/>
                  <a:pt x="1005" y="4082"/>
                  <a:pt x="1383" y="3270"/>
                </a:cubicBezTo>
                <a:cubicBezTo>
                  <a:pt x="2488" y="893"/>
                  <a:pt x="4992" y="1280"/>
                  <a:pt x="5722" y="3941"/>
                </a:cubicBezTo>
                <a:cubicBezTo>
                  <a:pt x="6926" y="848"/>
                  <a:pt x="9439" y="-664"/>
                  <a:pt x="11813" y="277"/>
                </a:cubicBezTo>
                <a:close/>
              </a:path>
            </a:pathLst>
          </a:custGeom>
          <a:solidFill>
            <a:srgbClr val="FFFFFF"/>
          </a:solidFill>
          <a:ln w="152400">
            <a:solidFill>
              <a:schemeClr val="accent1">
                <a:lumMod val="60000"/>
                <a:lumOff val="40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marL="0" marR="0" lvl="0" indent="0" algn="ctr" defTabSz="821530" rtl="0" eaLnBrk="1" fontAlgn="auto" latinLnBrk="0" hangingPunct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>
                <a:tab pos="812800" algn="l"/>
              </a:tabLst>
              <a:defRPr>
                <a:latin typeface="Graphik Compact Regular"/>
                <a:ea typeface="Graphik Compact Regular"/>
                <a:cs typeface="Graphik Compact Regular"/>
                <a:sym typeface="Graphik Compact Regular"/>
              </a:defRPr>
            </a:pPr>
            <a:endParaRPr kumimoji="0" sz="2600" b="0" i="0" u="none" strike="noStrike" kern="0" cap="none" spc="-26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raphik Compact Regular"/>
              <a:sym typeface="Graphik Compact Regular"/>
            </a:endParaRPr>
          </a:p>
        </p:txBody>
      </p:sp>
      <p:sp>
        <p:nvSpPr>
          <p:cNvPr id="187" name="Cirkel">
            <a:extLst>
              <a:ext uri="{FF2B5EF4-FFF2-40B4-BE49-F238E27FC236}">
                <a16:creationId xmlns:a16="http://schemas.microsoft.com/office/drawing/2014/main" id="{A2EAAA69-BEDC-6259-53EC-A4C5B56B4960}"/>
              </a:ext>
            </a:extLst>
          </p:cNvPr>
          <p:cNvSpPr/>
          <p:nvPr/>
        </p:nvSpPr>
        <p:spPr>
          <a:xfrm>
            <a:off x="12512834" y="10348155"/>
            <a:ext cx="1183831" cy="1183831"/>
          </a:xfrm>
          <a:prstGeom prst="ellipse">
            <a:avLst/>
          </a:prstGeom>
          <a:solidFill>
            <a:srgbClr val="FFFFFF"/>
          </a:solidFill>
          <a:ln w="152400">
            <a:solidFill>
              <a:schemeClr val="accent1">
                <a:lumMod val="60000"/>
                <a:lumOff val="40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marL="0" marR="0" lvl="0" indent="0" algn="ctr" defTabSz="82153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spc="-44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 kumimoji="0" sz="2200" b="0" i="0" u="none" strike="noStrike" kern="0" cap="none" spc="-44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raphik Semibold"/>
              <a:sym typeface="Graphik Semibold"/>
            </a:endParaRPr>
          </a:p>
        </p:txBody>
      </p:sp>
      <p:sp>
        <p:nvSpPr>
          <p:cNvPr id="188" name="Cirkel">
            <a:extLst>
              <a:ext uri="{FF2B5EF4-FFF2-40B4-BE49-F238E27FC236}">
                <a16:creationId xmlns:a16="http://schemas.microsoft.com/office/drawing/2014/main" id="{B9FA08F8-521A-C712-B8D8-942590441CE0}"/>
              </a:ext>
            </a:extLst>
          </p:cNvPr>
          <p:cNvSpPr/>
          <p:nvPr/>
        </p:nvSpPr>
        <p:spPr>
          <a:xfrm>
            <a:off x="13608076" y="11503696"/>
            <a:ext cx="804739" cy="804739"/>
          </a:xfrm>
          <a:prstGeom prst="ellipse">
            <a:avLst/>
          </a:prstGeom>
          <a:solidFill>
            <a:srgbClr val="FFFFFF"/>
          </a:solidFill>
          <a:ln w="152400">
            <a:solidFill>
              <a:schemeClr val="accent1">
                <a:lumMod val="60000"/>
                <a:lumOff val="40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marL="0" marR="0" lvl="0" indent="0" algn="ctr" defTabSz="82153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spc="-44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 kumimoji="0" sz="2200" b="0" i="0" u="none" strike="noStrike" kern="0" cap="none" spc="-44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raphik Semibold"/>
              <a:sym typeface="Graphik Semibold"/>
            </a:endParaRPr>
          </a:p>
        </p:txBody>
      </p:sp>
      <p:sp>
        <p:nvSpPr>
          <p:cNvPr id="189" name="Cirkel">
            <a:extLst>
              <a:ext uri="{FF2B5EF4-FFF2-40B4-BE49-F238E27FC236}">
                <a16:creationId xmlns:a16="http://schemas.microsoft.com/office/drawing/2014/main" id="{16C4C80C-D415-97D8-6E42-732AA1A66A4C}"/>
              </a:ext>
            </a:extLst>
          </p:cNvPr>
          <p:cNvSpPr/>
          <p:nvPr/>
        </p:nvSpPr>
        <p:spPr>
          <a:xfrm>
            <a:off x="14381765" y="12466046"/>
            <a:ext cx="496957" cy="496703"/>
          </a:xfrm>
          <a:prstGeom prst="ellipse">
            <a:avLst/>
          </a:prstGeom>
          <a:solidFill>
            <a:srgbClr val="FFFFFF"/>
          </a:solidFill>
          <a:ln w="152400">
            <a:solidFill>
              <a:schemeClr val="accent1">
                <a:lumMod val="60000"/>
                <a:lumOff val="40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marL="0" marR="0" lvl="0" indent="0" algn="ctr" defTabSz="82153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spc="-44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 kumimoji="0" sz="2200" b="0" i="0" u="none" strike="noStrike" kern="0" cap="none" spc="-44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raphik Semibold"/>
              <a:sym typeface="Graphik Semibold"/>
            </a:endParaRPr>
          </a:p>
        </p:txBody>
      </p:sp>
      <p:sp>
        <p:nvSpPr>
          <p:cNvPr id="190" name="Zou de uitdrukking ‘min of meer’ dan ook iets met een meermin te maken hebben?">
            <a:extLst>
              <a:ext uri="{FF2B5EF4-FFF2-40B4-BE49-F238E27FC236}">
                <a16:creationId xmlns:a16="http://schemas.microsoft.com/office/drawing/2014/main" id="{E15DBAB4-D062-5300-4699-CD967970EECF}"/>
              </a:ext>
            </a:extLst>
          </p:cNvPr>
          <p:cNvSpPr txBox="1"/>
          <p:nvPr/>
        </p:nvSpPr>
        <p:spPr>
          <a:xfrm>
            <a:off x="1635013" y="7536071"/>
            <a:ext cx="10982861" cy="7991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50800" tIns="50800" rIns="50800" bIns="50800" anchor="t">
            <a:normAutofit/>
          </a:bodyPr>
          <a:lstStyle/>
          <a:p>
            <a:pPr defTabSz="12700">
              <a:lnSpc>
                <a:spcPct val="100000"/>
              </a:lnSpc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6000" b="1" spc="0">
                <a:latin typeface="Dover Sans Text"/>
                <a:ea typeface="Dover Sans Text"/>
                <a:cs typeface="Dover Sans Text"/>
                <a:sym typeface="Dover Sans Text"/>
              </a:defRPr>
            </a:pPr>
            <a:r>
              <a:rPr lang="nl-NL" sz="6000" b="1" spc="0">
                <a:latin typeface="Gill Sans MT"/>
                <a:sym typeface="Dover Sans Text"/>
              </a:rPr>
              <a:t>Wat betekent de uitdrukking ‘Aha, op die fiets!’ ?</a:t>
            </a:r>
            <a:endParaRPr lang="nl-NL" sz="4500" b="1" spc="0">
              <a:latin typeface="Gill Sans MT"/>
              <a:sym typeface="Dover Sans Text"/>
            </a:endParaRPr>
          </a:p>
        </p:txBody>
      </p:sp>
      <p:pic>
        <p:nvPicPr>
          <p:cNvPr id="191" name="Logo-eenregelig.png" descr="Logo-eenregelig.png">
            <a:extLst>
              <a:ext uri="{FF2B5EF4-FFF2-40B4-BE49-F238E27FC236}">
                <a16:creationId xmlns:a16="http://schemas.microsoft.com/office/drawing/2014/main" id="{009D30E8-B90B-9F76-A3A8-3293573DC3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625561" y="434348"/>
            <a:ext cx="3370127" cy="911372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45662214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Vorm"/>
          <p:cNvSpPr/>
          <p:nvPr/>
        </p:nvSpPr>
        <p:spPr>
          <a:xfrm>
            <a:off x="432311" y="5107322"/>
            <a:ext cx="12988774" cy="68243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49" h="19903" extrusionOk="0">
                <a:moveTo>
                  <a:pt x="11813" y="277"/>
                </a:moveTo>
                <a:cubicBezTo>
                  <a:pt x="13265" y="853"/>
                  <a:pt x="14467" y="2318"/>
                  <a:pt x="15102" y="4284"/>
                </a:cubicBezTo>
                <a:cubicBezTo>
                  <a:pt x="17359" y="2698"/>
                  <a:pt x="20066" y="4406"/>
                  <a:pt x="20786" y="7871"/>
                </a:cubicBezTo>
                <a:cubicBezTo>
                  <a:pt x="21297" y="10327"/>
                  <a:pt x="20574" y="12969"/>
                  <a:pt x="19037" y="14263"/>
                </a:cubicBezTo>
                <a:cubicBezTo>
                  <a:pt x="18567" y="17176"/>
                  <a:pt x="16783" y="19257"/>
                  <a:pt x="14707" y="19314"/>
                </a:cubicBezTo>
                <a:cubicBezTo>
                  <a:pt x="13215" y="19356"/>
                  <a:pt x="11811" y="18303"/>
                  <a:pt x="10978" y="16519"/>
                </a:cubicBezTo>
                <a:cubicBezTo>
                  <a:pt x="9573" y="19921"/>
                  <a:pt x="6476" y="20936"/>
                  <a:pt x="4187" y="18744"/>
                </a:cubicBezTo>
                <a:cubicBezTo>
                  <a:pt x="2881" y="17492"/>
                  <a:pt x="2123" y="15349"/>
                  <a:pt x="2188" y="13091"/>
                </a:cubicBezTo>
                <a:cubicBezTo>
                  <a:pt x="1336" y="12870"/>
                  <a:pt x="612" y="12062"/>
                  <a:pt x="251" y="10928"/>
                </a:cubicBezTo>
                <a:cubicBezTo>
                  <a:pt x="-303" y="9187"/>
                  <a:pt x="83" y="7125"/>
                  <a:pt x="1170" y="6020"/>
                </a:cubicBezTo>
                <a:cubicBezTo>
                  <a:pt x="925" y="5108"/>
                  <a:pt x="1005" y="4082"/>
                  <a:pt x="1383" y="3270"/>
                </a:cubicBezTo>
                <a:cubicBezTo>
                  <a:pt x="2488" y="893"/>
                  <a:pt x="4992" y="1280"/>
                  <a:pt x="5722" y="3941"/>
                </a:cubicBezTo>
                <a:cubicBezTo>
                  <a:pt x="6926" y="848"/>
                  <a:pt x="9439" y="-664"/>
                  <a:pt x="11813" y="277"/>
                </a:cubicBezTo>
                <a:close/>
              </a:path>
            </a:pathLst>
          </a:custGeom>
          <a:solidFill>
            <a:srgbClr val="FFFFFF"/>
          </a:solidFill>
          <a:ln w="152400">
            <a:solidFill>
              <a:schemeClr val="accent3">
                <a:lumMod val="40000"/>
                <a:lumOff val="60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marL="0" marR="0" lvl="0" indent="0" algn="ctr" defTabSz="821530" rtl="0" eaLnBrk="1" fontAlgn="auto" latinLnBrk="0" hangingPunct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>
                <a:tab pos="812800" algn="l"/>
              </a:tabLst>
              <a:defRPr>
                <a:latin typeface="Graphik Compact Regular"/>
                <a:ea typeface="Graphik Compact Regular"/>
                <a:cs typeface="Graphik Compact Regular"/>
                <a:sym typeface="Graphik Compact Regular"/>
              </a:defRPr>
            </a:pPr>
            <a:endParaRPr kumimoji="0" sz="2600" b="0" i="0" u="none" strike="noStrike" kern="0" cap="none" spc="-26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raphik Compact Regular"/>
              <a:sym typeface="Graphik Compact Regular"/>
            </a:endParaRPr>
          </a:p>
        </p:txBody>
      </p:sp>
      <p:sp>
        <p:nvSpPr>
          <p:cNvPr id="194" name="Cirkel"/>
          <p:cNvSpPr/>
          <p:nvPr/>
        </p:nvSpPr>
        <p:spPr>
          <a:xfrm>
            <a:off x="12639834" y="10348155"/>
            <a:ext cx="1183831" cy="1183831"/>
          </a:xfrm>
          <a:prstGeom prst="ellipse">
            <a:avLst/>
          </a:prstGeom>
          <a:solidFill>
            <a:srgbClr val="FFFFFF"/>
          </a:solidFill>
          <a:ln w="152400">
            <a:solidFill>
              <a:schemeClr val="accent3">
                <a:lumMod val="40000"/>
                <a:lumOff val="60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marL="0" marR="0" lvl="0" indent="0" algn="ctr" defTabSz="82153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spc="-44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 kumimoji="0" sz="2200" b="0" i="0" u="none" strike="noStrike" kern="0" cap="none" spc="-44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raphik Semibold"/>
              <a:sym typeface="Graphik Semibold"/>
            </a:endParaRPr>
          </a:p>
        </p:txBody>
      </p:sp>
      <p:sp>
        <p:nvSpPr>
          <p:cNvPr id="195" name="Cirkel"/>
          <p:cNvSpPr/>
          <p:nvPr/>
        </p:nvSpPr>
        <p:spPr>
          <a:xfrm>
            <a:off x="13735076" y="11503696"/>
            <a:ext cx="804739" cy="804739"/>
          </a:xfrm>
          <a:prstGeom prst="ellipse">
            <a:avLst/>
          </a:prstGeom>
          <a:solidFill>
            <a:srgbClr val="FFFFFF"/>
          </a:solidFill>
          <a:ln w="152400">
            <a:solidFill>
              <a:schemeClr val="accent3">
                <a:lumMod val="40000"/>
                <a:lumOff val="60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marL="0" marR="0" lvl="0" indent="0" algn="ctr" defTabSz="82153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spc="-44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 kumimoji="0" sz="2200" b="0" i="0" u="none" strike="noStrike" kern="0" cap="none" spc="-44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raphik Semibold"/>
              <a:sym typeface="Graphik Semibold"/>
            </a:endParaRPr>
          </a:p>
        </p:txBody>
      </p:sp>
      <p:sp>
        <p:nvSpPr>
          <p:cNvPr id="196" name="Cirkel"/>
          <p:cNvSpPr/>
          <p:nvPr/>
        </p:nvSpPr>
        <p:spPr>
          <a:xfrm>
            <a:off x="14508765" y="12466046"/>
            <a:ext cx="496957" cy="496703"/>
          </a:xfrm>
          <a:prstGeom prst="ellipse">
            <a:avLst/>
          </a:prstGeom>
          <a:solidFill>
            <a:srgbClr val="FFFFFF"/>
          </a:solidFill>
          <a:ln w="152400">
            <a:solidFill>
              <a:schemeClr val="accent3">
                <a:lumMod val="40000"/>
                <a:lumOff val="60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marL="0" marR="0" lvl="0" indent="0" algn="ctr" defTabSz="82153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spc="-44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 kumimoji="0" sz="2200" b="0" i="0" u="none" strike="noStrike" kern="0" cap="none" spc="-44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raphik Semibold"/>
              <a:sym typeface="Graphik Semibold"/>
            </a:endParaRPr>
          </a:p>
        </p:txBody>
      </p:sp>
      <p:sp>
        <p:nvSpPr>
          <p:cNvPr id="197" name="Nee, min is hier een verkorting van minder. En meer betekent hier een grotere hoeveelheid."/>
          <p:cNvSpPr txBox="1"/>
          <p:nvPr/>
        </p:nvSpPr>
        <p:spPr>
          <a:xfrm>
            <a:off x="2159835" y="6628370"/>
            <a:ext cx="10726448" cy="4878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t">
            <a:normAutofit/>
          </a:bodyPr>
          <a:lstStyle/>
          <a:p>
            <a:pPr marL="857250" indent="-857250" algn="l" defTabSz="127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5000" spc="0">
                <a:latin typeface="Dover Sans Text"/>
                <a:ea typeface="Dover Sans Text"/>
                <a:cs typeface="Dover Sans Text"/>
                <a:sym typeface="Dover Sans Text"/>
              </a:defRPr>
            </a:pPr>
            <a:r>
              <a:rPr lang="nl-NL" sz="6000" i="1" spc="0" dirty="0">
                <a:latin typeface="Gill Sans MT"/>
                <a:sym typeface="Dover Sans Text"/>
              </a:rPr>
              <a:t>Uitroep die aangeeft dat je iets opeens begrijpt.</a:t>
            </a:r>
          </a:p>
          <a:p>
            <a:pPr marL="857250" indent="-857250" algn="l" defTabSz="127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5000" spc="0">
                <a:latin typeface="Dover Sans Text"/>
                <a:ea typeface="Dover Sans Text"/>
                <a:cs typeface="Dover Sans Text"/>
                <a:sym typeface="Dover Sans Text"/>
              </a:defRPr>
            </a:pPr>
            <a:r>
              <a:rPr lang="nl-NL" sz="6000" spc="0">
                <a:latin typeface="Gill Sans MT"/>
                <a:sym typeface="Dover Sans Text"/>
              </a:rPr>
              <a:t>= </a:t>
            </a:r>
            <a:r>
              <a:rPr lang="nl-NL" sz="6000" i="1" spc="0" dirty="0">
                <a:latin typeface="Gill Sans MT"/>
                <a:sym typeface="Dover Sans Text"/>
              </a:rPr>
              <a:t>op die manier</a:t>
            </a:r>
            <a:endParaRPr lang="nl-NL" sz="6000" i="1" spc="0" dirty="0">
              <a:latin typeface="Gill Sans MT"/>
            </a:endParaRPr>
          </a:p>
          <a:p>
            <a:pPr marL="857250" indent="-857250" algn="l" defTabSz="127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5000" spc="0">
                <a:latin typeface="Dover Sans Text"/>
                <a:ea typeface="Dover Sans Text"/>
                <a:cs typeface="Dover Sans Text"/>
                <a:sym typeface="Dover Sans Text"/>
              </a:defRPr>
            </a:pPr>
            <a:r>
              <a:rPr lang="nl-NL" sz="6000" spc="0" dirty="0">
                <a:latin typeface="Gill Sans MT"/>
                <a:sym typeface="Dover Sans Text"/>
              </a:rPr>
              <a:t>Rotterdamse straattaal?</a:t>
            </a:r>
            <a:endParaRPr lang="nl-NL" sz="6000" spc="0" dirty="0">
              <a:latin typeface="Gill Sans MT"/>
            </a:endParaRPr>
          </a:p>
        </p:txBody>
      </p:sp>
      <p:pic>
        <p:nvPicPr>
          <p:cNvPr id="198" name="Logo-eenregelig.png" descr="Logo-eenregeli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25561" y="434348"/>
            <a:ext cx="3370127" cy="911372"/>
          </a:xfrm>
          <a:prstGeom prst="rect">
            <a:avLst/>
          </a:prstGeom>
          <a:ln w="12700">
            <a:miter lim="400000"/>
          </a:ln>
        </p:spPr>
      </p:pic>
      <p:sp>
        <p:nvSpPr>
          <p:cNvPr id="199" name="Antwoord"/>
          <p:cNvSpPr txBox="1">
            <a:spLocks noGrp="1"/>
          </p:cNvSpPr>
          <p:nvPr>
            <p:ph type="title"/>
          </p:nvPr>
        </p:nvSpPr>
        <p:spPr>
          <a:xfrm>
            <a:off x="1257300" y="2210179"/>
            <a:ext cx="21869400" cy="2228812"/>
          </a:xfrm>
          <a:prstGeom prst="rect">
            <a:avLst/>
          </a:prstGeom>
        </p:spPr>
        <p:txBody>
          <a:bodyPr/>
          <a:lstStyle>
            <a:lvl1pPr>
              <a:defRPr sz="12100" spc="0">
                <a:latin typeface="Dover Sans Text"/>
                <a:ea typeface="Dover Sans Text"/>
                <a:cs typeface="Dover Sans Text"/>
                <a:sym typeface="Dover Sans Text"/>
              </a:defRPr>
            </a:lvl1pPr>
          </a:lstStyle>
          <a:p>
            <a:r>
              <a:rPr>
                <a:latin typeface="Gill Sans MT" panose="020B0502020104020203" pitchFamily="34" charset="0"/>
              </a:rPr>
              <a:t>Antwoord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21B99F7-5A81-3ACD-BC85-D55E25C1D2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37402" y="5982355"/>
            <a:ext cx="5076234" cy="78617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66EA38E-74A7-0E33-2D29-3BE8BC8C95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632583">
            <a:off x="19498848" y="1844484"/>
            <a:ext cx="4605043" cy="4631307"/>
          </a:xfrm>
          <a:prstGeom prst="flowChartConnector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BA4E4A9-B7EA-A690-9567-99AB1CBE565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0537014">
            <a:off x="13166678" y="2504119"/>
            <a:ext cx="4602518" cy="4833648"/>
          </a:xfrm>
          <a:prstGeom prst="flowChartConnector">
            <a:avLst/>
          </a:prstGeom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Klik hier om samen een woord in te sturen"/>
          <p:cNvSpPr txBox="1"/>
          <p:nvPr/>
        </p:nvSpPr>
        <p:spPr>
          <a:xfrm>
            <a:off x="1452379" y="10302946"/>
            <a:ext cx="15843656" cy="7403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50800" tIns="50800" rIns="50800" bIns="50800" anchor="t">
            <a:normAutofit/>
          </a:bodyPr>
          <a:lstStyle>
            <a:lvl1pPr algn="l" defTabSz="12700">
              <a:lnSpc>
                <a:spcPct val="100000"/>
              </a:lnSpc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4500" b="1" u="sng" spc="0">
                <a:latin typeface="Dover Sans Text"/>
                <a:ea typeface="Dover Sans Text"/>
                <a:cs typeface="Dover Sans Text"/>
                <a:sym typeface="Dover Sans Text"/>
                <a:hlinkClick r:id="" action="ppaction://noaction"/>
              </a:defRPr>
            </a:lvl1pPr>
          </a:lstStyle>
          <a:p>
            <a:pPr marL="0" marR="0" lvl="0" indent="0" algn="l" defTabSz="127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u="none"/>
            </a:pPr>
            <a:r>
              <a:rPr kumimoji="0" sz="6000" b="0" i="0" u="none" strike="noStrike" kern="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Gill Sans MT"/>
                <a:sym typeface="Dover Sans Tex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Klik hier om </a:t>
            </a:r>
            <a:r>
              <a:rPr kumimoji="0" lang="nl-NL" sz="6000" b="0" i="0" u="none" strike="noStrike" kern="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Gill Sans MT"/>
                <a:sym typeface="Dover Sans Tex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als klas</a:t>
            </a:r>
            <a:r>
              <a:rPr kumimoji="0" sz="6000" b="0" i="0" u="none" strike="noStrike" kern="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Gill Sans MT"/>
                <a:sym typeface="Dover Sans Tex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een woord in te sturen</a:t>
            </a:r>
            <a:r>
              <a:rPr kumimoji="0" lang="nl-NL" sz="6000" b="0" i="0" u="none" strike="noStrike" kern="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Gill Sans MT"/>
                <a:sym typeface="Dover Sans Tex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 Je krijgt dan persoonlijk antwoord van een van onze taaladviseurs</a:t>
            </a:r>
            <a:r>
              <a:rPr lang="nl-NL" sz="6000" b="0" u="none">
                <a:solidFill>
                  <a:srgbClr val="0000FF"/>
                </a:solidFill>
                <a:latin typeface="Gill Sans MT"/>
              </a:rPr>
              <a:t>.</a:t>
            </a:r>
            <a:endParaRPr kumimoji="0" sz="6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/>
              <a:sym typeface="Dover Sans Text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205" name="Cirkel"/>
          <p:cNvSpPr/>
          <p:nvPr/>
        </p:nvSpPr>
        <p:spPr>
          <a:xfrm>
            <a:off x="17724364" y="7481789"/>
            <a:ext cx="5077161" cy="5077160"/>
          </a:xfrm>
          <a:prstGeom prst="ellipse">
            <a:avLst/>
          </a:prstGeom>
          <a:solidFill>
            <a:srgbClr val="D1E8E8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marL="0" marR="0" lvl="0" indent="0" algn="ctr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spc="-44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 kumimoji="0" sz="2200" b="0" i="0" u="none" strike="noStrike" kern="0" cap="none" spc="-44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raphik Semibold"/>
              <a:sym typeface="Graphik Semibold"/>
            </a:endParaRPr>
          </a:p>
        </p:txBody>
      </p:sp>
      <p:sp>
        <p:nvSpPr>
          <p:cNvPr id="206" name="Onze Taal  zoek het voor…"/>
          <p:cNvSpPr txBox="1"/>
          <p:nvPr/>
        </p:nvSpPr>
        <p:spPr>
          <a:xfrm>
            <a:off x="13716612" y="8722578"/>
            <a:ext cx="13092664" cy="2595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0" marR="0" lvl="0" indent="0" algn="ctr" defTabSz="127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4500" spc="0">
                <a:latin typeface="Antonia H3 Regular"/>
                <a:ea typeface="Antonia H3 Regular"/>
                <a:cs typeface="Antonia H3 Regular"/>
                <a:sym typeface="Antonia H3 Regular"/>
              </a:defRPr>
            </a:pPr>
            <a:r>
              <a:rPr kumimoji="0" lang="nl-NL" sz="5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 pitchFamily="34" charset="0"/>
                <a:sym typeface="Antonia H3 Regular"/>
              </a:rPr>
              <a:t>Onze Taal </a:t>
            </a:r>
            <a:br>
              <a:rPr kumimoji="0" lang="nl-NL" sz="5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 pitchFamily="34" charset="0"/>
                <a:sym typeface="Antonia H3 Regular"/>
              </a:rPr>
            </a:br>
            <a:r>
              <a:rPr kumimoji="0" lang="nl-NL" sz="5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 pitchFamily="34" charset="0"/>
                <a:sym typeface="Antonia H3 Regular"/>
              </a:rPr>
              <a:t>zoekt het voor </a:t>
            </a:r>
          </a:p>
          <a:p>
            <a:pPr marL="0" marR="0" lvl="0" indent="0" algn="ctr" defTabSz="127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4500" spc="0">
                <a:latin typeface="Antonia H3 Regular"/>
                <a:ea typeface="Antonia H3 Regular"/>
                <a:cs typeface="Antonia H3 Regular"/>
                <a:sym typeface="Antonia H3 Regular"/>
              </a:defRPr>
            </a:pPr>
            <a:r>
              <a:rPr kumimoji="0" lang="nl-NL" sz="5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 pitchFamily="34" charset="0"/>
                <a:sym typeface="Antonia H3 Regular"/>
              </a:rPr>
              <a:t>jullie uit!</a:t>
            </a:r>
          </a:p>
        </p:txBody>
      </p:sp>
      <p:sp>
        <p:nvSpPr>
          <p:cNvPr id="207" name="Zoeken"/>
          <p:cNvSpPr/>
          <p:nvPr/>
        </p:nvSpPr>
        <p:spPr>
          <a:xfrm>
            <a:off x="17483985" y="7218252"/>
            <a:ext cx="6928432" cy="81204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400" h="21502" extrusionOk="0">
                <a:moveTo>
                  <a:pt x="7928" y="4"/>
                </a:moveTo>
                <a:cubicBezTo>
                  <a:pt x="6343" y="54"/>
                  <a:pt x="4758" y="513"/>
                  <a:pt x="3383" y="1414"/>
                </a:cubicBezTo>
                <a:cubicBezTo>
                  <a:pt x="-286" y="3816"/>
                  <a:pt x="-1098" y="8454"/>
                  <a:pt x="1573" y="11753"/>
                </a:cubicBezTo>
                <a:cubicBezTo>
                  <a:pt x="3866" y="14587"/>
                  <a:pt x="8102" y="15587"/>
                  <a:pt x="11645" y="14130"/>
                </a:cubicBezTo>
                <a:lnTo>
                  <a:pt x="11895" y="14028"/>
                </a:lnTo>
                <a:lnTo>
                  <a:pt x="12039" y="14238"/>
                </a:lnTo>
                <a:cubicBezTo>
                  <a:pt x="12051" y="14256"/>
                  <a:pt x="12060" y="14269"/>
                  <a:pt x="12071" y="14282"/>
                </a:cubicBezTo>
                <a:lnTo>
                  <a:pt x="17686" y="21218"/>
                </a:lnTo>
                <a:cubicBezTo>
                  <a:pt x="17806" y="21366"/>
                  <a:pt x="17984" y="21464"/>
                  <a:pt x="18188" y="21493"/>
                </a:cubicBezTo>
                <a:cubicBezTo>
                  <a:pt x="18392" y="21522"/>
                  <a:pt x="18597" y="21479"/>
                  <a:pt x="18762" y="21371"/>
                </a:cubicBezTo>
                <a:lnTo>
                  <a:pt x="20082" y="20505"/>
                </a:lnTo>
                <a:cubicBezTo>
                  <a:pt x="20425" y="20281"/>
                  <a:pt x="20502" y="19847"/>
                  <a:pt x="20252" y="19538"/>
                </a:cubicBezTo>
                <a:lnTo>
                  <a:pt x="14637" y="12602"/>
                </a:lnTo>
                <a:cubicBezTo>
                  <a:pt x="14613" y="12572"/>
                  <a:pt x="14586" y="12546"/>
                  <a:pt x="14559" y="12521"/>
                </a:cubicBezTo>
                <a:lnTo>
                  <a:pt x="14359" y="12340"/>
                </a:lnTo>
                <a:lnTo>
                  <a:pt x="14540" y="12143"/>
                </a:lnTo>
                <a:cubicBezTo>
                  <a:pt x="16964" y="9533"/>
                  <a:pt x="17103" y="5790"/>
                  <a:pt x="14878" y="3042"/>
                </a:cubicBezTo>
                <a:cubicBezTo>
                  <a:pt x="13209" y="980"/>
                  <a:pt x="10569" y="-78"/>
                  <a:pt x="7928" y="4"/>
                </a:cubicBezTo>
                <a:close/>
                <a:moveTo>
                  <a:pt x="7952" y="1548"/>
                </a:moveTo>
                <a:cubicBezTo>
                  <a:pt x="8377" y="1533"/>
                  <a:pt x="8807" y="1556"/>
                  <a:pt x="9237" y="1617"/>
                </a:cubicBezTo>
                <a:cubicBezTo>
                  <a:pt x="10956" y="1861"/>
                  <a:pt x="12466" y="2690"/>
                  <a:pt x="13488" y="3952"/>
                </a:cubicBezTo>
                <a:cubicBezTo>
                  <a:pt x="15601" y="6562"/>
                  <a:pt x="14959" y="10231"/>
                  <a:pt x="12058" y="12131"/>
                </a:cubicBezTo>
                <a:cubicBezTo>
                  <a:pt x="10904" y="12887"/>
                  <a:pt x="9563" y="13250"/>
                  <a:pt x="8234" y="13250"/>
                </a:cubicBezTo>
                <a:cubicBezTo>
                  <a:pt x="6221" y="13250"/>
                  <a:pt x="4235" y="12415"/>
                  <a:pt x="2963" y="10843"/>
                </a:cubicBezTo>
                <a:cubicBezTo>
                  <a:pt x="850" y="8233"/>
                  <a:pt x="1491" y="4565"/>
                  <a:pt x="4393" y="2665"/>
                </a:cubicBezTo>
                <a:cubicBezTo>
                  <a:pt x="5446" y="1976"/>
                  <a:pt x="6677" y="1593"/>
                  <a:pt x="7952" y="1548"/>
                </a:cubicBezTo>
                <a:close/>
              </a:path>
            </a:pathLst>
          </a:custGeom>
          <a:solidFill>
            <a:srgbClr val="FFFFFF"/>
          </a:solidFill>
          <a:ln w="57150">
            <a:solidFill>
              <a:srgbClr val="FDF396"/>
            </a:solidFill>
            <a:miter lim="400000"/>
          </a:ln>
        </p:spPr>
        <p:txBody>
          <a:bodyPr lIns="50800" tIns="50800" rIns="50800" bIns="50800" anchor="ctr"/>
          <a:lstStyle/>
          <a:p>
            <a:pPr marL="0" marR="0" lvl="0" indent="0" algn="ctr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spc="-44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pPr>
            <a:endParaRPr kumimoji="0" sz="2200" b="0" i="0" u="none" strike="noStrike" kern="0" cap="none" spc="-44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raphik Semibold"/>
              <a:sym typeface="Graphik Semibold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D5822218-4340-69FC-63E3-D2D2ABC75BC4}"/>
              </a:ext>
            </a:extLst>
          </p:cNvPr>
          <p:cNvSpPr txBox="1"/>
          <p:nvPr/>
        </p:nvSpPr>
        <p:spPr>
          <a:xfrm>
            <a:off x="1452379" y="3071101"/>
            <a:ext cx="13541188" cy="37998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821531" rtl="0" eaLnBrk="1" fontAlgn="auto" latinLnBrk="0" hangingPunct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>
                <a:tab pos="812800" algn="l"/>
              </a:tabLst>
              <a:defRPr/>
            </a:pPr>
            <a:r>
              <a:rPr kumimoji="0" lang="nl-NL" sz="6000" b="0" i="0" u="none" strike="noStrike" kern="0" cap="none" spc="-26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/>
                <a:sym typeface="Graphik Compact Regular"/>
              </a:rPr>
              <a:t>Uitzoeken waar woorden vandaan komen noemen we </a:t>
            </a:r>
            <a:r>
              <a:rPr kumimoji="0" lang="nl-NL" sz="6000" b="0" i="1" u="none" strike="noStrike" kern="0" cap="none" spc="-26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/>
                <a:sym typeface="Graphik Compact Regular"/>
              </a:rPr>
              <a:t>etymologie</a:t>
            </a:r>
            <a:r>
              <a:rPr kumimoji="0" lang="nl-NL" sz="6000" b="0" i="0" u="none" strike="noStrike" kern="0" cap="none" spc="-26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/>
                <a:sym typeface="Graphik Compact Regular"/>
              </a:rPr>
              <a:t>. </a:t>
            </a:r>
            <a:br>
              <a:rPr lang="nl-NL" sz="6000" b="0" i="0" u="none" strike="noStrike" kern="0" cap="none" spc="-26" normalizeH="0" baseline="0" noProof="0">
                <a:ln>
                  <a:noFill/>
                </a:ln>
                <a:effectLst/>
                <a:uLnTx/>
                <a:uFillTx/>
                <a:latin typeface="Gill Sans MT" panose="020B0502020104020203" pitchFamily="34" charset="0"/>
              </a:rPr>
            </a:br>
            <a:br>
              <a:rPr lang="nl-NL" sz="6000" b="0" i="0" u="none" strike="noStrike" kern="0" cap="none" spc="-26" normalizeH="0" baseline="0" noProof="0">
                <a:ln>
                  <a:noFill/>
                </a:ln>
                <a:effectLst/>
                <a:uLnTx/>
                <a:uFillTx/>
                <a:latin typeface="Gill Sans MT" panose="020B0502020104020203" pitchFamily="34" charset="0"/>
              </a:rPr>
            </a:br>
            <a:r>
              <a:rPr kumimoji="0" lang="nl-NL" sz="6000" b="0" i="0" u="none" strike="noStrike" kern="0" cap="none" spc="-26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/>
                <a:sym typeface="Graphik Compact Regular"/>
              </a:rPr>
              <a:t>Van welk woord zouden jullie de etymologie willen weten</a:t>
            </a:r>
            <a:r>
              <a:rPr lang="nl-NL" sz="6000">
                <a:latin typeface="Gill Sans MT"/>
              </a:rPr>
              <a:t>?</a:t>
            </a:r>
            <a:r>
              <a:rPr kumimoji="0" lang="nl-NL" sz="6000" b="0" i="0" u="none" strike="noStrike" kern="0" cap="none" spc="-26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/>
                <a:sym typeface="Graphik Compact Regular"/>
              </a:rPr>
              <a:t> </a:t>
            </a:r>
            <a:endParaRPr lang="nl-NL" sz="6000" b="0" i="0" u="none" strike="noStrike" kern="0" cap="none" spc="-26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/>
            </a:endParaRPr>
          </a:p>
        </p:txBody>
      </p:sp>
      <p:pic>
        <p:nvPicPr>
          <p:cNvPr id="2" name="Logo-eenregelig.png" descr="Logo-eenregelig.png">
            <a:extLst>
              <a:ext uri="{FF2B5EF4-FFF2-40B4-BE49-F238E27FC236}">
                <a16:creationId xmlns:a16="http://schemas.microsoft.com/office/drawing/2014/main" id="{966BA99A-FF55-4EE8-E281-605941C4E6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25561" y="434348"/>
            <a:ext cx="3370127" cy="91137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" grpId="0" animBg="1"/>
      <p:bldP spid="205" grpId="0" animBg="1"/>
      <p:bldP spid="206" grpId="0" animBg="1"/>
      <p:bldP spid="207" grpId="0" animBg="1"/>
    </p:bldLst>
  </p:timing>
</p:sld>
</file>

<file path=ppt/theme/theme1.xml><?xml version="1.0" encoding="utf-8"?>
<a:theme xmlns:a="http://schemas.openxmlformats.org/drawingml/2006/main" name="27_Showcase">
  <a:themeElements>
    <a:clrScheme name="27_Showcas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599DFF"/>
      </a:accent1>
      <a:accent2>
        <a:srgbClr val="00D4D2"/>
      </a:accent2>
      <a:accent3>
        <a:srgbClr val="38E53A"/>
      </a:accent3>
      <a:accent4>
        <a:srgbClr val="FFFA00"/>
      </a:accent4>
      <a:accent5>
        <a:srgbClr val="FF7D74"/>
      </a:accent5>
      <a:accent6>
        <a:srgbClr val="FF80E9"/>
      </a:accent6>
      <a:hlink>
        <a:srgbClr val="0000FF"/>
      </a:hlink>
      <a:folHlink>
        <a:srgbClr val="FF00FF"/>
      </a:folHlink>
    </a:clrScheme>
    <a:fontScheme name="27_Showcase">
      <a:majorFont>
        <a:latin typeface="Graphik"/>
        <a:ea typeface="Graphik"/>
        <a:cs typeface="Graphik"/>
      </a:majorFont>
      <a:minorFont>
        <a:latin typeface="Graphik"/>
        <a:ea typeface="Graphik"/>
        <a:cs typeface="Graphik"/>
      </a:minorFont>
    </a:fontScheme>
    <a:fmtScheme name="27_Showcas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-44" normalizeH="0" baseline="0">
            <a:ln>
              <a:noFill/>
            </a:ln>
            <a:solidFill>
              <a:srgbClr val="FFFFFF"/>
            </a:solidFill>
            <a:effectLst/>
            <a:uFillTx/>
            <a:latin typeface="Graphik Semibold"/>
            <a:ea typeface="Graphik Semibold"/>
            <a:cs typeface="Graphik Semibold"/>
            <a:sym typeface="Graphik Semi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80000"/>
          </a:lnSpc>
          <a:spcBef>
            <a:spcPts val="400"/>
          </a:spcBef>
          <a:spcAft>
            <a:spcPts val="0"/>
          </a:spcAft>
          <a:buClrTx/>
          <a:buSzTx/>
          <a:buFontTx/>
          <a:buNone/>
          <a:tabLst>
            <a:tab pos="812800" algn="l"/>
          </a:tabLst>
          <a:defRPr kumimoji="0" sz="2600" b="0" i="0" u="none" strike="noStrike" cap="none" spc="-26" normalizeH="0" baseline="0">
            <a:ln>
              <a:noFill/>
            </a:ln>
            <a:solidFill>
              <a:srgbClr val="000000"/>
            </a:solidFill>
            <a:effectLst/>
            <a:uFillTx/>
            <a:latin typeface="Graphik Compact Regular"/>
            <a:ea typeface="Graphik Compact Regular"/>
            <a:cs typeface="Graphik Compact Regular"/>
            <a:sym typeface="Graphik Compac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8_Showcase">
  <a:themeElements>
    <a:clrScheme name="27_Showcas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99DFF"/>
      </a:accent1>
      <a:accent2>
        <a:srgbClr val="00D4D2"/>
      </a:accent2>
      <a:accent3>
        <a:srgbClr val="38E53A"/>
      </a:accent3>
      <a:accent4>
        <a:srgbClr val="FFFA00"/>
      </a:accent4>
      <a:accent5>
        <a:srgbClr val="FF7D74"/>
      </a:accent5>
      <a:accent6>
        <a:srgbClr val="FF80E9"/>
      </a:accent6>
      <a:hlink>
        <a:srgbClr val="0000FF"/>
      </a:hlink>
      <a:folHlink>
        <a:srgbClr val="FF00FF"/>
      </a:folHlink>
    </a:clrScheme>
    <a:fontScheme name="27_Showcas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7_Showcas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1530" rtl="0" fontAlgn="auto" latinLnBrk="0" hangingPunct="0">
          <a:lnSpc>
            <a:spcPct val="80000"/>
          </a:lnSpc>
          <a:spcBef>
            <a:spcPts val="400"/>
          </a:spcBef>
          <a:spcAft>
            <a:spcPts val="0"/>
          </a:spcAft>
          <a:buClrTx/>
          <a:buSzTx/>
          <a:buFontTx/>
          <a:buNone/>
          <a:tabLst>
            <a:tab pos="812800" algn="l"/>
          </a:tabLst>
          <a:defRPr kumimoji="0" sz="2600" b="0" i="0" u="none" strike="noStrike" cap="none" spc="-26" normalizeH="0" baseline="0">
            <a:ln>
              <a:noFill/>
            </a:ln>
            <a:solidFill>
              <a:srgbClr val="000000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1530" rtl="0" fontAlgn="auto" latinLnBrk="0" hangingPunct="0">
          <a:lnSpc>
            <a:spcPct val="80000"/>
          </a:lnSpc>
          <a:spcBef>
            <a:spcPts val="400"/>
          </a:spcBef>
          <a:spcAft>
            <a:spcPts val="0"/>
          </a:spcAft>
          <a:buClrTx/>
          <a:buSzTx/>
          <a:buFontTx/>
          <a:buNone/>
          <a:tabLst>
            <a:tab pos="812800" algn="l"/>
          </a:tabLst>
          <a:defRPr kumimoji="0" sz="2600" b="0" i="0" u="none" strike="noStrike" cap="none" spc="-26" normalizeH="0" baseline="0">
            <a:ln>
              <a:noFill/>
            </a:ln>
            <a:solidFill>
              <a:srgbClr val="000000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27_Showcase">
  <a:themeElements>
    <a:clrScheme name="27_Showcas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599DFF"/>
      </a:accent1>
      <a:accent2>
        <a:srgbClr val="00D4D2"/>
      </a:accent2>
      <a:accent3>
        <a:srgbClr val="38E53A"/>
      </a:accent3>
      <a:accent4>
        <a:srgbClr val="FFFA00"/>
      </a:accent4>
      <a:accent5>
        <a:srgbClr val="FF7D74"/>
      </a:accent5>
      <a:accent6>
        <a:srgbClr val="FF80E9"/>
      </a:accent6>
      <a:hlink>
        <a:srgbClr val="0000FF"/>
      </a:hlink>
      <a:folHlink>
        <a:srgbClr val="FF00FF"/>
      </a:folHlink>
    </a:clrScheme>
    <a:fontScheme name="27_Showcase">
      <a:majorFont>
        <a:latin typeface="Graphik"/>
        <a:ea typeface="Graphik"/>
        <a:cs typeface="Graphik"/>
      </a:majorFont>
      <a:minorFont>
        <a:latin typeface="Graphik"/>
        <a:ea typeface="Graphik"/>
        <a:cs typeface="Graphik"/>
      </a:minorFont>
    </a:fontScheme>
    <a:fmtScheme name="27_Showcas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-44" normalizeH="0" baseline="0">
            <a:ln>
              <a:noFill/>
            </a:ln>
            <a:solidFill>
              <a:srgbClr val="FFFFFF"/>
            </a:solidFill>
            <a:effectLst/>
            <a:uFillTx/>
            <a:latin typeface="Graphik Semibold"/>
            <a:ea typeface="Graphik Semibold"/>
            <a:cs typeface="Graphik Semibold"/>
            <a:sym typeface="Graphik Semi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80000"/>
          </a:lnSpc>
          <a:spcBef>
            <a:spcPts val="400"/>
          </a:spcBef>
          <a:spcAft>
            <a:spcPts val="0"/>
          </a:spcAft>
          <a:buClrTx/>
          <a:buSzTx/>
          <a:buFontTx/>
          <a:buNone/>
          <a:tabLst>
            <a:tab pos="812800" algn="l"/>
          </a:tabLst>
          <a:defRPr kumimoji="0" sz="2600" b="0" i="0" u="none" strike="noStrike" cap="none" spc="-26" normalizeH="0" baseline="0">
            <a:ln>
              <a:noFill/>
            </a:ln>
            <a:solidFill>
              <a:srgbClr val="000000"/>
            </a:solidFill>
            <a:effectLst/>
            <a:uFillTx/>
            <a:latin typeface="Graphik Compact Regular"/>
            <a:ea typeface="Graphik Compact Regular"/>
            <a:cs typeface="Graphik Compact Regular"/>
            <a:sym typeface="Graphik Compac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CEA4A44E891A438A338D43CA880004" ma:contentTypeVersion="12" ma:contentTypeDescription="Een nieuw document maken." ma:contentTypeScope="" ma:versionID="f79c9c6c93fb5868d9468610f5ef6f7f">
  <xsd:schema xmlns:xsd="http://www.w3.org/2001/XMLSchema" xmlns:xs="http://www.w3.org/2001/XMLSchema" xmlns:p="http://schemas.microsoft.com/office/2006/metadata/properties" xmlns:ns3="66e42d38-1dc4-4b5c-a41a-a10bea671e08" targetNamespace="http://schemas.microsoft.com/office/2006/metadata/properties" ma:root="true" ma:fieldsID="7139ca115ed30cc3b47bab5357d1110b" ns3:_="">
    <xsd:import namespace="66e42d38-1dc4-4b5c-a41a-a10bea671e08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_activity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e42d38-1dc4-4b5c-a41a-a10bea671e08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6e42d38-1dc4-4b5c-a41a-a10bea671e08" xsi:nil="true"/>
  </documentManagement>
</p:properties>
</file>

<file path=customXml/itemProps1.xml><?xml version="1.0" encoding="utf-8"?>
<ds:datastoreItem xmlns:ds="http://schemas.openxmlformats.org/officeDocument/2006/customXml" ds:itemID="{4DD1E15F-60C6-4E29-9185-1CA38A775D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9E28ECC-552D-41FB-BAD9-F19157DCEDF5}">
  <ds:schemaRefs>
    <ds:schemaRef ds:uri="66e42d38-1dc4-4b5c-a41a-a10bea671e0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6EEFD5B-DEBB-40B7-A0EE-593EA5B41270}">
  <ds:schemaRefs>
    <ds:schemaRef ds:uri="66e42d38-1dc4-4b5c-a41a-a10bea671e08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dcmitype/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586</Words>
  <Application>Microsoft Office PowerPoint</Application>
  <PresentationFormat>Custom</PresentationFormat>
  <Paragraphs>42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9" baseType="lpstr">
      <vt:lpstr>Arial</vt:lpstr>
      <vt:lpstr>Courier New</vt:lpstr>
      <vt:lpstr>Dover Sans Text</vt:lpstr>
      <vt:lpstr>Gill Sans MT</vt:lpstr>
      <vt:lpstr>Graphik</vt:lpstr>
      <vt:lpstr>Graphik Compact Regular</vt:lpstr>
      <vt:lpstr>Graphik Medium</vt:lpstr>
      <vt:lpstr>Graphik Semibold</vt:lpstr>
      <vt:lpstr>Helvetica Neue</vt:lpstr>
      <vt:lpstr>Wingdings</vt:lpstr>
      <vt:lpstr>27_Showcase</vt:lpstr>
      <vt:lpstr>28_Showcase</vt:lpstr>
      <vt:lpstr>Fiets … fIETS? fiets?</vt:lpstr>
      <vt:lpstr>fiets</vt:lpstr>
      <vt:lpstr>VraAG</vt:lpstr>
      <vt:lpstr>Antwoord</vt:lpstr>
      <vt:lpstr>VraAG</vt:lpstr>
      <vt:lpstr>Antwoord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Louk Röell</dc:creator>
  <cp:lastModifiedBy>Jente Adriaansen</cp:lastModifiedBy>
  <cp:revision>1</cp:revision>
  <dcterms:modified xsi:type="dcterms:W3CDTF">2025-11-04T10:37:38Z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0x01010018CEA4A44E891A438A338D43CA880004</vt:lpwstr>
  </property>
</Properties>
</file>