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12"/>
  </p:notesMasterIdLst>
  <p:sldIdLst>
    <p:sldId id="256" r:id="rId3"/>
    <p:sldId id="257" r:id="rId4"/>
    <p:sldId id="265" r:id="rId5"/>
    <p:sldId id="259" r:id="rId6"/>
    <p:sldId id="266" r:id="rId7"/>
    <p:sldId id="267" r:id="rId8"/>
    <p:sldId id="271" r:id="rId9"/>
    <p:sldId id="272" r:id="rId10"/>
    <p:sldId id="270"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17332F-AB16-C6E1-E071-A0578319236D}" name="Roos de Bruyn" initials="RB" userId="S::roos@onzetaal.nl::6056debc-6b08-4ad7-a6a9-b6b8513623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34155-F2CE-A2B8-73C3-934DE2B7D427}" v="4" dt="2025-05-19T14:10:01.264"/>
    <p1510:client id="{723FC840-B09D-2C35-442D-A0F8810A5644}" v="33" dt="2025-05-20T13:05:27.92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462" autoAdjust="0"/>
  </p:normalViewPr>
  <p:slideViewPr>
    <p:cSldViewPr snapToGrid="0">
      <p:cViewPr varScale="1">
        <p:scale>
          <a:sx n="16" d="100"/>
          <a:sy n="16" d="100"/>
        </p:scale>
        <p:origin x="2611"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tgebruiker" userId="S::urn:spo:anon#352c58581446a4f821f9de4517f99130f623e53abd3bcc7a7fb7356f94dc58e0::" providerId="AD" clId="Web-{FF650687-F95E-B44F-ADDF-D00D8E6A0E1A}"/>
    <pc:docChg chg="modSld">
      <pc:chgData name="Gastgebruiker" userId="S::urn:spo:anon#352c58581446a4f821f9de4517f99130f623e53abd3bcc7a7fb7356f94dc58e0::" providerId="AD" clId="Web-{FF650687-F95E-B44F-ADDF-D00D8E6A0E1A}" dt="2025-04-23T15:13:43.552" v="40" actId="14100"/>
      <pc:docMkLst>
        <pc:docMk/>
      </pc:docMkLst>
      <pc:sldChg chg="modSp modNotes">
        <pc:chgData name="Gastgebruiker" userId="S::urn:spo:anon#352c58581446a4f821f9de4517f99130f623e53abd3bcc7a7fb7356f94dc58e0::" providerId="AD" clId="Web-{FF650687-F95E-B44F-ADDF-D00D8E6A0E1A}" dt="2025-04-23T15:09:36.036" v="24"/>
        <pc:sldMkLst>
          <pc:docMk/>
          <pc:sldMk cId="0" sldId="257"/>
        </pc:sldMkLst>
        <pc:spChg chg="mod">
          <ac:chgData name="Gastgebruiker" userId="S::urn:spo:anon#352c58581446a4f821f9de4517f99130f623e53abd3bcc7a7fb7356f94dc58e0::" providerId="AD" clId="Web-{FF650687-F95E-B44F-ADDF-D00D8E6A0E1A}" dt="2025-04-23T15:07:30.262" v="20" actId="20577"/>
          <ac:spMkLst>
            <pc:docMk/>
            <pc:sldMk cId="0" sldId="257"/>
            <ac:spMk id="178" creationId="{00000000-0000-0000-0000-000000000000}"/>
          </ac:spMkLst>
        </pc:spChg>
      </pc:sldChg>
      <pc:sldChg chg="modSp">
        <pc:chgData name="Gastgebruiker" userId="S::urn:spo:anon#352c58581446a4f821f9de4517f99130f623e53abd3bcc7a7fb7356f94dc58e0::" providerId="AD" clId="Web-{FF650687-F95E-B44F-ADDF-D00D8E6A0E1A}" dt="2025-04-23T15:13:37.895" v="38" actId="14100"/>
        <pc:sldMkLst>
          <pc:docMk/>
          <pc:sldMk cId="0" sldId="267"/>
        </pc:sldMkLst>
        <pc:spChg chg="mod">
          <ac:chgData name="Gastgebruiker" userId="S::urn:spo:anon#352c58581446a4f821f9de4517f99130f623e53abd3bcc7a7fb7356f94dc58e0::" providerId="AD" clId="Web-{FF650687-F95E-B44F-ADDF-D00D8E6A0E1A}" dt="2025-04-23T15:13:37.895" v="38" actId="14100"/>
          <ac:spMkLst>
            <pc:docMk/>
            <pc:sldMk cId="0" sldId="267"/>
            <ac:spMk id="216" creationId="{00000000-0000-0000-0000-000000000000}"/>
          </ac:spMkLst>
        </pc:spChg>
      </pc:sldChg>
      <pc:sldChg chg="modSp">
        <pc:chgData name="Gastgebruiker" userId="S::urn:spo:anon#352c58581446a4f821f9de4517f99130f623e53abd3bcc7a7fb7356f94dc58e0::" providerId="AD" clId="Web-{FF650687-F95E-B44F-ADDF-D00D8E6A0E1A}" dt="2025-04-23T15:12:48.767" v="29" actId="20577"/>
        <pc:sldMkLst>
          <pc:docMk/>
          <pc:sldMk cId="0" sldId="270"/>
        </pc:sldMkLst>
        <pc:spChg chg="mod">
          <ac:chgData name="Gastgebruiker" userId="S::urn:spo:anon#352c58581446a4f821f9de4517f99130f623e53abd3bcc7a7fb7356f94dc58e0::" providerId="AD" clId="Web-{FF650687-F95E-B44F-ADDF-D00D8E6A0E1A}" dt="2025-04-23T15:12:48.767" v="29" actId="20577"/>
          <ac:spMkLst>
            <pc:docMk/>
            <pc:sldMk cId="0" sldId="270"/>
            <ac:spMk id="203" creationId="{00000000-0000-0000-0000-000000000000}"/>
          </ac:spMkLst>
        </pc:spChg>
      </pc:sldChg>
      <pc:sldChg chg="modSp">
        <pc:chgData name="Gastgebruiker" userId="S::urn:spo:anon#352c58581446a4f821f9de4517f99130f623e53abd3bcc7a7fb7356f94dc58e0::" providerId="AD" clId="Web-{FF650687-F95E-B44F-ADDF-D00D8E6A0E1A}" dt="2025-04-23T15:13:43.552" v="40" actId="14100"/>
        <pc:sldMkLst>
          <pc:docMk/>
          <pc:sldMk cId="1982195116" sldId="271"/>
        </pc:sldMkLst>
        <pc:spChg chg="mod">
          <ac:chgData name="Gastgebruiker" userId="S::urn:spo:anon#352c58581446a4f821f9de4517f99130f623e53abd3bcc7a7fb7356f94dc58e0::" providerId="AD" clId="Web-{FF650687-F95E-B44F-ADDF-D00D8E6A0E1A}" dt="2025-04-23T15:13:43.552" v="40" actId="14100"/>
          <ac:spMkLst>
            <pc:docMk/>
            <pc:sldMk cId="1982195116" sldId="271"/>
            <ac:spMk id="190" creationId="{D29F6638-08E4-7604-E5C3-D4856DB1BBD1}"/>
          </ac:spMkLst>
        </pc:spChg>
      </pc:sldChg>
      <pc:sldChg chg="modSp">
        <pc:chgData name="Gastgebruiker" userId="S::urn:spo:anon#352c58581446a4f821f9de4517f99130f623e53abd3bcc7a7fb7356f94dc58e0::" providerId="AD" clId="Web-{FF650687-F95E-B44F-ADDF-D00D8E6A0E1A}" dt="2025-04-23T15:13:09.315" v="32" actId="14100"/>
        <pc:sldMkLst>
          <pc:docMk/>
          <pc:sldMk cId="1485611596" sldId="272"/>
        </pc:sldMkLst>
        <pc:spChg chg="mod">
          <ac:chgData name="Gastgebruiker" userId="S::urn:spo:anon#352c58581446a4f821f9de4517f99130f623e53abd3bcc7a7fb7356f94dc58e0::" providerId="AD" clId="Web-{FF650687-F95E-B44F-ADDF-D00D8E6A0E1A}" dt="2025-04-23T15:13:09.315" v="32" actId="14100"/>
          <ac:spMkLst>
            <pc:docMk/>
            <pc:sldMk cId="1485611596" sldId="272"/>
            <ac:spMk id="216" creationId="{2D9DB0AA-A03D-AEA2-9D76-CC93139677ED}"/>
          </ac:spMkLst>
        </pc:spChg>
      </pc:sldChg>
    </pc:docChg>
  </pc:docChgLst>
  <pc:docChgLst>
    <pc:chgData name="judith.gabel" userId="S::judith.gabel_gmail.com#ext#@onzetaal.onmicrosoft.com::2e56cd29-53f1-44e0-bf34-ea66d01e823d" providerId="AD" clId="Web-{723FC840-B09D-2C35-442D-A0F8810A5644}"/>
    <pc:docChg chg="modSld modMainMaster">
      <pc:chgData name="judith.gabel" userId="S::judith.gabel_gmail.com#ext#@onzetaal.onmicrosoft.com::2e56cd29-53f1-44e0-bf34-ea66d01e823d" providerId="AD" clId="Web-{723FC840-B09D-2C35-442D-A0F8810A5644}" dt="2025-05-20T13:05:27.921" v="29"/>
      <pc:docMkLst>
        <pc:docMk/>
      </pc:docMkLst>
      <pc:sldChg chg="modSp mod setBg">
        <pc:chgData name="judith.gabel" userId="S::judith.gabel_gmail.com#ext#@onzetaal.onmicrosoft.com::2e56cd29-53f1-44e0-bf34-ea66d01e823d" providerId="AD" clId="Web-{723FC840-B09D-2C35-442D-A0F8810A5644}" dt="2025-05-20T13:00:41.943" v="3" actId="1076"/>
        <pc:sldMkLst>
          <pc:docMk/>
          <pc:sldMk cId="0" sldId="256"/>
        </pc:sldMkLst>
        <pc:picChg chg="mod">
          <ac:chgData name="judith.gabel" userId="S::judith.gabel_gmail.com#ext#@onzetaal.onmicrosoft.com::2e56cd29-53f1-44e0-bf34-ea66d01e823d" providerId="AD" clId="Web-{723FC840-B09D-2C35-442D-A0F8810A5644}" dt="2025-05-20T13:00:41.943" v="3" actId="1076"/>
          <ac:picMkLst>
            <pc:docMk/>
            <pc:sldMk cId="0" sldId="256"/>
            <ac:picMk id="4" creationId="{9D248AC2-7BA1-30FE-C7AE-0B864E003E58}"/>
          </ac:picMkLst>
        </pc:picChg>
      </pc:sldChg>
      <pc:sldChg chg="modSp mod">
        <pc:chgData name="judith.gabel" userId="S::judith.gabel_gmail.com#ext#@onzetaal.onmicrosoft.com::2e56cd29-53f1-44e0-bf34-ea66d01e823d" providerId="AD" clId="Web-{723FC840-B09D-2C35-442D-A0F8810A5644}" dt="2025-05-20T13:01:55.477" v="15" actId="20577"/>
        <pc:sldMkLst>
          <pc:docMk/>
          <pc:sldMk cId="0" sldId="257"/>
        </pc:sldMkLst>
        <pc:spChg chg="mod">
          <ac:chgData name="judith.gabel" userId="S::judith.gabel_gmail.com#ext#@onzetaal.onmicrosoft.com::2e56cd29-53f1-44e0-bf34-ea66d01e823d" providerId="AD" clId="Web-{723FC840-B09D-2C35-442D-A0F8810A5644}" dt="2025-05-20T13:01:55.477" v="15" actId="20577"/>
          <ac:spMkLst>
            <pc:docMk/>
            <pc:sldMk cId="0" sldId="257"/>
            <ac:spMk id="178" creationId="{00000000-0000-0000-0000-000000000000}"/>
          </ac:spMkLst>
        </pc:spChg>
        <pc:picChg chg="mod">
          <ac:chgData name="judith.gabel" userId="S::judith.gabel_gmail.com#ext#@onzetaal.onmicrosoft.com::2e56cd29-53f1-44e0-bf34-ea66d01e823d" providerId="AD" clId="Web-{723FC840-B09D-2C35-442D-A0F8810A5644}" dt="2025-05-20T13:01:07.397" v="8" actId="14100"/>
          <ac:picMkLst>
            <pc:docMk/>
            <pc:sldMk cId="0" sldId="257"/>
            <ac:picMk id="2" creationId="{D897F2B1-347E-4150-EC2D-DB06636C4451}"/>
          </ac:picMkLst>
        </pc:picChg>
      </pc:sldChg>
      <pc:sldChg chg="addSp mod">
        <pc:chgData name="judith.gabel" userId="S::judith.gabel_gmail.com#ext#@onzetaal.onmicrosoft.com::2e56cd29-53f1-44e0-bf34-ea66d01e823d" providerId="AD" clId="Web-{723FC840-B09D-2C35-442D-A0F8810A5644}" dt="2025-05-20T13:05:27.921" v="29"/>
        <pc:sldMkLst>
          <pc:docMk/>
          <pc:sldMk cId="0" sldId="259"/>
        </pc:sldMkLst>
        <pc:picChg chg="add">
          <ac:chgData name="judith.gabel" userId="S::judith.gabel_gmail.com#ext#@onzetaal.onmicrosoft.com::2e56cd29-53f1-44e0-bf34-ea66d01e823d" providerId="AD" clId="Web-{723FC840-B09D-2C35-442D-A0F8810A5644}" dt="2025-05-20T13:05:27.921" v="29"/>
          <ac:picMkLst>
            <pc:docMk/>
            <pc:sldMk cId="0" sldId="259"/>
            <ac:picMk id="3" creationId="{41839A98-DC62-78D4-7F58-19449AD04547}"/>
          </ac:picMkLst>
        </pc:picChg>
      </pc:sldChg>
      <pc:sldChg chg="mod">
        <pc:chgData name="judith.gabel" userId="S::judith.gabel_gmail.com#ext#@onzetaal.onmicrosoft.com::2e56cd29-53f1-44e0-bf34-ea66d01e823d" providerId="AD" clId="Web-{723FC840-B09D-2C35-442D-A0F8810A5644}" dt="2025-05-20T13:00:32.553" v="1"/>
        <pc:sldMkLst>
          <pc:docMk/>
          <pc:sldMk cId="0" sldId="265"/>
        </pc:sldMkLst>
      </pc:sldChg>
      <pc:sldChg chg="modSp mod">
        <pc:chgData name="judith.gabel" userId="S::judith.gabel_gmail.com#ext#@onzetaal.onmicrosoft.com::2e56cd29-53f1-44e0-bf34-ea66d01e823d" providerId="AD" clId="Web-{723FC840-B09D-2C35-442D-A0F8810A5644}" dt="2025-05-20T13:02:12.618" v="16" actId="14100"/>
        <pc:sldMkLst>
          <pc:docMk/>
          <pc:sldMk cId="0" sldId="266"/>
        </pc:sldMkLst>
        <pc:picChg chg="mod">
          <ac:chgData name="judith.gabel" userId="S::judith.gabel_gmail.com#ext#@onzetaal.onmicrosoft.com::2e56cd29-53f1-44e0-bf34-ea66d01e823d" providerId="AD" clId="Web-{723FC840-B09D-2C35-442D-A0F8810A5644}" dt="2025-05-20T13:02:12.618" v="16" actId="14100"/>
          <ac:picMkLst>
            <pc:docMk/>
            <pc:sldMk cId="0" sldId="266"/>
            <ac:picMk id="2050" creationId="{5967D5D1-D2BB-AB02-9B07-95E4DC93BA29}"/>
          </ac:picMkLst>
        </pc:picChg>
      </pc:sldChg>
      <pc:sldChg chg="addSp delSp mod">
        <pc:chgData name="judith.gabel" userId="S::judith.gabel_gmail.com#ext#@onzetaal.onmicrosoft.com::2e56cd29-53f1-44e0-bf34-ea66d01e823d" providerId="AD" clId="Web-{723FC840-B09D-2C35-442D-A0F8810A5644}" dt="2025-05-20T13:02:19.056" v="18"/>
        <pc:sldMkLst>
          <pc:docMk/>
          <pc:sldMk cId="0" sldId="267"/>
        </pc:sldMkLst>
        <pc:picChg chg="del">
          <ac:chgData name="judith.gabel" userId="S::judith.gabel_gmail.com#ext#@onzetaal.onmicrosoft.com::2e56cd29-53f1-44e0-bf34-ea66d01e823d" providerId="AD" clId="Web-{723FC840-B09D-2C35-442D-A0F8810A5644}" dt="2025-05-20T13:02:17.806" v="17"/>
          <ac:picMkLst>
            <pc:docMk/>
            <pc:sldMk cId="0" sldId="267"/>
            <ac:picMk id="2" creationId="{22A8E5AD-E4CD-E0EF-2DC1-481422AF2856}"/>
          </ac:picMkLst>
        </pc:picChg>
        <pc:picChg chg="add">
          <ac:chgData name="judith.gabel" userId="S::judith.gabel_gmail.com#ext#@onzetaal.onmicrosoft.com::2e56cd29-53f1-44e0-bf34-ea66d01e823d" providerId="AD" clId="Web-{723FC840-B09D-2C35-442D-A0F8810A5644}" dt="2025-05-20T13:02:19.056" v="18"/>
          <ac:picMkLst>
            <pc:docMk/>
            <pc:sldMk cId="0" sldId="267"/>
            <ac:picMk id="4" creationId="{5490ACAE-7D15-5908-8C7B-F2C0385C13BC}"/>
          </ac:picMkLst>
        </pc:picChg>
      </pc:sldChg>
      <pc:sldChg chg="modSp mod">
        <pc:chgData name="judith.gabel" userId="S::judith.gabel_gmail.com#ext#@onzetaal.onmicrosoft.com::2e56cd29-53f1-44e0-bf34-ea66d01e823d" providerId="AD" clId="Web-{723FC840-B09D-2C35-442D-A0F8810A5644}" dt="2025-05-20T13:03:53.606" v="23"/>
        <pc:sldMkLst>
          <pc:docMk/>
          <pc:sldMk cId="0" sldId="270"/>
        </pc:sldMkLst>
        <pc:spChg chg="mod">
          <ac:chgData name="judith.gabel" userId="S::judith.gabel_gmail.com#ext#@onzetaal.onmicrosoft.com::2e56cd29-53f1-44e0-bf34-ea66d01e823d" providerId="AD" clId="Web-{723FC840-B09D-2C35-442D-A0F8810A5644}" dt="2025-05-20T13:03:53.606" v="23"/>
          <ac:spMkLst>
            <pc:docMk/>
            <pc:sldMk cId="0" sldId="270"/>
            <ac:spMk id="207" creationId="{00000000-0000-0000-0000-000000000000}"/>
          </ac:spMkLst>
        </pc:spChg>
      </pc:sldChg>
      <pc:sldChg chg="addSp modSp mod">
        <pc:chgData name="judith.gabel" userId="S::judith.gabel_gmail.com#ext#@onzetaal.onmicrosoft.com::2e56cd29-53f1-44e0-bf34-ea66d01e823d" providerId="AD" clId="Web-{723FC840-B09D-2C35-442D-A0F8810A5644}" dt="2025-05-20T13:05:04.451" v="28" actId="1076"/>
        <pc:sldMkLst>
          <pc:docMk/>
          <pc:sldMk cId="1982195116" sldId="271"/>
        </pc:sldMkLst>
        <pc:picChg chg="add mod">
          <ac:chgData name="judith.gabel" userId="S::judith.gabel_gmail.com#ext#@onzetaal.onmicrosoft.com::2e56cd29-53f1-44e0-bf34-ea66d01e823d" providerId="AD" clId="Web-{723FC840-B09D-2C35-442D-A0F8810A5644}" dt="2025-05-20T13:05:04.451" v="28" actId="1076"/>
          <ac:picMkLst>
            <pc:docMk/>
            <pc:sldMk cId="1982195116" sldId="271"/>
            <ac:picMk id="2" creationId="{32D26E29-1692-8376-85FC-6E6D36E1994A}"/>
          </ac:picMkLst>
        </pc:picChg>
      </pc:sldChg>
      <pc:sldChg chg="addSp modSp mod">
        <pc:chgData name="judith.gabel" userId="S::judith.gabel_gmail.com#ext#@onzetaal.onmicrosoft.com::2e56cd29-53f1-44e0-bf34-ea66d01e823d" providerId="AD" clId="Web-{723FC840-B09D-2C35-442D-A0F8810A5644}" dt="2025-05-20T13:02:52.026" v="21" actId="1076"/>
        <pc:sldMkLst>
          <pc:docMk/>
          <pc:sldMk cId="1485611596" sldId="272"/>
        </pc:sldMkLst>
        <pc:picChg chg="add mod">
          <ac:chgData name="judith.gabel" userId="S::judith.gabel_gmail.com#ext#@onzetaal.onmicrosoft.com::2e56cd29-53f1-44e0-bf34-ea66d01e823d" providerId="AD" clId="Web-{723FC840-B09D-2C35-442D-A0F8810A5644}" dt="2025-05-20T13:02:52.026" v="21" actId="1076"/>
          <ac:picMkLst>
            <pc:docMk/>
            <pc:sldMk cId="1485611596" sldId="272"/>
            <ac:picMk id="2" creationId="{F6664C46-F7E6-12EB-9468-BE947A986967}"/>
          </ac:picMkLst>
        </pc:picChg>
      </pc:sldChg>
      <pc:sldMasterChg chg="mod setBg modSldLayout">
        <pc:chgData name="judith.gabel" userId="S::judith.gabel_gmail.com#ext#@onzetaal.onmicrosoft.com::2e56cd29-53f1-44e0-bf34-ea66d01e823d" providerId="AD" clId="Web-{723FC840-B09D-2C35-442D-A0F8810A5644}" dt="2025-05-20T13:00:32.553" v="1"/>
        <pc:sldMasterMkLst>
          <pc:docMk/>
          <pc:sldMasterMk cId="0" sldId="2147483648"/>
        </pc:sldMasterMkLst>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49"/>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50"/>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51"/>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52"/>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53"/>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54"/>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55"/>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56"/>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57"/>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58"/>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59"/>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60"/>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61"/>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62"/>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0" sldId="2147483648"/>
            <pc:sldLayoutMk cId="0" sldId="2147483663"/>
          </pc:sldLayoutMkLst>
        </pc:sldLayoutChg>
      </pc:sldMasterChg>
      <pc:sldMasterChg chg="mod setBg modSldLayout">
        <pc:chgData name="judith.gabel" userId="S::judith.gabel_gmail.com#ext#@onzetaal.onmicrosoft.com::2e56cd29-53f1-44e0-bf34-ea66d01e823d" providerId="AD" clId="Web-{723FC840-B09D-2C35-442D-A0F8810A5644}" dt="2025-05-20T13:00:32.553" v="1"/>
        <pc:sldMasterMkLst>
          <pc:docMk/>
          <pc:sldMasterMk cId="1067218672" sldId="2147483664"/>
        </pc:sldMasterMkLst>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1735553872" sldId="2147483665"/>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1408179448" sldId="2147483666"/>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3571655233" sldId="2147483667"/>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3629718590" sldId="2147483668"/>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3845412642" sldId="2147483669"/>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1784212768" sldId="2147483670"/>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953818665" sldId="2147483671"/>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3889038382" sldId="2147483672"/>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838788794" sldId="2147483673"/>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3952175728" sldId="2147483674"/>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1717176804" sldId="2147483675"/>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1365365698" sldId="2147483676"/>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2872789131" sldId="2147483677"/>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4053027711" sldId="2147483678"/>
          </pc:sldLayoutMkLst>
        </pc:sldLayoutChg>
        <pc:sldLayoutChg chg="mod">
          <pc:chgData name="judith.gabel" userId="S::judith.gabel_gmail.com#ext#@onzetaal.onmicrosoft.com::2e56cd29-53f1-44e0-bf34-ea66d01e823d" providerId="AD" clId="Web-{723FC840-B09D-2C35-442D-A0F8810A5644}" dt="2025-05-20T13:00:32.553" v="1"/>
          <pc:sldLayoutMkLst>
            <pc:docMk/>
            <pc:sldMasterMk cId="1067218672" sldId="2147483664"/>
            <pc:sldLayoutMk cId="1945029136" sldId="2147483679"/>
          </pc:sldLayoutMkLst>
        </pc:sldLayoutChg>
      </pc:sldMasterChg>
    </pc:docChg>
  </pc:docChgLst>
  <pc:docChgLst>
    <pc:chgData name="judith.gabel" userId="S::judith.gabel_gmail.com#ext#@onzetaal.onmicrosoft.com::2e56cd29-53f1-44e0-bf34-ea66d01e823d" providerId="AD" clId="Web-{34534155-F2CE-A2B8-73C3-934DE2B7D427}"/>
    <pc:docChg chg="modSld">
      <pc:chgData name="judith.gabel" userId="S::judith.gabel_gmail.com#ext#@onzetaal.onmicrosoft.com::2e56cd29-53f1-44e0-bf34-ea66d01e823d" providerId="AD" clId="Web-{34534155-F2CE-A2B8-73C3-934DE2B7D427}" dt="2025-05-19T14:10:01.264" v="3" actId="1076"/>
      <pc:docMkLst>
        <pc:docMk/>
      </pc:docMkLst>
      <pc:sldChg chg="modSp">
        <pc:chgData name="judith.gabel" userId="S::judith.gabel_gmail.com#ext#@onzetaal.onmicrosoft.com::2e56cd29-53f1-44e0-bf34-ea66d01e823d" providerId="AD" clId="Web-{34534155-F2CE-A2B8-73C3-934DE2B7D427}" dt="2025-05-19T14:09:23.904" v="0" actId="1076"/>
        <pc:sldMkLst>
          <pc:docMk/>
          <pc:sldMk cId="0" sldId="256"/>
        </pc:sldMkLst>
        <pc:spChg chg="mod">
          <ac:chgData name="judith.gabel" userId="S::judith.gabel_gmail.com#ext#@onzetaal.onmicrosoft.com::2e56cd29-53f1-44e0-bf34-ea66d01e823d" providerId="AD" clId="Web-{34534155-F2CE-A2B8-73C3-934DE2B7D427}" dt="2025-05-19T14:09:23.904" v="0" actId="1076"/>
          <ac:spMkLst>
            <pc:docMk/>
            <pc:sldMk cId="0" sldId="256"/>
            <ac:spMk id="167" creationId="{00000000-0000-0000-0000-000000000000}"/>
          </ac:spMkLst>
        </pc:spChg>
      </pc:sldChg>
      <pc:sldChg chg="addSp modSp">
        <pc:chgData name="judith.gabel" userId="S::judith.gabel_gmail.com#ext#@onzetaal.onmicrosoft.com::2e56cd29-53f1-44e0-bf34-ea66d01e823d" providerId="AD" clId="Web-{34534155-F2CE-A2B8-73C3-934DE2B7D427}" dt="2025-05-19T14:10:01.264" v="3" actId="1076"/>
        <pc:sldMkLst>
          <pc:docMk/>
          <pc:sldMk cId="0" sldId="257"/>
        </pc:sldMkLst>
        <pc:picChg chg="add mod">
          <ac:chgData name="judith.gabel" userId="S::judith.gabel_gmail.com#ext#@onzetaal.onmicrosoft.com::2e56cd29-53f1-44e0-bf34-ea66d01e823d" providerId="AD" clId="Web-{34534155-F2CE-A2B8-73C3-934DE2B7D427}" dt="2025-05-19T14:10:01.264" v="3" actId="1076"/>
          <ac:picMkLst>
            <pc:docMk/>
            <pc:sldMk cId="0" sldId="257"/>
            <ac:picMk id="2" creationId="{D897F2B1-347E-4150-EC2D-DB06636C4451}"/>
          </ac:picMkLst>
        </pc:picChg>
      </pc:sldChg>
    </pc:docChg>
  </pc:docChgLst>
  <pc:docChgLst>
    <pc:chgData name="judith.gabel" userId="S::judith.gabel_gmail.com#ext#@onzetaal.onmicrosoft.com::2e56cd29-53f1-44e0-bf34-ea66d01e823d" providerId="AD" clId="Web-{E90EDDA6-A7D1-B3FA-AB60-773EFFC84079}"/>
    <pc:docChg chg="modSld">
      <pc:chgData name="judith.gabel" userId="S::judith.gabel_gmail.com#ext#@onzetaal.onmicrosoft.com::2e56cd29-53f1-44e0-bf34-ea66d01e823d" providerId="AD" clId="Web-{E90EDDA6-A7D1-B3FA-AB60-773EFFC84079}" dt="2025-04-23T16:39:15.670" v="1" actId="20577"/>
      <pc:docMkLst>
        <pc:docMk/>
      </pc:docMkLst>
      <pc:sldChg chg="modSp">
        <pc:chgData name="judith.gabel" userId="S::judith.gabel_gmail.com#ext#@onzetaal.onmicrosoft.com::2e56cd29-53f1-44e0-bf34-ea66d01e823d" providerId="AD" clId="Web-{E90EDDA6-A7D1-B3FA-AB60-773EFFC84079}" dt="2025-04-23T16:39:15.670" v="1" actId="20577"/>
        <pc:sldMkLst>
          <pc:docMk/>
          <pc:sldMk cId="0" sldId="256"/>
        </pc:sldMkLst>
        <pc:spChg chg="mod">
          <ac:chgData name="judith.gabel" userId="S::judith.gabel_gmail.com#ext#@onzetaal.onmicrosoft.com::2e56cd29-53f1-44e0-bf34-ea66d01e823d" providerId="AD" clId="Web-{E90EDDA6-A7D1-B3FA-AB60-773EFFC84079}" dt="2025-04-23T16:39:15.670" v="1" actId="20577"/>
          <ac:spMkLst>
            <pc:docMk/>
            <pc:sldMk cId="0" sldId="256"/>
            <ac:spMk id="167" creationId="{00000000-0000-0000-0000-000000000000}"/>
          </ac:spMkLst>
        </pc:spChg>
      </pc:sldChg>
    </pc:docChg>
  </pc:docChgLst>
  <pc:docChgLst>
    <pc:chgData name="judith.gabel" userId="S::judith.gabel_gmail.com#ext#@onzetaal.onmicrosoft.com::2e56cd29-53f1-44e0-bf34-ea66d01e823d" providerId="AD" clId="Web-{6190C145-90F6-176C-5DFA-D4D4F29F7BF5}"/>
    <pc:docChg chg="modSld">
      <pc:chgData name="judith.gabel" userId="S::judith.gabel_gmail.com#ext#@onzetaal.onmicrosoft.com::2e56cd29-53f1-44e0-bf34-ea66d01e823d" providerId="AD" clId="Web-{6190C145-90F6-176C-5DFA-D4D4F29F7BF5}" dt="2025-04-23T09:02:54.444" v="3"/>
      <pc:docMkLst>
        <pc:docMk/>
      </pc:docMkLst>
      <pc:sldChg chg="modNotes">
        <pc:chgData name="judith.gabel" userId="S::judith.gabel_gmail.com#ext#@onzetaal.onmicrosoft.com::2e56cd29-53f1-44e0-bf34-ea66d01e823d" providerId="AD" clId="Web-{6190C145-90F6-176C-5DFA-D4D4F29F7BF5}" dt="2025-04-23T09:02:47.506" v="1"/>
        <pc:sldMkLst>
          <pc:docMk/>
          <pc:sldMk cId="0" sldId="259"/>
        </pc:sldMkLst>
      </pc:sldChg>
      <pc:sldChg chg="modNotes">
        <pc:chgData name="judith.gabel" userId="S::judith.gabel_gmail.com#ext#@onzetaal.onmicrosoft.com::2e56cd29-53f1-44e0-bf34-ea66d01e823d" providerId="AD" clId="Web-{6190C145-90F6-176C-5DFA-D4D4F29F7BF5}" dt="2025-04-23T09:02:42.787" v="0"/>
        <pc:sldMkLst>
          <pc:docMk/>
          <pc:sldMk cId="0" sldId="267"/>
        </pc:sldMkLst>
      </pc:sldChg>
      <pc:sldChg chg="modNotes">
        <pc:chgData name="judith.gabel" userId="S::judith.gabel_gmail.com#ext#@onzetaal.onmicrosoft.com::2e56cd29-53f1-44e0-bf34-ea66d01e823d" providerId="AD" clId="Web-{6190C145-90F6-176C-5DFA-D4D4F29F7BF5}" dt="2025-04-23T09:02:54.444" v="3"/>
        <pc:sldMkLst>
          <pc:docMk/>
          <pc:sldMk cId="1485611596" sldId="272"/>
        </pc:sldMkLst>
      </pc:sldChg>
    </pc:docChg>
  </pc:docChgLst>
  <pc:docChgLst>
    <pc:chgData name="Louk Röell" userId="fcefd4d8-3f59-4040-97ab-b762cea6601f" providerId="ADAL" clId="{280B94DA-4FC4-4A31-8430-F1A60B39E253}"/>
    <pc:docChg chg="modSld">
      <pc:chgData name="Louk Röell" userId="fcefd4d8-3f59-4040-97ab-b762cea6601f" providerId="ADAL" clId="{280B94DA-4FC4-4A31-8430-F1A60B39E253}" dt="2025-05-15T14:08:23.608" v="156" actId="20577"/>
      <pc:docMkLst>
        <pc:docMk/>
      </pc:docMkLst>
      <pc:sldChg chg="modNotesTx">
        <pc:chgData name="Louk Röell" userId="fcefd4d8-3f59-4040-97ab-b762cea6601f" providerId="ADAL" clId="{280B94DA-4FC4-4A31-8430-F1A60B39E253}" dt="2025-05-15T14:08:23.608" v="156" actId="20577"/>
        <pc:sldMkLst>
          <pc:docMk/>
          <pc:sldMk cId="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0672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In Nederland heb je dorpen als Abbenbroek en Broek op Langedijk, en in Vlaanderen vind je Willebroek en Stabroek.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Waren broeken vroeger zó belangrijk dat ze er dorpen naar vernoemden? En bestaan er dan ook plaatsen die naar jurken zijn genoemd?</a:t>
            </a:r>
          </a:p>
          <a:p>
            <a:pPr>
              <a:lnSpc>
                <a:spcPct val="115000"/>
              </a:lnSpc>
              <a:spcAft>
                <a:spcPts val="800"/>
              </a:spcAft>
              <a:buNone/>
            </a:pPr>
            <a:endParaRPr lang="nl-NL" sz="1800" kern="100" dirty="0">
              <a:effectLst/>
              <a:latin typeface="Dover Sans Text"/>
              <a:ea typeface="Aptos" panose="020B0004020202020204" pitchFamily="34" charset="0"/>
              <a:cs typeface="Times New Roman" panose="02020603050405020304" pitchFamily="18" charset="0"/>
            </a:endParaRP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Nee, zulke plaatsnamen bestaan niet. En </a:t>
            </a:r>
            <a:r>
              <a:rPr lang="nl-NL" sz="1800" kern="100" dirty="0">
                <a:latin typeface="Dover Sans Text"/>
                <a:ea typeface="Aptos" panose="020B0004020202020204" pitchFamily="34" charset="0"/>
                <a:cs typeface="Times New Roman" panose="02020603050405020304" pitchFamily="18" charset="0"/>
              </a:rPr>
              <a:t>het woord</a:t>
            </a:r>
            <a:r>
              <a:rPr lang="nl-NL" sz="1800" kern="100" dirty="0">
                <a:effectLst/>
                <a:latin typeface="Dover Sans Text"/>
                <a:ea typeface="Aptos" panose="020B0004020202020204" pitchFamily="34" charset="0"/>
                <a:cs typeface="Times New Roman" panose="02020603050405020304" pitchFamily="18" charset="0"/>
              </a:rPr>
              <a:t> </a:t>
            </a:r>
            <a:r>
              <a:rPr lang="nl-NL" sz="1800" i="1" kern="100" dirty="0">
                <a:effectLst/>
                <a:latin typeface="Dover Sans Text"/>
                <a:ea typeface="Aptos" panose="020B0004020202020204" pitchFamily="34" charset="0"/>
                <a:cs typeface="Times New Roman" panose="02020603050405020304" pitchFamily="18" charset="0"/>
              </a:rPr>
              <a:t>broek </a:t>
            </a:r>
            <a:r>
              <a:rPr lang="nl-NL" sz="1800" kern="100" dirty="0">
                <a:effectLst/>
                <a:latin typeface="Dover Sans Text"/>
                <a:ea typeface="Aptos" panose="020B0004020202020204" pitchFamily="34" charset="0"/>
                <a:cs typeface="Times New Roman" panose="02020603050405020304" pitchFamily="18" charset="0"/>
              </a:rPr>
              <a:t>in deze dorpen verwijst niet naar kleding, maar naar een oud woord voor ‘moeras’ of ‘nat laagland’.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In de vroege middeleeuwen werden veel van dit soort gebieden drooggelegd, bijvoorbeeld door sloten te graven. Zo ontstonden bewoonbare stukken land.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De naam bleef, maar het moeras verdween.</a:t>
            </a:r>
          </a:p>
          <a:p>
            <a:pPr>
              <a:lnSpc>
                <a:spcPct val="115000"/>
              </a:lnSpc>
              <a:spcAft>
                <a:spcPts val="800"/>
              </a:spcAft>
              <a:buNone/>
            </a:pPr>
            <a:endParaRPr lang="nl-NL" sz="1800" kern="100" dirty="0">
              <a:effectLst/>
              <a:latin typeface="Dover Sans Text"/>
              <a:ea typeface="Aptos" panose="020B0004020202020204" pitchFamily="34" charset="0"/>
              <a:cs typeface="Times New Roman" panose="02020603050405020304" pitchFamily="18" charset="0"/>
            </a:endParaRP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Je komt </a:t>
            </a:r>
            <a:r>
              <a:rPr lang="nl-NL" sz="1800" i="1" kern="100" dirty="0">
                <a:effectLst/>
                <a:latin typeface="Dover Sans Text"/>
                <a:ea typeface="Aptos" panose="020B0004020202020204" pitchFamily="34" charset="0"/>
                <a:cs typeface="Times New Roman" panose="02020603050405020304" pitchFamily="18" charset="0"/>
              </a:rPr>
              <a:t>broek </a:t>
            </a:r>
            <a:r>
              <a:rPr lang="nl-NL" sz="1800" kern="100" dirty="0">
                <a:effectLst/>
                <a:latin typeface="Dover Sans Text"/>
                <a:ea typeface="Aptos" panose="020B0004020202020204" pitchFamily="34" charset="0"/>
                <a:cs typeface="Times New Roman" panose="02020603050405020304" pitchFamily="18" charset="0"/>
              </a:rPr>
              <a:t>als </a:t>
            </a:r>
            <a:r>
              <a:rPr lang="nl-NL" sz="1800" b="1" kern="100" dirty="0">
                <a:effectLst/>
                <a:latin typeface="Dover Sans Text"/>
                <a:ea typeface="Aptos" panose="020B0004020202020204" pitchFamily="34" charset="0"/>
                <a:cs typeface="Times New Roman" panose="02020603050405020304" pitchFamily="18" charset="0"/>
              </a:rPr>
              <a:t>toponiem</a:t>
            </a:r>
            <a:r>
              <a:rPr lang="nl-NL" sz="1800" kern="100" dirty="0">
                <a:effectLst/>
                <a:latin typeface="Dover Sans Text"/>
                <a:ea typeface="Aptos" panose="020B0004020202020204" pitchFamily="34" charset="0"/>
                <a:cs typeface="Times New Roman" panose="02020603050405020304" pitchFamily="18" charset="0"/>
              </a:rPr>
              <a:t> nog steeds vaak tegen in plaatsnamen.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De oorspronkelijke betekenis kennen de meeste mensen niet meer.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Niemand zegt meer dat hij door een ‘broek’ loopt als hij door een moeras wandelt. En bij Broek op Langedijk denk je eerder aan kleding dan aan veengrond.</a:t>
            </a:r>
          </a:p>
          <a:p>
            <a:pPr>
              <a:lnSpc>
                <a:spcPct val="115000"/>
              </a:lnSpc>
              <a:spcAft>
                <a:spcPts val="800"/>
              </a:spcAft>
            </a:pPr>
            <a:endParaRPr lang="nl-NL" sz="1800" kern="100" dirty="0">
              <a:effectLst/>
              <a:latin typeface="Dover Sans Text"/>
              <a:ea typeface="Aptos" panose="020B0004020202020204" pitchFamily="34" charset="0"/>
              <a:cs typeface="Times New Roman" panose="02020603050405020304" pitchFamily="18" charset="0"/>
            </a:endParaRP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Dat is logisch, want het woord </a:t>
            </a:r>
            <a:r>
              <a:rPr lang="nl-NL" sz="1800" i="1" kern="100" dirty="0">
                <a:effectLst/>
                <a:latin typeface="Dover Sans Text"/>
                <a:ea typeface="Aptos" panose="020B0004020202020204" pitchFamily="34" charset="0"/>
                <a:cs typeface="Times New Roman" panose="02020603050405020304" pitchFamily="18" charset="0"/>
              </a:rPr>
              <a:t>broek</a:t>
            </a:r>
            <a:r>
              <a:rPr lang="nl-NL" sz="1800" kern="100" dirty="0">
                <a:effectLst/>
                <a:latin typeface="Dover Sans Text"/>
                <a:ea typeface="Aptos" panose="020B0004020202020204" pitchFamily="34" charset="0"/>
                <a:cs typeface="Times New Roman" panose="02020603050405020304" pitchFamily="18" charset="0"/>
              </a:rPr>
              <a:t> gebruiken wij dagelijks. Maar de betekenis van iets wat je aantrekt komt ergens anders vandaan. </a:t>
            </a: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Het Latijnse </a:t>
            </a:r>
            <a:r>
              <a:rPr lang="nl-NL" sz="1800" i="1" kern="100" dirty="0" err="1">
                <a:effectLst/>
                <a:latin typeface="Dover Sans Text"/>
                <a:ea typeface="Aptos" panose="020B0004020202020204" pitchFamily="34" charset="0"/>
                <a:cs typeface="Times New Roman" panose="02020603050405020304" pitchFamily="18" charset="0"/>
              </a:rPr>
              <a:t>braca</a:t>
            </a:r>
            <a:r>
              <a:rPr lang="nl-NL" sz="1800" kern="100" dirty="0">
                <a:effectLst/>
                <a:latin typeface="Dover Sans Text"/>
                <a:ea typeface="Aptos" panose="020B0004020202020204" pitchFamily="34" charset="0"/>
                <a:cs typeface="Times New Roman" panose="02020603050405020304" pitchFamily="18" charset="0"/>
              </a:rPr>
              <a:t> of </a:t>
            </a:r>
            <a:r>
              <a:rPr lang="nl-NL" sz="1800" i="1" kern="100" dirty="0" err="1">
                <a:effectLst/>
                <a:latin typeface="Dover Sans Text"/>
                <a:ea typeface="Aptos" panose="020B0004020202020204" pitchFamily="34" charset="0"/>
                <a:cs typeface="Times New Roman" panose="02020603050405020304" pitchFamily="18" charset="0"/>
              </a:rPr>
              <a:t>braccae</a:t>
            </a:r>
            <a:r>
              <a:rPr lang="nl-NL" sz="1800" kern="100" dirty="0">
                <a:effectLst/>
                <a:latin typeface="Dover Sans Text"/>
                <a:ea typeface="Aptos" panose="020B0004020202020204" pitchFamily="34" charset="0"/>
                <a:cs typeface="Times New Roman" panose="02020603050405020304" pitchFamily="18" charset="0"/>
              </a:rPr>
              <a:t>, dat via het Keltisch in onze taal terechtkwam, betekende oorspronkelijk ‘kledingstuk voor de benen’. </a:t>
            </a: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De Romeinen vonden het barbaars, maar dankzij de invloed van de Germanen werd de broek uiteindelijk hét mannenkledingstuk in de middeleeuwen.</a:t>
            </a:r>
          </a:p>
          <a:p>
            <a:pPr>
              <a:lnSpc>
                <a:spcPct val="114999"/>
              </a:lnSpc>
              <a:spcAft>
                <a:spcPts val="800"/>
              </a:spcAft>
            </a:pPr>
            <a:endParaRPr lang="nl-NL" sz="1800" kern="100" dirty="0">
              <a:latin typeface="Dover Sans Text"/>
            </a:endParaRPr>
          </a:p>
          <a:p>
            <a:endParaRPr lang="nl-NL" dirty="0"/>
          </a:p>
        </p:txBody>
      </p:sp>
    </p:spTree>
    <p:extLst>
      <p:ext uri="{BB962C8B-B14F-4D97-AF65-F5344CB8AC3E}">
        <p14:creationId xmlns:p14="http://schemas.microsoft.com/office/powerpoint/2010/main" val="411512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5969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defRPr/>
            </a:pPr>
            <a:endParaRPr lang="nl-NL" sz="1800" kern="100" dirty="0">
              <a:latin typeface="Dover Sans Text"/>
            </a:endParaRPr>
          </a:p>
        </p:txBody>
      </p:sp>
    </p:spTree>
    <p:extLst>
      <p:ext uri="{BB962C8B-B14F-4D97-AF65-F5344CB8AC3E}">
        <p14:creationId xmlns:p14="http://schemas.microsoft.com/office/powerpoint/2010/main" val="279277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29200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1800" dirty="0"/>
              <a:t>Verbastering is een verandering/vervorming van een woord door de </a:t>
            </a:r>
            <a:r>
              <a:rPr lang="nl-NL" sz="1800"/>
              <a:t>uitspraak en/of </a:t>
            </a:r>
            <a:r>
              <a:rPr lang="nl-NL" sz="1800" dirty="0"/>
              <a:t>spelling</a:t>
            </a:r>
          </a:p>
        </p:txBody>
      </p:sp>
    </p:spTree>
    <p:extLst>
      <p:ext uri="{BB962C8B-B14F-4D97-AF65-F5344CB8AC3E}">
        <p14:creationId xmlns:p14="http://schemas.microsoft.com/office/powerpoint/2010/main" val="292500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F78E8-3198-22A9-A07A-FAC57C66678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768272-A10B-C040-1835-C43EDC712DCC}"/>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3D456F7F-E8BD-0C00-EAFF-F4426F2EA707}"/>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8301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EB339-CA3F-3C57-8219-948B70E62DF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ACF838-F5CA-EF46-350C-3FB2C146FB43}"/>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037048E8-93C1-751F-884C-BEA406782362}"/>
              </a:ext>
            </a:extLst>
          </p:cNvPr>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br>
              <a:rPr lang="nl-NL" sz="1800" dirty="0">
                <a:effectLst/>
                <a:latin typeface="Dover Sans Text"/>
                <a:ea typeface="Aptos" panose="020B0004020202020204" pitchFamily="34" charset="0"/>
                <a:cs typeface="Times New Roman" panose="02020603050405020304" pitchFamily="18" charset="0"/>
              </a:rPr>
            </a:br>
            <a:endParaRPr lang="nl-NL"/>
          </a:p>
        </p:txBody>
      </p:sp>
    </p:spTree>
    <p:extLst>
      <p:ext uri="{BB962C8B-B14F-4D97-AF65-F5344CB8AC3E}">
        <p14:creationId xmlns:p14="http://schemas.microsoft.com/office/powerpoint/2010/main" val="231237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7" y="4927600"/>
            <a:ext cx="21863646" cy="3853767"/>
          </a:xfrm>
          <a:prstGeom prst="rect">
            <a:avLst/>
          </a:prstGeom>
        </p:spPr>
        <p:txBody>
          <a:bodyPr anchor="ctr"/>
          <a:lstStyle>
            <a:lvl1pPr algn="ctr" defTabSz="1160859">
              <a:defRPr sz="10200" b="1" spc="-408">
                <a:latin typeface="+mn-lt"/>
                <a:ea typeface="+mn-ea"/>
                <a:cs typeface="+mn-cs"/>
                <a:sym typeface="Graphik"/>
              </a:defRPr>
            </a:lvl1pPr>
            <a:lvl2pPr algn="ctr" defTabSz="1160859">
              <a:defRPr sz="10200" b="1" spc="-408">
                <a:latin typeface="+mn-lt"/>
                <a:ea typeface="+mn-ea"/>
                <a:cs typeface="+mn-cs"/>
                <a:sym typeface="Graphik"/>
              </a:defRPr>
            </a:lvl2pPr>
            <a:lvl3pPr algn="ctr" defTabSz="1160859">
              <a:defRPr sz="10200" b="1" spc="-408">
                <a:latin typeface="+mn-lt"/>
                <a:ea typeface="+mn-ea"/>
                <a:cs typeface="+mn-cs"/>
                <a:sym typeface="Graphik"/>
              </a:defRPr>
            </a:lvl3pPr>
            <a:lvl4pPr algn="ctr" defTabSz="1160859">
              <a:defRPr sz="10200" b="1" spc="-408">
                <a:latin typeface="+mn-lt"/>
                <a:ea typeface="+mn-ea"/>
                <a:cs typeface="+mn-cs"/>
                <a:sym typeface="Graphik"/>
              </a:defRPr>
            </a:lvl4pPr>
            <a:lvl5pPr algn="ctr" defTabSz="1160859">
              <a:defRPr sz="10200" b="1" spc="-408">
                <a:latin typeface="+mn-lt"/>
                <a:ea typeface="+mn-ea"/>
                <a:cs typeface="+mn-cs"/>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18" name="Feitinformatie"/>
          <p:cNvSpPr txBox="1">
            <a:spLocks noGrp="1"/>
          </p:cNvSpPr>
          <p:nvPr>
            <p:ph type="body" sz="quarter" idx="21" hasCustomPrompt="1"/>
          </p:nvPr>
        </p:nvSpPr>
        <p:spPr>
          <a:xfrm>
            <a:off x="1295400" y="8117284"/>
            <a:ext cx="21869400" cy="592456"/>
          </a:xfrm>
          <a:prstGeom prst="rect">
            <a:avLst/>
          </a:prstGeom>
        </p:spPr>
        <p:txBody>
          <a:bodyPr/>
          <a:lstStyle>
            <a:lvl1pPr algn="ctr" defTabSz="490727">
              <a:spcBef>
                <a:spcPts val="2600"/>
              </a:spcBef>
              <a:defRPr sz="2940" spc="-88"/>
            </a:lvl1pPr>
          </a:lstStyle>
          <a:p>
            <a:r>
              <a:t>Feitinformatie</a:t>
            </a:r>
          </a:p>
        </p:txBody>
      </p:sp>
      <p:sp>
        <p:nvSpPr>
          <p:cNvPr id="119" name="Hoofdtekst - niveau één…"/>
          <p:cNvSpPr txBox="1">
            <a:spLocks noGrp="1"/>
          </p:cNvSpPr>
          <p:nvPr>
            <p:ph type="body" sz="half" idx="1" hasCustomPrompt="1"/>
          </p:nvPr>
        </p:nvSpPr>
        <p:spPr>
          <a:xfrm>
            <a:off x="1295400" y="3587043"/>
            <a:ext cx="21869400" cy="4730168"/>
          </a:xfrm>
          <a:prstGeom prst="rect">
            <a:avLst/>
          </a:prstGeom>
        </p:spPr>
        <p:txBody>
          <a:bodyPr anchor="b"/>
          <a:lstStyle>
            <a:lvl1pPr algn="ctr" defTabSz="825500">
              <a:lnSpc>
                <a:spcPct val="70000"/>
              </a:lnSpc>
              <a:defRPr sz="22400" b="1" spc="-448">
                <a:latin typeface="+mn-lt"/>
                <a:ea typeface="+mn-ea"/>
                <a:cs typeface="+mn-cs"/>
                <a:sym typeface="Graphik"/>
              </a:defRPr>
            </a:lvl1pPr>
            <a:lvl2pPr algn="ctr" defTabSz="825500">
              <a:lnSpc>
                <a:spcPct val="70000"/>
              </a:lnSpc>
              <a:defRPr sz="22400" b="1" spc="-448">
                <a:latin typeface="+mn-lt"/>
                <a:ea typeface="+mn-ea"/>
                <a:cs typeface="+mn-cs"/>
                <a:sym typeface="Graphik"/>
              </a:defRPr>
            </a:lvl2pPr>
            <a:lvl3pPr algn="ctr" defTabSz="825500">
              <a:lnSpc>
                <a:spcPct val="70000"/>
              </a:lnSpc>
              <a:defRPr sz="22400" b="1" spc="-448">
                <a:latin typeface="+mn-lt"/>
                <a:ea typeface="+mn-ea"/>
                <a:cs typeface="+mn-cs"/>
                <a:sym typeface="Graphik"/>
              </a:defRPr>
            </a:lvl3pPr>
            <a:lvl4pPr algn="ctr" defTabSz="825500">
              <a:lnSpc>
                <a:spcPct val="70000"/>
              </a:lnSpc>
              <a:defRPr sz="22400" b="1" spc="-448">
                <a:latin typeface="+mn-lt"/>
                <a:ea typeface="+mn-ea"/>
                <a:cs typeface="+mn-cs"/>
                <a:sym typeface="Graphik"/>
              </a:defRPr>
            </a:lvl4pPr>
            <a:lvl5pPr algn="ctr" defTabSz="825500">
              <a:lnSpc>
                <a:spcPct val="70000"/>
              </a:lnSpc>
              <a:defRPr sz="22400" b="1" spc="-448">
                <a:latin typeface="+mn-lt"/>
                <a:ea typeface="+mn-ea"/>
                <a:cs typeface="+mn-cs"/>
                <a:sym typeface="Graphik"/>
              </a:defRPr>
            </a:lvl5pPr>
          </a:lstStyle>
          <a:p>
            <a:r>
              <a:t>100%</a:t>
            </a:r>
          </a:p>
          <a:p>
            <a:pPr lvl="1"/>
            <a:endParaRPr/>
          </a:p>
          <a:p>
            <a:pPr lvl="2"/>
            <a:endParaRPr/>
          </a:p>
          <a:p>
            <a:pPr lvl="3"/>
            <a:endParaRPr/>
          </a:p>
          <a:p>
            <a:pPr lvl="4"/>
            <a:endParaRP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29" name="Toekenning"/>
          <p:cNvSpPr txBox="1">
            <a:spLocks noGrp="1"/>
          </p:cNvSpPr>
          <p:nvPr>
            <p:ph type="body" sz="quarter" idx="21" hasCustomPrompt="1"/>
          </p:nvPr>
        </p:nvSpPr>
        <p:spPr>
          <a:xfrm>
            <a:off x="2252674" y="10353079"/>
            <a:ext cx="20691414" cy="567945"/>
          </a:xfrm>
          <a:prstGeom prst="rect">
            <a:avLst/>
          </a:prstGeom>
        </p:spPr>
        <p:txBody>
          <a:bodyPr/>
          <a:lstStyle>
            <a:lvl1pPr defTabSz="584200">
              <a:defRPr sz="2800" spc="-84"/>
            </a:lvl1pPr>
          </a:lstStyle>
          <a:p>
            <a:r>
              <a:t>Toekenning </a:t>
            </a: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sz="13300" b="1" i="1" spc="-532">
                <a:latin typeface="+mn-lt"/>
                <a:ea typeface="+mn-ea"/>
                <a:cs typeface="+mn-cs"/>
                <a:sym typeface="Graphik"/>
              </a:defRPr>
            </a:lvl1pPr>
            <a:lvl2pPr marL="714375" indent="-257175" defTabSz="1160859">
              <a:lnSpc>
                <a:spcPct val="70000"/>
              </a:lnSpc>
              <a:defRPr sz="13300" b="1" i="1" spc="-532">
                <a:latin typeface="+mn-lt"/>
                <a:ea typeface="+mn-ea"/>
                <a:cs typeface="+mn-cs"/>
                <a:sym typeface="Graphik"/>
              </a:defRPr>
            </a:lvl2pPr>
            <a:lvl3pPr marL="714375" indent="200025" defTabSz="1160859">
              <a:lnSpc>
                <a:spcPct val="70000"/>
              </a:lnSpc>
              <a:defRPr sz="13300" b="1" i="1" spc="-532">
                <a:latin typeface="+mn-lt"/>
                <a:ea typeface="+mn-ea"/>
                <a:cs typeface="+mn-cs"/>
                <a:sym typeface="Graphik"/>
              </a:defRPr>
            </a:lvl3pPr>
            <a:lvl4pPr marL="714375" indent="657225" defTabSz="1160859">
              <a:lnSpc>
                <a:spcPct val="70000"/>
              </a:lnSpc>
              <a:defRPr sz="13300" b="1" i="1" spc="-532">
                <a:latin typeface="+mn-lt"/>
                <a:ea typeface="+mn-ea"/>
                <a:cs typeface="+mn-cs"/>
                <a:sym typeface="Graphik"/>
              </a:defRPr>
            </a:lvl4pPr>
            <a:lvl5pPr marL="714375" indent="1114425" defTabSz="1160859">
              <a:lnSpc>
                <a:spcPct val="70000"/>
              </a:lnSpc>
              <a:defRPr sz="13300" b="1" i="1" spc="-532">
                <a:latin typeface="+mn-lt"/>
                <a:ea typeface="+mn-ea"/>
                <a:cs typeface="+mn-cs"/>
                <a:sym typeface="Graphik"/>
              </a:defRPr>
            </a:lvl5pPr>
          </a:lstStyle>
          <a:p>
            <a:r>
              <a:t>“Bijzonder citaat”</a:t>
            </a:r>
          </a:p>
          <a:p>
            <a:pPr lvl="1"/>
            <a:endParaRPr/>
          </a:p>
          <a:p>
            <a:pPr lvl="2"/>
            <a:endParaRPr/>
          </a:p>
          <a:p>
            <a:pPr lvl="3"/>
            <a:endParaRPr/>
          </a:p>
          <a:p>
            <a:pPr lvl="4"/>
            <a:endParaRPr/>
          </a:p>
        </p:txBody>
      </p:sp>
      <p:sp>
        <p:nvSpPr>
          <p:cNvPr id="13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7"/>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1" y="-525805"/>
            <a:ext cx="12065001" cy="7782610"/>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1" y="6384784"/>
            <a:ext cx="12065001" cy="8048238"/>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2"/>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55538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5"/>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817944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2"/>
            <a:ext cx="20573999" cy="13716001"/>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2"/>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716552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0"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41"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7"/>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22" hasCustomPrompt="1"/>
          </p:nvPr>
        </p:nvSpPr>
        <p:spPr>
          <a:xfrm>
            <a:off x="1295400" y="5270500"/>
            <a:ext cx="21869400" cy="7137400"/>
          </a:xfrm>
          <a:prstGeom prst="rect">
            <a:avLst/>
          </a:prstGeom>
        </p:spPr>
        <p:txBody>
          <a:bodyPr/>
          <a:lstStyle>
            <a:lvl1pPr>
              <a:spcBef>
                <a:spcPts val="3300"/>
              </a:spcBef>
              <a:defRPr sz="4000" cap="none" spc="0"/>
            </a:lvl1pPr>
          </a:lstStyle>
          <a:p>
            <a:r>
              <a:t>Dia-opsommingstekst</a:t>
            </a: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97185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4"/>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3"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54" name="Hoofdtekst - niveau één…"/>
          <p:cNvSpPr txBox="1">
            <a:spLocks noGrp="1"/>
          </p:cNvSpPr>
          <p:nvPr>
            <p:ph type="body" idx="21" hasCustomPrompt="1"/>
          </p:nvPr>
        </p:nvSpPr>
        <p:spPr>
          <a:xfrm>
            <a:off x="1295400" y="5270499"/>
            <a:ext cx="21869400" cy="7135319"/>
          </a:xfrm>
          <a:prstGeom prst="rect">
            <a:avLst/>
          </a:prstGeom>
        </p:spPr>
        <p:txBody>
          <a:bodyPr numCol="2" spcCol="1093469"/>
          <a:lstStyle>
            <a:lvl1pPr>
              <a:spcBef>
                <a:spcPts val="3300"/>
              </a:spcBef>
              <a:defRPr sz="4000" cap="none" spc="0"/>
            </a:lvl1pPr>
          </a:lstStyle>
          <a:p>
            <a:r>
              <a:t>Dia-opsommingstekst</a:t>
            </a: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541264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2"/>
            <a:ext cx="20561460" cy="13716001"/>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a:spcBef>
                <a:spcPts val="3300"/>
              </a:spcBef>
              <a:defRPr sz="4000" cap="none" spc="0"/>
            </a:lvl1pPr>
            <a:lvl2pPr>
              <a:spcBef>
                <a:spcPts val="3300"/>
              </a:spcBef>
              <a:defRPr sz="4000" cap="none" spc="0"/>
            </a:lvl2pPr>
            <a:lvl3pPr>
              <a:spcBef>
                <a:spcPts val="3300"/>
              </a:spcBef>
              <a:defRPr sz="4000" cap="none" spc="0"/>
            </a:lvl3pPr>
            <a:lvl4pPr>
              <a:spcBef>
                <a:spcPts val="3300"/>
              </a:spcBef>
              <a:defRPr sz="4000" cap="none" spc="0"/>
            </a:lvl4pPr>
            <a:lvl5pPr>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2"/>
          </a:xfrm>
          <a:prstGeom prst="rect">
            <a:avLst/>
          </a:prstGeom>
        </p:spPr>
        <p:txBody>
          <a:bodyPr/>
          <a:lstStyle>
            <a:lvl1pPr>
              <a:spcBef>
                <a:spcPts val="3200"/>
              </a:spcBef>
              <a:defRPr sz="2000" spc="-100">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399" y="4092574"/>
            <a:ext cx="11442703" cy="678374"/>
          </a:xfrm>
          <a:prstGeom prst="rect">
            <a:avLst/>
          </a:prstGeom>
        </p:spPr>
        <p:txBody>
          <a:bodyPr/>
          <a:lstStyle>
            <a:lvl1pPr defTabSz="566673">
              <a:defRPr sz="3300" spc="-200"/>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42127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6"/>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381866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85"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86"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903838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7"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98" name="Ondertitel agend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agenda</a:t>
            </a:r>
          </a:p>
        </p:txBody>
      </p:sp>
      <p:sp>
        <p:nvSpPr>
          <p:cNvPr id="99" name="Hoofdtekst - niveau één…"/>
          <p:cNvSpPr txBox="1">
            <a:spLocks noGrp="1"/>
          </p:cNvSpPr>
          <p:nvPr>
            <p:ph type="body" idx="22" hasCustomPrompt="1"/>
          </p:nvPr>
        </p:nvSpPr>
        <p:spPr>
          <a:xfrm>
            <a:off x="1295400" y="5118100"/>
            <a:ext cx="21869400" cy="7137400"/>
          </a:xfrm>
          <a:prstGeom prst="rect">
            <a:avLst/>
          </a:prstGeom>
        </p:spPr>
        <p:txBody>
          <a:bodyPr/>
          <a:lstStyle>
            <a:lvl1pPr defTabSz="825500">
              <a:spcBef>
                <a:spcPts val="3200"/>
              </a:spcBef>
              <a:defRPr sz="5400" b="1" u="sng" cap="none" spc="-100">
                <a:latin typeface="Graphik"/>
                <a:ea typeface="Graphik"/>
                <a:cs typeface="Graphik"/>
                <a:sym typeface="Graphik"/>
              </a:defRPr>
            </a:lvl1pPr>
          </a:lstStyle>
          <a:p>
            <a:r>
              <a:t>Agendaonderwerpen</a:t>
            </a: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878879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6" y="4927600"/>
            <a:ext cx="21863647" cy="3853768"/>
          </a:xfrm>
          <a:prstGeom prst="rect">
            <a:avLst/>
          </a:prstGeom>
        </p:spPr>
        <p:txBody>
          <a:bodyPr anchor="ctr"/>
          <a:lstStyle>
            <a:lvl1pPr algn="ctr" defTabSz="1160858">
              <a:defRPr sz="10200" b="1" spc="-408">
                <a:latin typeface="Graphik"/>
                <a:ea typeface="Graphik"/>
                <a:cs typeface="Graphik"/>
                <a:sym typeface="Graphik"/>
              </a:defRPr>
            </a:lvl1pPr>
            <a:lvl2pPr algn="ctr" defTabSz="1160858">
              <a:defRPr sz="10200" b="1" spc="-408">
                <a:latin typeface="Graphik"/>
                <a:ea typeface="Graphik"/>
                <a:cs typeface="Graphik"/>
                <a:sym typeface="Graphik"/>
              </a:defRPr>
            </a:lvl2pPr>
            <a:lvl3pPr algn="ctr" defTabSz="1160858">
              <a:defRPr sz="10200" b="1" spc="-408">
                <a:latin typeface="Graphik"/>
                <a:ea typeface="Graphik"/>
                <a:cs typeface="Graphik"/>
                <a:sym typeface="Graphik"/>
              </a:defRPr>
            </a:lvl3pPr>
            <a:lvl4pPr algn="ctr" defTabSz="1160858">
              <a:defRPr sz="10200" b="1" spc="-408">
                <a:latin typeface="Graphik"/>
                <a:ea typeface="Graphik"/>
                <a:cs typeface="Graphik"/>
                <a:sym typeface="Graphik"/>
              </a:defRPr>
            </a:lvl4pPr>
            <a:lvl5pPr algn="ctr" defTabSz="1160858">
              <a:defRPr sz="10200" b="1" spc="-408">
                <a:latin typeface="Graphik"/>
                <a:ea typeface="Graphik"/>
                <a:cs typeface="Graphik"/>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217572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18" name="Hoofdtekst - niveau één…"/>
          <p:cNvSpPr txBox="1">
            <a:spLocks noGrp="1"/>
          </p:cNvSpPr>
          <p:nvPr>
            <p:ph type="body" sz="quarter" idx="1" hasCustomPrompt="1"/>
          </p:nvPr>
        </p:nvSpPr>
        <p:spPr>
          <a:xfrm>
            <a:off x="1295400" y="8117284"/>
            <a:ext cx="21869400" cy="592457"/>
          </a:xfrm>
          <a:prstGeom prst="rect">
            <a:avLst/>
          </a:prstGeom>
        </p:spPr>
        <p:txBody>
          <a:bodyPr/>
          <a:lstStyle>
            <a:lvl1pPr algn="ctr" defTabSz="490727">
              <a:spcBef>
                <a:spcPts val="2600"/>
              </a:spcBef>
              <a:defRPr sz="2900" spc="-88"/>
            </a:lvl1pPr>
            <a:lvl2pPr algn="ctr" defTabSz="490727">
              <a:spcBef>
                <a:spcPts val="2600"/>
              </a:spcBef>
              <a:defRPr sz="2900" spc="-88"/>
            </a:lvl2pPr>
            <a:lvl3pPr algn="ctr" defTabSz="490727">
              <a:spcBef>
                <a:spcPts val="2600"/>
              </a:spcBef>
              <a:defRPr sz="2900" spc="-88"/>
            </a:lvl3pPr>
            <a:lvl4pPr algn="ctr" defTabSz="490727">
              <a:spcBef>
                <a:spcPts val="2600"/>
              </a:spcBef>
              <a:defRPr sz="2900" spc="-88"/>
            </a:lvl4pPr>
            <a:lvl5pPr algn="ctr" defTabSz="490727">
              <a:spcBef>
                <a:spcPts val="2600"/>
              </a:spcBef>
              <a:defRPr sz="2900" spc="-88"/>
            </a:lvl5pPr>
          </a:lstStyle>
          <a:p>
            <a:r>
              <a:t>Feitinformatie</a:t>
            </a:r>
          </a:p>
          <a:p>
            <a:pPr lvl="1"/>
            <a:endParaRPr/>
          </a:p>
          <a:p>
            <a:pPr lvl="2"/>
            <a:endParaRPr/>
          </a:p>
          <a:p>
            <a:pPr lvl="3"/>
            <a:endParaRPr/>
          </a:p>
          <a:p>
            <a:pPr lvl="4"/>
            <a:endParaRPr/>
          </a:p>
        </p:txBody>
      </p:sp>
      <p:sp>
        <p:nvSpPr>
          <p:cNvPr id="119" name="Hoofdtekst - niveau één…"/>
          <p:cNvSpPr txBox="1">
            <a:spLocks noGrp="1"/>
          </p:cNvSpPr>
          <p:nvPr>
            <p:ph type="body" sz="half" idx="21" hasCustomPrompt="1"/>
          </p:nvPr>
        </p:nvSpPr>
        <p:spPr>
          <a:xfrm>
            <a:off x="1295400" y="3587042"/>
            <a:ext cx="21869400" cy="4730170"/>
          </a:xfrm>
          <a:prstGeom prst="rect">
            <a:avLst/>
          </a:prstGeom>
        </p:spPr>
        <p:txBody>
          <a:bodyPr anchor="b"/>
          <a:lstStyle/>
          <a:p>
            <a:pPr lvl="4" indent="1097280" algn="ctr" defTabSz="330200">
              <a:lnSpc>
                <a:spcPct val="70000"/>
              </a:lnSpc>
              <a:defRPr sz="8960" b="1" spc="-200">
                <a:latin typeface="Graphik"/>
                <a:ea typeface="Graphik"/>
                <a:cs typeface="Graphik"/>
                <a:sym typeface="Graphik"/>
              </a:defRPr>
            </a:pPr>
            <a:r>
              <a:t>100%
</a:t>
            </a: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717680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29" name="Hoofdtekst - niveau één…"/>
          <p:cNvSpPr txBox="1">
            <a:spLocks noGrp="1"/>
          </p:cNvSpPr>
          <p:nvPr>
            <p:ph type="body" sz="quarter" idx="1" hasCustomPrompt="1"/>
          </p:nvPr>
        </p:nvSpPr>
        <p:spPr>
          <a:xfrm>
            <a:off x="2252673" y="10353078"/>
            <a:ext cx="20691416" cy="567946"/>
          </a:xfrm>
          <a:prstGeom prst="rect">
            <a:avLst/>
          </a:prstGeom>
        </p:spPr>
        <p:txBody>
          <a:bodyPr/>
          <a:lstStyle>
            <a:lvl1pPr>
              <a:defRPr sz="2800" spc="-84"/>
            </a:lvl1pPr>
            <a:lvl2pPr>
              <a:defRPr sz="2800" spc="-84"/>
            </a:lvl2pPr>
            <a:lvl3pPr>
              <a:defRPr sz="2800" spc="-84"/>
            </a:lvl3pPr>
            <a:lvl4pPr>
              <a:defRPr sz="2800" spc="-84"/>
            </a:lvl4pPr>
            <a:lvl5pPr>
              <a:defRPr sz="2800" spc="-84"/>
            </a:lvl5pPr>
          </a:lstStyle>
          <a:p>
            <a:r>
              <a:t>Toekenning </a:t>
            </a:r>
          </a:p>
          <a:p>
            <a:pPr lvl="1"/>
            <a:endParaRPr/>
          </a:p>
          <a:p>
            <a:pPr lvl="2"/>
            <a:endParaRPr/>
          </a:p>
          <a:p>
            <a:pPr lvl="3"/>
            <a:endParaRPr/>
          </a:p>
          <a:p>
            <a:pPr lvl="4"/>
            <a:endParaRP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21" hasCustomPrompt="1"/>
          </p:nvPr>
        </p:nvSpPr>
        <p:spPr>
          <a:xfrm>
            <a:off x="1439912" y="4332885"/>
            <a:ext cx="21504176" cy="5497469"/>
          </a:xfrm>
          <a:prstGeom prst="rect">
            <a:avLst/>
          </a:prstGeom>
        </p:spPr>
        <p:txBody>
          <a:bodyPr anchor="b"/>
          <a:lstStyle/>
          <a:p>
            <a:pPr lvl="4" indent="1278159" defTabSz="731341">
              <a:lnSpc>
                <a:spcPct val="70000"/>
              </a:lnSpc>
              <a:defRPr sz="8379" b="1" i="1" spc="-378">
                <a:latin typeface="Graphik"/>
                <a:ea typeface="Graphik"/>
                <a:cs typeface="Graphik"/>
                <a:sym typeface="Graphik"/>
              </a:defRPr>
            </a:pPr>
            <a:r>
              <a:t>“Bijzonder citaat”
</a:t>
            </a:r>
          </a:p>
        </p:txBody>
      </p:sp>
      <p:sp>
        <p:nvSpPr>
          <p:cNvPr id="13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536569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8"/>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2" y="-525806"/>
            <a:ext cx="12065002" cy="7782612"/>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2" y="6384783"/>
            <a:ext cx="12065002" cy="8048240"/>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278913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3"/>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530277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1"/>
            <a:ext cx="20573998" cy="13716000"/>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1"/>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50291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0"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41"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6"/>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3"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54" name="Hoofdtekst - niveau één…"/>
          <p:cNvSpPr txBox="1">
            <a:spLocks noGrp="1"/>
          </p:cNvSpPr>
          <p:nvPr>
            <p:ph type="body" idx="1" hasCustomPrompt="1"/>
          </p:nvPr>
        </p:nvSpPr>
        <p:spPr>
          <a:xfrm>
            <a:off x="1295400" y="5270500"/>
            <a:ext cx="21869400" cy="7135317"/>
          </a:xfrm>
          <a:prstGeom prst="rect">
            <a:avLst/>
          </a:prstGeom>
        </p:spPr>
        <p:txBody>
          <a:bodyPr numCol="2" spcCol="1093469"/>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1"/>
            <a:ext cx="20561460" cy="13716000"/>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400" y="4092575"/>
            <a:ext cx="11442701" cy="678372"/>
          </a:xfrm>
          <a:prstGeom prst="rect">
            <a:avLst/>
          </a:prstGeom>
        </p:spPr>
        <p:txBody>
          <a:bodyPr/>
          <a:lstStyle>
            <a:lvl1pPr defTabSz="566674">
              <a:defRPr sz="3395" spc="-101"/>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5"/>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85"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86"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7"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98" name="Ondertitel agenda"/>
          <p:cNvSpPr txBox="1">
            <a:spLocks noGrp="1"/>
          </p:cNvSpPr>
          <p:nvPr>
            <p:ph type="body" sz="quarter" idx="22" hasCustomPrompt="1"/>
          </p:nvPr>
        </p:nvSpPr>
        <p:spPr>
          <a:xfrm>
            <a:off x="1295400" y="3543455"/>
            <a:ext cx="21869400" cy="694056"/>
          </a:xfrm>
          <a:prstGeom prst="rect">
            <a:avLst/>
          </a:prstGeom>
        </p:spPr>
        <p:txBody>
          <a:bodyPr/>
          <a:lstStyle/>
          <a:p>
            <a:r>
              <a:t>Ondertitel agenda</a:t>
            </a:r>
          </a:p>
        </p:txBody>
      </p:sp>
      <p:sp>
        <p:nvSpPr>
          <p:cNvPr id="99" name="Hoofdtekst - niveau één…"/>
          <p:cNvSpPr txBox="1">
            <a:spLocks noGrp="1"/>
          </p:cNvSpPr>
          <p:nvPr>
            <p:ph type="body" idx="1" hasCustomPrompt="1"/>
          </p:nvPr>
        </p:nvSpPr>
        <p:spPr>
          <a:xfrm>
            <a:off x="1295400" y="5118100"/>
            <a:ext cx="21869400" cy="7137400"/>
          </a:xfrm>
          <a:prstGeom prst="rect">
            <a:avLst/>
          </a:prstGeom>
        </p:spPr>
        <p:txBody>
          <a:bodyPr/>
          <a:lstStyle>
            <a:lvl1pPr defTabSz="825500">
              <a:spcBef>
                <a:spcPts val="3200"/>
              </a:spcBef>
              <a:defRPr sz="5400" b="1" u="sng" cap="none" spc="-53">
                <a:latin typeface="+mn-lt"/>
                <a:ea typeface="+mn-ea"/>
                <a:cs typeface="+mn-cs"/>
                <a:sym typeface="Graphik"/>
              </a:defRPr>
            </a:lvl1pPr>
            <a:lvl2pPr defTabSz="825500">
              <a:spcBef>
                <a:spcPts val="3200"/>
              </a:spcBef>
              <a:defRPr sz="5400" b="1" u="sng" cap="none" spc="-53">
                <a:latin typeface="+mn-lt"/>
                <a:ea typeface="+mn-ea"/>
                <a:cs typeface="+mn-cs"/>
                <a:sym typeface="Graphik"/>
              </a:defRPr>
            </a:lvl2pPr>
            <a:lvl3pPr defTabSz="825500">
              <a:spcBef>
                <a:spcPts val="3200"/>
              </a:spcBef>
              <a:defRPr sz="5400" b="1" u="sng" cap="none" spc="-53">
                <a:latin typeface="+mn-lt"/>
                <a:ea typeface="+mn-ea"/>
                <a:cs typeface="+mn-cs"/>
                <a:sym typeface="Graphik"/>
              </a:defRPr>
            </a:lvl3pPr>
            <a:lvl4pPr defTabSz="825500">
              <a:spcBef>
                <a:spcPts val="3200"/>
              </a:spcBef>
              <a:defRPr sz="5400" b="1" u="sng" cap="none" spc="-53">
                <a:latin typeface="+mn-lt"/>
                <a:ea typeface="+mn-ea"/>
                <a:cs typeface="+mn-cs"/>
                <a:sym typeface="Graphik"/>
              </a:defRPr>
            </a:lvl4pPr>
            <a:lvl5pPr defTabSz="825500">
              <a:spcBef>
                <a:spcPts val="3200"/>
              </a:spcBef>
              <a:defRPr sz="5400" b="1" u="sng" cap="none" spc="-53">
                <a:latin typeface="+mn-lt"/>
                <a:ea typeface="+mn-ea"/>
                <a:cs typeface="+mn-cs"/>
                <a:sym typeface="Graphik"/>
              </a:defRPr>
            </a:lvl5pPr>
          </a:lstStyle>
          <a:p>
            <a:r>
              <a:t>Agendaonderwerpen</a:t>
            </a:r>
          </a:p>
          <a:p>
            <a:pPr lvl="1"/>
            <a:endParaRPr/>
          </a:p>
          <a:p>
            <a:pPr lvl="2"/>
            <a:endParaRPr/>
          </a:p>
          <a:p>
            <a:pPr lvl="3"/>
            <a:endParaRPr/>
          </a:p>
          <a:p>
            <a:pPr lvl="4"/>
            <a:endParaRP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1" cy="469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1" cy="1402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z="1800" spc="0">
                <a:latin typeface="+mn-lt"/>
                <a:ea typeface="+mn-ea"/>
                <a:cs typeface="+mn-cs"/>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2" cy="469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2" cy="140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5" y="12979146"/>
            <a:ext cx="361189" cy="404115"/>
          </a:xfrm>
          <a:prstGeom prst="rect">
            <a:avLst/>
          </a:prstGeom>
          <a:ln w="12700">
            <a:miter lim="400000"/>
          </a:ln>
        </p:spPr>
        <p:txBody>
          <a:bodyPr wrap="none" lIns="50800" tIns="50800" rIns="50800" bIns="50800" anchor="b">
            <a:spAutoFit/>
          </a:bodyPr>
          <a:lstStyle>
            <a:lvl1pPr defTabSz="3428913">
              <a:lnSpc>
                <a:spcPct val="100000"/>
              </a:lnSpc>
              <a:spcBef>
                <a:spcPts val="0"/>
              </a:spcBef>
              <a:tabLst/>
              <a:defRPr sz="1800" spc="0"/>
            </a:lvl1pPr>
          </a:lstStyle>
          <a:p>
            <a:fld id="{86CB4B4D-7CA3-9044-876B-883B54F8677D}" type="slidenum">
              <a:t>‹#›</a:t>
            </a:fld>
            <a:endParaRPr/>
          </a:p>
        </p:txBody>
      </p:sp>
    </p:spTree>
    <p:extLst>
      <p:ext uri="{BB962C8B-B14F-4D97-AF65-F5344CB8AC3E}">
        <p14:creationId xmlns:p14="http://schemas.microsoft.com/office/powerpoint/2010/main" val="10672186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spd="med"/>
  <p:txStyles>
    <p:titleStyle>
      <a:lvl1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1pPr>
      <a:lvl2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2pPr>
      <a:lvl3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3pPr>
      <a:lvl4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4pPr>
      <a:lvl5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5pPr>
      <a:lvl6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6pPr>
      <a:lvl7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7pPr>
      <a:lvl8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8pPr>
      <a:lvl9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onzetaal.nl/" TargetMode="External"/><Relationship Id="rId2" Type="http://schemas.openxmlformats.org/officeDocument/2006/relationships/hyperlink" Target="mailto:educatie@onzetaal.nl?subject=Waar%20komt%20dat%20woord%20vandaan?"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Zeemeermin … zeemeermin?…"/>
          <p:cNvSpPr txBox="1">
            <a:spLocks noGrp="1"/>
          </p:cNvSpPr>
          <p:nvPr>
            <p:ph type="ctrTitle"/>
          </p:nvPr>
        </p:nvSpPr>
        <p:spPr>
          <a:xfrm>
            <a:off x="913864" y="3884168"/>
            <a:ext cx="22571274" cy="3001616"/>
          </a:xfrm>
          <a:prstGeom prst="rect">
            <a:avLst/>
          </a:prstGeom>
        </p:spPr>
        <p:txBody>
          <a:bodyPr>
            <a:normAutofit fontScale="90000"/>
          </a:bodyPr>
          <a:lstStyle/>
          <a:p>
            <a:pPr algn="ctr">
              <a:defRPr sz="12100" spc="0">
                <a:latin typeface="Dover Sans Text"/>
                <a:ea typeface="Dover Sans Text"/>
                <a:cs typeface="Dover Sans Text"/>
                <a:sym typeface="Dover Sans Text"/>
              </a:defRPr>
            </a:pPr>
            <a:r>
              <a:rPr lang="nl-NL" dirty="0"/>
              <a:t>Abbenbroek … </a:t>
            </a:r>
            <a:br>
              <a:rPr lang="nl-NL" dirty="0"/>
            </a:br>
            <a:r>
              <a:rPr lang="nl-NL" dirty="0" err="1"/>
              <a:t>Abben-Broek</a:t>
            </a:r>
            <a:r>
              <a:rPr lang="nl-NL" dirty="0"/>
              <a:t>?</a:t>
            </a:r>
            <a:br>
              <a:rPr lang="nl-NL" dirty="0"/>
            </a:br>
            <a:r>
              <a:rPr lang="nl-NL" dirty="0"/>
              <a:t>Broek?</a:t>
            </a:r>
            <a:endParaRPr dirty="0"/>
          </a:p>
        </p:txBody>
      </p:sp>
      <p:sp>
        <p:nvSpPr>
          <p:cNvPr id="170" name="‘…en de kleine zeemeermin redde de drenkeling door hem op het strand te slepen…’"/>
          <p:cNvSpPr txBox="1"/>
          <p:nvPr/>
        </p:nvSpPr>
        <p:spPr>
          <a:xfrm>
            <a:off x="957764" y="1365846"/>
            <a:ext cx="21869401" cy="1402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943" spc="0">
                <a:latin typeface="Helvetica"/>
                <a:ea typeface="Helvetica"/>
                <a:cs typeface="Helvetica"/>
                <a:sym typeface="Helvetica"/>
              </a:defRPr>
            </a:pPr>
            <a:endParaRPr dirty="0"/>
          </a:p>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4130" spc="0">
                <a:latin typeface="Antonia H3 Regular"/>
                <a:ea typeface="Antonia H3 Regular"/>
                <a:cs typeface="Antonia H3 Regular"/>
                <a:sym typeface="Antonia H3 Regular"/>
              </a:defRPr>
            </a:pPr>
            <a:r>
              <a:rPr lang="nl-NL" sz="6000" i="1" dirty="0">
                <a:latin typeface="Gill Sans MT" panose="020B0502020104020203" pitchFamily="34" charset="0"/>
              </a:rPr>
              <a:t>‘Ik was gisteren op bezoek bij vrienden in Abbenbroek’ </a:t>
            </a:r>
            <a:endParaRPr sz="6000" i="1" dirty="0">
              <a:latin typeface="Gill Sans MT" panose="020B0502020104020203" pitchFamily="34" charset="0"/>
            </a:endParaRPr>
          </a:p>
        </p:txBody>
      </p:sp>
      <p:pic>
        <p:nvPicPr>
          <p:cNvPr id="175" name="Logo-eenregelig.png" descr="Logo-eenregelig.png"/>
          <p:cNvPicPr>
            <a:picLocks noChangeAspect="1"/>
          </p:cNvPicPr>
          <p:nvPr/>
        </p:nvPicPr>
        <p:blipFill>
          <a:blip r:embed="rId3"/>
          <a:stretch>
            <a:fillRect/>
          </a:stretch>
        </p:blipFill>
        <p:spPr>
          <a:xfrm>
            <a:off x="20625561" y="434348"/>
            <a:ext cx="3370126" cy="911372"/>
          </a:xfrm>
          <a:prstGeom prst="rect">
            <a:avLst/>
          </a:prstGeom>
          <a:ln w="12700">
            <a:miter lim="400000"/>
          </a:ln>
        </p:spPr>
      </p:pic>
      <p:grpSp>
        <p:nvGrpSpPr>
          <p:cNvPr id="10" name="Groep 9">
            <a:extLst>
              <a:ext uri="{FF2B5EF4-FFF2-40B4-BE49-F238E27FC236}">
                <a16:creationId xmlns:a16="http://schemas.microsoft.com/office/drawing/2014/main" id="{9771F8C6-782D-0B7B-8992-873C75259DAF}"/>
              </a:ext>
            </a:extLst>
          </p:cNvPr>
          <p:cNvGrpSpPr/>
          <p:nvPr/>
        </p:nvGrpSpPr>
        <p:grpSpPr>
          <a:xfrm>
            <a:off x="11258550" y="6858001"/>
            <a:ext cx="12481855" cy="7083672"/>
            <a:chOff x="11258550" y="6858001"/>
            <a:chExt cx="12481855" cy="7083672"/>
          </a:xfrm>
        </p:grpSpPr>
        <p:sp>
          <p:nvSpPr>
            <p:cNvPr id="11" name="Vorm">
              <a:extLst>
                <a:ext uri="{FF2B5EF4-FFF2-40B4-BE49-F238E27FC236}">
                  <a16:creationId xmlns:a16="http://schemas.microsoft.com/office/drawing/2014/main" id="{30567B1C-D27B-3CAF-9DB5-F00626473678}"/>
                </a:ext>
              </a:extLst>
            </p:cNvPr>
            <p:cNvSpPr/>
            <p:nvPr/>
          </p:nvSpPr>
          <p:spPr>
            <a:xfrm>
              <a:off x="11258550" y="6858001"/>
              <a:ext cx="12158008" cy="6263560"/>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D5E7E8"/>
            </a:solidFill>
            <a:ln w="12700">
              <a:miter lim="400000"/>
            </a:ln>
          </p:spPr>
          <p:txBody>
            <a:bodyPr lIns="50800" tIns="50800" rIns="50800" bIns="50800" anchor="ctr"/>
            <a:lstStyle/>
            <a:p>
              <a:endParaRPr/>
            </a:p>
          </p:txBody>
        </p:sp>
        <p:sp>
          <p:nvSpPr>
            <p:cNvPr id="12" name="Wat een gek woord eigenlijk! Waar komt dat vandaan?">
              <a:extLst>
                <a:ext uri="{FF2B5EF4-FFF2-40B4-BE49-F238E27FC236}">
                  <a16:creationId xmlns:a16="http://schemas.microsoft.com/office/drawing/2014/main" id="{0FB1EB52-9D83-A4E0-2BB7-5B9AC479EBC9}"/>
                </a:ext>
              </a:extLst>
            </p:cNvPr>
            <p:cNvSpPr txBox="1">
              <a:spLocks/>
            </p:cNvSpPr>
            <p:nvPr/>
          </p:nvSpPr>
          <p:spPr>
            <a:xfrm>
              <a:off x="12308531" y="9242672"/>
              <a:ext cx="10934920" cy="469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a:lstStyle>
            <a:p>
              <a:pPr hangingPunct="1">
                <a:spcBef>
                  <a:spcPts val="3300"/>
                </a:spcBef>
                <a:defRPr sz="5000" b="1" cap="none" spc="0">
                  <a:latin typeface="Dover Sans Text"/>
                  <a:ea typeface="Dover Sans Text"/>
                  <a:cs typeface="Dover Sans Text"/>
                  <a:sym typeface="Dover Sans Text"/>
                </a:defRPr>
              </a:pPr>
              <a:r>
                <a:rPr lang="nl-NL" sz="6000" b="1" cap="none" spc="0" dirty="0">
                  <a:latin typeface="Gill Sans MT" panose="020B0502020104020203" pitchFamily="34" charset="0"/>
                  <a:ea typeface="Dover Sans Text"/>
                  <a:cs typeface="Dover Sans Text"/>
                  <a:sym typeface="Dover Sans Text"/>
                </a:rPr>
                <a:t>Wat een gek woord eigenlijk!</a:t>
              </a:r>
              <a:br>
                <a:rPr lang="nl-NL" sz="6000" b="1" cap="none" spc="0" dirty="0">
                  <a:latin typeface="Gill Sans MT" panose="020B0502020104020203" pitchFamily="34" charset="0"/>
                  <a:ea typeface="Dover Sans Text"/>
                  <a:cs typeface="Dover Sans Text"/>
                  <a:sym typeface="Dover Sans Text"/>
                </a:rPr>
              </a:br>
              <a:r>
                <a:rPr lang="nl-NL" sz="6000" b="1" cap="none" spc="0" dirty="0">
                  <a:latin typeface="Gill Sans MT" panose="020B0502020104020203" pitchFamily="34" charset="0"/>
                  <a:ea typeface="Dover Sans Text"/>
                  <a:cs typeface="Dover Sans Text"/>
                  <a:sym typeface="Dover Sans Text"/>
                </a:rPr>
                <a:t>Waar komt dat vandaan?</a:t>
              </a:r>
            </a:p>
          </p:txBody>
        </p:sp>
        <p:sp>
          <p:nvSpPr>
            <p:cNvPr id="13" name="Cirkel">
              <a:extLst>
                <a:ext uri="{FF2B5EF4-FFF2-40B4-BE49-F238E27FC236}">
                  <a16:creationId xmlns:a16="http://schemas.microsoft.com/office/drawing/2014/main" id="{806A7A70-E442-E94F-D790-42A4B09079C2}"/>
                </a:ext>
              </a:extLst>
            </p:cNvPr>
            <p:cNvSpPr/>
            <p:nvPr/>
          </p:nvSpPr>
          <p:spPr>
            <a:xfrm>
              <a:off x="21723248" y="11379716"/>
              <a:ext cx="758971" cy="758971"/>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4" name="Cirkel">
              <a:extLst>
                <a:ext uri="{FF2B5EF4-FFF2-40B4-BE49-F238E27FC236}">
                  <a16:creationId xmlns:a16="http://schemas.microsoft.com/office/drawing/2014/main" id="{9C6BAF1A-AFD0-D61E-E60B-9F744AABE840}"/>
                </a:ext>
              </a:extLst>
            </p:cNvPr>
            <p:cNvSpPr/>
            <p:nvPr/>
          </p:nvSpPr>
          <p:spPr>
            <a:xfrm>
              <a:off x="22492453" y="11974240"/>
              <a:ext cx="629131" cy="629131"/>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5" name="Cirkel">
              <a:extLst>
                <a:ext uri="{FF2B5EF4-FFF2-40B4-BE49-F238E27FC236}">
                  <a16:creationId xmlns:a16="http://schemas.microsoft.com/office/drawing/2014/main" id="{7535B75B-3532-C467-81B0-49F4E57A84D6}"/>
                </a:ext>
              </a:extLst>
            </p:cNvPr>
            <p:cNvSpPr/>
            <p:nvPr/>
          </p:nvSpPr>
          <p:spPr>
            <a:xfrm>
              <a:off x="23243451" y="12624858"/>
              <a:ext cx="496954" cy="496703"/>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grpSp>
      <p:pic>
        <p:nvPicPr>
          <p:cNvPr id="4" name="Afbeelding 3">
            <a:extLst>
              <a:ext uri="{FF2B5EF4-FFF2-40B4-BE49-F238E27FC236}">
                <a16:creationId xmlns:a16="http://schemas.microsoft.com/office/drawing/2014/main" id="{9D248AC2-7BA1-30FE-C7AE-0B864E003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0000">
            <a:off x="818011" y="5086044"/>
            <a:ext cx="6637634" cy="663763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25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Zeemeermin"/>
          <p:cNvSpPr txBox="1">
            <a:spLocks noGrp="1"/>
          </p:cNvSpPr>
          <p:nvPr>
            <p:ph type="title"/>
          </p:nvPr>
        </p:nvSpPr>
        <p:spPr>
          <a:xfrm>
            <a:off x="0" y="231314"/>
            <a:ext cx="24384000" cy="2228811"/>
          </a:xfrm>
          <a:prstGeom prst="rect">
            <a:avLst/>
          </a:prstGeom>
        </p:spPr>
        <p:txBody>
          <a:bodyPr/>
          <a:lstStyle>
            <a:lvl1pPr>
              <a:defRPr sz="12100" spc="0">
                <a:latin typeface="Dover Sans Text"/>
                <a:ea typeface="Dover Sans Text"/>
                <a:cs typeface="Dover Sans Text"/>
                <a:sym typeface="Dover Sans Text"/>
              </a:defRPr>
            </a:lvl1pPr>
          </a:lstStyle>
          <a:p>
            <a:pPr algn="ctr"/>
            <a:r>
              <a:rPr lang="nl-NL" dirty="0">
                <a:latin typeface="Gill Sans MT" panose="020B0502020104020203" pitchFamily="34" charset="0"/>
              </a:rPr>
              <a:t>Broek</a:t>
            </a:r>
            <a:endParaRPr dirty="0">
              <a:latin typeface="Gill Sans MT" panose="020B0502020104020203" pitchFamily="34" charset="0"/>
            </a:endParaRPr>
          </a:p>
        </p:txBody>
      </p:sp>
      <p:sp>
        <p:nvSpPr>
          <p:cNvPr id="178" name="Zeemeermin is een samenstelling van drie zelfstandig naamwoorden: zee, meer en min. Waarom zit zowel zee als meer in het woord? En wie of wat is die min?…"/>
          <p:cNvSpPr txBox="1">
            <a:spLocks noGrp="1"/>
          </p:cNvSpPr>
          <p:nvPr>
            <p:ph type="body" idx="1"/>
          </p:nvPr>
        </p:nvSpPr>
        <p:spPr>
          <a:xfrm>
            <a:off x="1532985" y="3851564"/>
            <a:ext cx="21299306" cy="9427536"/>
          </a:xfrm>
          <a:prstGeom prst="rect">
            <a:avLst/>
          </a:prstGeom>
        </p:spPr>
        <p:txBody>
          <a:bodyPr lIns="50800" tIns="50800" rIns="50800" bIns="50800" anchor="t">
            <a:normAutofit/>
          </a:bodyPr>
          <a:lstStyle/>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dirty="0">
                <a:latin typeface="Gill Sans MT" panose="020B0502020104020203" pitchFamily="34" charset="0"/>
              </a:rPr>
              <a:t>Abbenbroek, Broek op Langedijk, Willebroek, Stabroek, etc. … </a:t>
            </a: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6000" dirty="0">
              <a:latin typeface="Gill Sans MT"/>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6000" dirty="0">
              <a:latin typeface="Gill Sans MT"/>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i="1" dirty="0">
                <a:latin typeface="Gill Sans MT"/>
              </a:rPr>
              <a:t>Broek 							</a:t>
            </a:r>
            <a:r>
              <a:rPr lang="nl-NL" sz="6000" dirty="0">
                <a:latin typeface="Gill Sans MT"/>
              </a:rPr>
              <a:t>→ ‘moeras’, ‘nat laagland’</a:t>
            </a:r>
            <a:endParaRPr lang="nl-NL" sz="6000">
              <a:latin typeface="Gill Sans MT"/>
              <a:cs typeface="Segoe UI"/>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b="1" dirty="0">
                <a:latin typeface="Gill Sans MT"/>
                <a:cs typeface="Segoe UI"/>
              </a:rPr>
              <a:t>							 									toponiem</a:t>
            </a:r>
            <a:endParaRPr lang="nl-NL" sz="6000" b="1" dirty="0">
              <a:latin typeface="Gill Sans MT" panose="020B0502020104020203" pitchFamily="34" charset="0"/>
              <a:cs typeface="Segoe UI"/>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6000" dirty="0">
              <a:latin typeface="Gill Sans MT"/>
              <a:cs typeface="Segoe UI"/>
              <a:sym typeface="Dover Sans Text"/>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i="1" dirty="0" err="1">
                <a:latin typeface="Gill Sans MT"/>
                <a:cs typeface="Segoe UI"/>
                <a:sym typeface="Dover Sans Text"/>
              </a:rPr>
              <a:t>Braca</a:t>
            </a:r>
            <a:r>
              <a:rPr lang="nl-NL" sz="6000" dirty="0">
                <a:latin typeface="Gill Sans MT"/>
                <a:cs typeface="Segoe UI"/>
                <a:sym typeface="Dover Sans Text"/>
              </a:rPr>
              <a:t>/</a:t>
            </a:r>
            <a:r>
              <a:rPr lang="nl-NL" sz="6000" i="1" dirty="0" err="1">
                <a:latin typeface="Gill Sans MT"/>
                <a:cs typeface="Segoe UI"/>
                <a:sym typeface="Dover Sans Text"/>
              </a:rPr>
              <a:t>braccae</a:t>
            </a:r>
            <a:r>
              <a:rPr lang="nl-NL" sz="6000" i="1" dirty="0">
                <a:latin typeface="Gill Sans MT"/>
                <a:cs typeface="Segoe UI"/>
                <a:sym typeface="Dover Sans Text"/>
              </a:rPr>
              <a:t> 	</a:t>
            </a:r>
            <a:r>
              <a:rPr lang="nl-NL" sz="6000" dirty="0">
                <a:latin typeface="Gill Sans MT"/>
              </a:rPr>
              <a:t>→ ‘kledingstuk voor de benen’</a:t>
            </a:r>
            <a:endParaRPr lang="nl-NL" sz="6000" i="1" dirty="0">
              <a:latin typeface="Gill Sans MT"/>
              <a:cs typeface="Segoe UI"/>
              <a:sym typeface="Dover Sans Text"/>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7700" dirty="0">
              <a:latin typeface="Gill Sans MT" panose="020B0502020104020203" pitchFamily="34" charset="0"/>
            </a:endParaRP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dirty="0">
              <a:latin typeface="Gill Sans MT" panose="020B0502020104020203" pitchFamily="34" charset="0"/>
            </a:endParaRP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dirty="0">
              <a:latin typeface="Gill Sans MT" panose="020B0502020104020203" pitchFamily="34" charset="0"/>
            </a:endParaRP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sz="4000" dirty="0">
              <a:latin typeface="Gill Sans MT" panose="020B0502020104020203" pitchFamily="34" charset="0"/>
            </a:endParaRPr>
          </a:p>
        </p:txBody>
      </p:sp>
      <p:pic>
        <p:nvPicPr>
          <p:cNvPr id="184" name="Logo-eenregelig.png" descr="Logo-eenregelig.png"/>
          <p:cNvPicPr>
            <a:picLocks noChangeAspect="1"/>
          </p:cNvPicPr>
          <p:nvPr/>
        </p:nvPicPr>
        <p:blipFill>
          <a:blip r:embed="rId3"/>
          <a:stretch>
            <a:fillRect/>
          </a:stretch>
        </p:blipFill>
        <p:spPr>
          <a:xfrm>
            <a:off x="20625561" y="434348"/>
            <a:ext cx="3370126" cy="911372"/>
          </a:xfrm>
          <a:prstGeom prst="rect">
            <a:avLst/>
          </a:prstGeom>
          <a:ln w="12700">
            <a:miter lim="400000"/>
          </a:ln>
        </p:spPr>
      </p:pic>
      <p:pic>
        <p:nvPicPr>
          <p:cNvPr id="2" name="Picture 1">
            <a:extLst>
              <a:ext uri="{FF2B5EF4-FFF2-40B4-BE49-F238E27FC236}">
                <a16:creationId xmlns:a16="http://schemas.microsoft.com/office/drawing/2014/main" id="{D897F2B1-347E-4150-EC2D-DB06636C4451}"/>
              </a:ext>
            </a:extLst>
          </p:cNvPr>
          <p:cNvPicPr>
            <a:picLocks noChangeAspect="1"/>
          </p:cNvPicPr>
          <p:nvPr/>
        </p:nvPicPr>
        <p:blipFill>
          <a:blip r:embed="rId4"/>
          <a:stretch>
            <a:fillRect/>
          </a:stretch>
        </p:blipFill>
        <p:spPr>
          <a:xfrm>
            <a:off x="16778058" y="6406747"/>
            <a:ext cx="7337136" cy="6860886"/>
          </a:xfrm>
          <a:prstGeom prst="rect">
            <a:avLst/>
          </a:prstGeom>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
        <p:nvSpPr>
          <p:cNvPr id="186"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87"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8"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9"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0" name="Zou de uitdrukking ‘min of meer’ dan ook iets met een meermin te maken hebben?"/>
          <p:cNvSpPr txBox="1"/>
          <p:nvPr/>
        </p:nvSpPr>
        <p:spPr>
          <a:xfrm>
            <a:off x="2036065" y="6650182"/>
            <a:ext cx="10982861" cy="7991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lang="nl-NL" sz="600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Hoe komt het dat je de achternaam </a:t>
            </a:r>
            <a:r>
              <a:rPr kumimoji="0" lang="nl-NL" sz="6000" i="1" u="none" strike="noStrike" kern="0" cap="none" spc="0" normalizeH="0" baseline="0" noProof="0" dirty="0">
                <a:ln>
                  <a:noFill/>
                </a:ln>
                <a:solidFill>
                  <a:srgbClr val="000000"/>
                </a:solidFill>
                <a:effectLst/>
                <a:uLnTx/>
                <a:uFillTx/>
                <a:latin typeface="Gill Sans MT" panose="020B0502020104020203" pitchFamily="34" charset="0"/>
                <a:sym typeface="Dover Sans Text"/>
              </a:rPr>
              <a:t>Van den Broek </a:t>
            </a:r>
            <a:r>
              <a:rPr kumimoji="0" lang="nl-NL" sz="600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zo vaak hoort in Nederland en België?</a:t>
            </a:r>
            <a:endParaRPr kumimoji="0" lang="nl-NL"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191"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94" name="Cirkel"/>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5" name="Cirkel"/>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6" name="Cirkel"/>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7" name="Nee, min is hier een verkorting van minder. En meer betekent hier een grotere hoeveelheid."/>
          <p:cNvSpPr txBox="1"/>
          <p:nvPr/>
        </p:nvSpPr>
        <p:spPr>
          <a:xfrm>
            <a:off x="2078182" y="6582409"/>
            <a:ext cx="10247661" cy="4921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kumimoji="0" lang="nl-NL"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Het is een familienaam die verwijst naar mensen die ooit in of bij moerasgebied woonden. Daar zijn er kennelijk veel van!</a:t>
            </a:r>
          </a:p>
        </p:txBody>
      </p:sp>
      <p:pic>
        <p:nvPicPr>
          <p:cNvPr id="198"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199"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pic>
        <p:nvPicPr>
          <p:cNvPr id="3" name="Picture 2">
            <a:extLst>
              <a:ext uri="{FF2B5EF4-FFF2-40B4-BE49-F238E27FC236}">
                <a16:creationId xmlns:a16="http://schemas.microsoft.com/office/drawing/2014/main" id="{41839A98-DC62-78D4-7F58-19449AD04547}"/>
              </a:ext>
            </a:extLst>
          </p:cNvPr>
          <p:cNvPicPr>
            <a:picLocks noChangeAspect="1"/>
          </p:cNvPicPr>
          <p:nvPr/>
        </p:nvPicPr>
        <p:blipFill>
          <a:blip r:embed="rId4"/>
          <a:stretch>
            <a:fillRect/>
          </a:stretch>
        </p:blipFill>
        <p:spPr>
          <a:xfrm>
            <a:off x="16778058" y="6406747"/>
            <a:ext cx="7337136" cy="6860886"/>
          </a:xfrm>
          <a:prstGeom prst="rect">
            <a:avLst/>
          </a:prstGeom>
          <a:ln>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03"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4"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5"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6" name="Is een zeemeermin in andere talen ook een mens en dus zowel een man als een vrouw?"/>
          <p:cNvSpPr txBox="1"/>
          <p:nvPr/>
        </p:nvSpPr>
        <p:spPr>
          <a:xfrm>
            <a:off x="2017964" y="7028886"/>
            <a:ext cx="10982861" cy="7403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lang="nl-NL"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Komt </a:t>
            </a:r>
            <a:r>
              <a:rPr kumimoji="0" lang="nl-NL" sz="6000" b="1" i="1"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brakka</a:t>
            </a:r>
            <a:r>
              <a:rPr kumimoji="0" lang="nl-NL"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(straattaal voor ‘broek’) van het Keltische </a:t>
            </a:r>
            <a:r>
              <a:rPr kumimoji="0" lang="nl-NL" sz="6000" b="1" i="1" u="none" strike="noStrike" kern="0" cap="none" spc="0" normalizeH="0" baseline="0" noProof="0" dirty="0" err="1">
                <a:ln>
                  <a:noFill/>
                </a:ln>
                <a:solidFill>
                  <a:srgbClr val="000000"/>
                </a:solidFill>
                <a:effectLst/>
                <a:uLnTx/>
                <a:uFillTx/>
                <a:latin typeface="Gill Sans MT" panose="020B0502020104020203" pitchFamily="34" charset="0"/>
                <a:sym typeface="Dover Sans Text"/>
              </a:rPr>
              <a:t>braccae</a:t>
            </a:r>
            <a:r>
              <a:rPr kumimoji="0" lang="nl-NL"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 denken jullie?</a:t>
            </a:r>
            <a:endParaRPr kumimoji="0" lang="nl-NL"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207"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208"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pic>
        <p:nvPicPr>
          <p:cNvPr id="2050" name="Picture 2" descr="Jeans Clipart Images | Free Download | PNG Transparent Background - Pngtree">
            <a:extLst>
              <a:ext uri="{FF2B5EF4-FFF2-40B4-BE49-F238E27FC236}">
                <a16:creationId xmlns:a16="http://schemas.microsoft.com/office/drawing/2014/main" id="{5967D5D1-D2BB-AB02-9B07-95E4DC93B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6437">
            <a:off x="15508831" y="2655329"/>
            <a:ext cx="4860636" cy="4860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
        <p:nvSpPr>
          <p:cNvPr id="211" name="Vorm"/>
          <p:cNvSpPr/>
          <p:nvPr/>
        </p:nvSpPr>
        <p:spPr>
          <a:xfrm>
            <a:off x="432311" y="5107322"/>
            <a:ext cx="1410750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12" name="Cirkel"/>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3" name="Cirkel"/>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4" name="Cirkel"/>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6" name="In het Engels heet een zeemeermin een mermaid (mer komt van mare wat Latijn is voor zee en maid betekent hier ongetrouwd meisje). In het Duits heet het een meerjungfrau (jungfrau betekent hier ook een ongetrouwd meisje). Maar in het Frans is het een sirè"/>
          <p:cNvSpPr txBox="1"/>
          <p:nvPr/>
        </p:nvSpPr>
        <p:spPr>
          <a:xfrm>
            <a:off x="2051094" y="6612822"/>
            <a:ext cx="12208271" cy="9842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spc="0" dirty="0">
                <a:latin typeface="Gill Sans MT" panose="020B0502020104020203" pitchFamily="34" charset="0"/>
                <a:sym typeface="Dover Sans Text"/>
              </a:rPr>
              <a:t>Nee. </a:t>
            </a:r>
          </a:p>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i="1" spc="0" dirty="0" err="1">
                <a:latin typeface="Gill Sans MT" panose="020B0502020104020203" pitchFamily="34" charset="0"/>
                <a:sym typeface="Dover Sans Text"/>
              </a:rPr>
              <a:t>Brakka</a:t>
            </a:r>
            <a:r>
              <a:rPr lang="nl-NL" sz="6000" spc="0" dirty="0">
                <a:latin typeface="Gill Sans MT" panose="020B0502020104020203" pitchFamily="34" charset="0"/>
                <a:sym typeface="Dover Sans Text"/>
              </a:rPr>
              <a:t> is een verbastering van het Nederlandse ‘broek’.</a:t>
            </a:r>
            <a:endParaRPr kumimoji="0" lang="nl-NL"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217"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pic>
        <p:nvPicPr>
          <p:cNvPr id="4" name="Picture 2" descr="Jeans Clipart Images | Free Download | PNG Transparent Background - Pngtree">
            <a:extLst>
              <a:ext uri="{FF2B5EF4-FFF2-40B4-BE49-F238E27FC236}">
                <a16:creationId xmlns:a16="http://schemas.microsoft.com/office/drawing/2014/main" id="{5490ACAE-7D15-5908-8C7B-F2C0385C1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6437">
            <a:off x="15508831" y="2655329"/>
            <a:ext cx="4860636" cy="4860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EC659-48AD-02B3-9A79-670CBDC1C714}"/>
            </a:ext>
          </a:extLst>
        </p:cNvPr>
        <p:cNvGrpSpPr/>
        <p:nvPr/>
      </p:nvGrpSpPr>
      <p:grpSpPr>
        <a:xfrm>
          <a:off x="0" y="0"/>
          <a:ext cx="0" cy="0"/>
          <a:chOff x="0" y="0"/>
          <a:chExt cx="0" cy="0"/>
        </a:xfrm>
      </p:grpSpPr>
      <p:sp>
        <p:nvSpPr>
          <p:cNvPr id="185" name="VraAG">
            <a:extLst>
              <a:ext uri="{FF2B5EF4-FFF2-40B4-BE49-F238E27FC236}">
                <a16:creationId xmlns:a16="http://schemas.microsoft.com/office/drawing/2014/main" id="{E1D473C0-D0C2-2441-6CD7-A7CFB491AA43}"/>
              </a:ext>
            </a:extLst>
          </p:cNvPr>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
        <p:nvSpPr>
          <p:cNvPr id="186" name="Vorm">
            <a:extLst>
              <a:ext uri="{FF2B5EF4-FFF2-40B4-BE49-F238E27FC236}">
                <a16:creationId xmlns:a16="http://schemas.microsoft.com/office/drawing/2014/main" id="{52848E8D-32C5-153A-4224-C2EFA214F7F8}"/>
              </a:ext>
            </a:extLst>
          </p:cNvPr>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87" name="Cirkel">
            <a:extLst>
              <a:ext uri="{FF2B5EF4-FFF2-40B4-BE49-F238E27FC236}">
                <a16:creationId xmlns:a16="http://schemas.microsoft.com/office/drawing/2014/main" id="{CFEAD43B-0BCC-D8DA-CFEA-8777E9D75BAB}"/>
              </a:ext>
            </a:extLst>
          </p:cNvPr>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8" name="Cirkel">
            <a:extLst>
              <a:ext uri="{FF2B5EF4-FFF2-40B4-BE49-F238E27FC236}">
                <a16:creationId xmlns:a16="http://schemas.microsoft.com/office/drawing/2014/main" id="{0ABB3855-DDCF-39BA-D85D-D65198CBF2C2}"/>
              </a:ext>
            </a:extLst>
          </p:cNvPr>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9" name="Cirkel">
            <a:extLst>
              <a:ext uri="{FF2B5EF4-FFF2-40B4-BE49-F238E27FC236}">
                <a16:creationId xmlns:a16="http://schemas.microsoft.com/office/drawing/2014/main" id="{78A104A1-342C-92C3-FB51-41E8577F66A1}"/>
              </a:ext>
            </a:extLst>
          </p:cNvPr>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0" name="Zou de uitdrukking ‘min of meer’ dan ook iets met een meermin te maken hebben?">
            <a:extLst>
              <a:ext uri="{FF2B5EF4-FFF2-40B4-BE49-F238E27FC236}">
                <a16:creationId xmlns:a16="http://schemas.microsoft.com/office/drawing/2014/main" id="{D29F6638-08E4-7604-E5C3-D4856DB1BBD1}"/>
              </a:ext>
            </a:extLst>
          </p:cNvPr>
          <p:cNvSpPr txBox="1"/>
          <p:nvPr/>
        </p:nvSpPr>
        <p:spPr>
          <a:xfrm>
            <a:off x="2036065" y="6650182"/>
            <a:ext cx="10982861" cy="7991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lang="nl-NL" sz="600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Kennen jullie nog meer kledingstukken die in plaatsnamen voorkomen?</a:t>
            </a:r>
            <a:endParaRPr kumimoji="0" lang="nl-NL"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191" name="Logo-eenregelig.png" descr="Logo-eenregelig.png">
            <a:extLst>
              <a:ext uri="{FF2B5EF4-FFF2-40B4-BE49-F238E27FC236}">
                <a16:creationId xmlns:a16="http://schemas.microsoft.com/office/drawing/2014/main" id="{D55359A4-C434-1F89-2C41-A06B567F1A47}"/>
              </a:ext>
            </a:extLst>
          </p:cNvPr>
          <p:cNvPicPr>
            <a:picLocks noChangeAspect="1"/>
          </p:cNvPicPr>
          <p:nvPr/>
        </p:nvPicPr>
        <p:blipFill>
          <a:blip r:embed="rId3"/>
          <a:stretch>
            <a:fillRect/>
          </a:stretch>
        </p:blipFill>
        <p:spPr>
          <a:xfrm>
            <a:off x="20625561" y="434348"/>
            <a:ext cx="3370127" cy="911372"/>
          </a:xfrm>
          <a:prstGeom prst="rect">
            <a:avLst/>
          </a:prstGeom>
          <a:ln w="12700">
            <a:miter lim="400000"/>
          </a:ln>
        </p:spPr>
      </p:pic>
      <p:pic>
        <p:nvPicPr>
          <p:cNvPr id="2" name="Picture 1" descr="Wereldbol PNG's voor gratis download">
            <a:extLst>
              <a:ext uri="{FF2B5EF4-FFF2-40B4-BE49-F238E27FC236}">
                <a16:creationId xmlns:a16="http://schemas.microsoft.com/office/drawing/2014/main" id="{32D26E29-1692-8376-85FC-6E6D36E1994A}"/>
              </a:ext>
            </a:extLst>
          </p:cNvPr>
          <p:cNvPicPr>
            <a:picLocks noChangeAspect="1"/>
          </p:cNvPicPr>
          <p:nvPr/>
        </p:nvPicPr>
        <p:blipFill>
          <a:blip r:embed="rId4"/>
          <a:stretch>
            <a:fillRect/>
          </a:stretch>
        </p:blipFill>
        <p:spPr>
          <a:xfrm>
            <a:off x="15003780" y="1645920"/>
            <a:ext cx="5606472" cy="5560290"/>
          </a:xfrm>
          <a:prstGeom prst="rect">
            <a:avLst/>
          </a:prstGeom>
        </p:spPr>
      </p:pic>
    </p:spTree>
    <p:extLst>
      <p:ext uri="{BB962C8B-B14F-4D97-AF65-F5344CB8AC3E}">
        <p14:creationId xmlns:p14="http://schemas.microsoft.com/office/powerpoint/2010/main" val="19821951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736CE-29EA-0C28-A998-8F15C588DFD2}"/>
            </a:ext>
          </a:extLst>
        </p:cNvPr>
        <p:cNvGrpSpPr/>
        <p:nvPr/>
      </p:nvGrpSpPr>
      <p:grpSpPr>
        <a:xfrm>
          <a:off x="0" y="0"/>
          <a:ext cx="0" cy="0"/>
          <a:chOff x="0" y="0"/>
          <a:chExt cx="0" cy="0"/>
        </a:xfrm>
      </p:grpSpPr>
      <p:sp>
        <p:nvSpPr>
          <p:cNvPr id="210" name="Antwoord">
            <a:extLst>
              <a:ext uri="{FF2B5EF4-FFF2-40B4-BE49-F238E27FC236}">
                <a16:creationId xmlns:a16="http://schemas.microsoft.com/office/drawing/2014/main" id="{493D6DA4-335A-7BF6-6049-6AD8AC871E41}"/>
              </a:ext>
            </a:extLst>
          </p:cNvPr>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
        <p:nvSpPr>
          <p:cNvPr id="211" name="Vorm">
            <a:extLst>
              <a:ext uri="{FF2B5EF4-FFF2-40B4-BE49-F238E27FC236}">
                <a16:creationId xmlns:a16="http://schemas.microsoft.com/office/drawing/2014/main" id="{28B4DBEE-CCE8-8BBF-B11E-D3585280D6D3}"/>
              </a:ext>
            </a:extLst>
          </p:cNvPr>
          <p:cNvSpPr/>
          <p:nvPr/>
        </p:nvSpPr>
        <p:spPr>
          <a:xfrm>
            <a:off x="432311" y="5107322"/>
            <a:ext cx="1410750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12" name="Cirkel">
            <a:extLst>
              <a:ext uri="{FF2B5EF4-FFF2-40B4-BE49-F238E27FC236}">
                <a16:creationId xmlns:a16="http://schemas.microsoft.com/office/drawing/2014/main" id="{7A454518-59CD-081B-E4CF-53686009BF7F}"/>
              </a:ext>
            </a:extLst>
          </p:cNvPr>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3" name="Cirkel">
            <a:extLst>
              <a:ext uri="{FF2B5EF4-FFF2-40B4-BE49-F238E27FC236}">
                <a16:creationId xmlns:a16="http://schemas.microsoft.com/office/drawing/2014/main" id="{DFE951BC-233D-4070-CE96-D795B6BA2F40}"/>
              </a:ext>
            </a:extLst>
          </p:cNvPr>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4" name="Cirkel">
            <a:extLst>
              <a:ext uri="{FF2B5EF4-FFF2-40B4-BE49-F238E27FC236}">
                <a16:creationId xmlns:a16="http://schemas.microsoft.com/office/drawing/2014/main" id="{9E39DA00-CDDC-2EB9-0858-7E5157AF5EA5}"/>
              </a:ext>
            </a:extLst>
          </p:cNvPr>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6" name="In het Engels heet een zeemeermin een mermaid (mer komt van mare wat Latijn is voor zee en maid betekent hier ongetrouwd meisje). In het Duits heet het een meerjungfrau (jungfrau betekent hier ook een ongetrouwd meisje). Maar in het Frans is het een sirè">
            <a:extLst>
              <a:ext uri="{FF2B5EF4-FFF2-40B4-BE49-F238E27FC236}">
                <a16:creationId xmlns:a16="http://schemas.microsoft.com/office/drawing/2014/main" id="{2D9DB0AA-A03D-AEA2-9D76-CC93139677ED}"/>
              </a:ext>
            </a:extLst>
          </p:cNvPr>
          <p:cNvSpPr txBox="1"/>
          <p:nvPr/>
        </p:nvSpPr>
        <p:spPr>
          <a:xfrm>
            <a:off x="2504268" y="6858000"/>
            <a:ext cx="10684272" cy="3487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spc="0" dirty="0">
                <a:latin typeface="Gill Sans MT" panose="020B0502020104020203" pitchFamily="34" charset="0"/>
                <a:sym typeface="Dover Sans Text"/>
              </a:rPr>
              <a:t>Knap als jullie wat konden bedenken! Wij kennen alleen het dorpje Mantel in Duitsland.</a:t>
            </a:r>
            <a:endParaRPr kumimoji="0" lang="nl-NL"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217" name="Logo-eenregelig.png" descr="Logo-eenregelig.png">
            <a:extLst>
              <a:ext uri="{FF2B5EF4-FFF2-40B4-BE49-F238E27FC236}">
                <a16:creationId xmlns:a16="http://schemas.microsoft.com/office/drawing/2014/main" id="{0AB1885F-E51D-1112-63BB-C2C0B650DE66}"/>
              </a:ext>
            </a:extLst>
          </p:cNvPr>
          <p:cNvPicPr>
            <a:picLocks noChangeAspect="1"/>
          </p:cNvPicPr>
          <p:nvPr/>
        </p:nvPicPr>
        <p:blipFill>
          <a:blip r:embed="rId3"/>
          <a:stretch>
            <a:fillRect/>
          </a:stretch>
        </p:blipFill>
        <p:spPr>
          <a:xfrm>
            <a:off x="20625561" y="434348"/>
            <a:ext cx="3370127" cy="911372"/>
          </a:xfrm>
          <a:prstGeom prst="rect">
            <a:avLst/>
          </a:prstGeom>
          <a:ln w="12700">
            <a:miter lim="400000"/>
          </a:ln>
        </p:spPr>
      </p:pic>
      <p:pic>
        <p:nvPicPr>
          <p:cNvPr id="2" name="Picture 1" descr="Black Cloak PNG Transparent Images Free Download | Vector Files | Pngtree">
            <a:extLst>
              <a:ext uri="{FF2B5EF4-FFF2-40B4-BE49-F238E27FC236}">
                <a16:creationId xmlns:a16="http://schemas.microsoft.com/office/drawing/2014/main" id="{F6664C46-F7E6-12EB-9468-BE947A986967}"/>
              </a:ext>
            </a:extLst>
          </p:cNvPr>
          <p:cNvPicPr>
            <a:picLocks noChangeAspect="1"/>
          </p:cNvPicPr>
          <p:nvPr/>
        </p:nvPicPr>
        <p:blipFill>
          <a:blip r:embed="rId4"/>
          <a:stretch>
            <a:fillRect/>
          </a:stretch>
        </p:blipFill>
        <p:spPr>
          <a:xfrm>
            <a:off x="16329660" y="2785457"/>
            <a:ext cx="5375563" cy="5375563"/>
          </a:xfrm>
          <a:prstGeom prst="rect">
            <a:avLst/>
          </a:prstGeom>
        </p:spPr>
      </p:pic>
    </p:spTree>
    <p:extLst>
      <p:ext uri="{BB962C8B-B14F-4D97-AF65-F5344CB8AC3E}">
        <p14:creationId xmlns:p14="http://schemas.microsoft.com/office/powerpoint/2010/main" val="14856115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Klik hier om samen een woord in te sturen"/>
          <p:cNvSpPr txBox="1"/>
          <p:nvPr/>
        </p:nvSpPr>
        <p:spPr>
          <a:xfrm>
            <a:off x="1452379" y="10302946"/>
            <a:ext cx="16016184" cy="334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u="sng" spc="0">
                <a:latin typeface="Dover Sans Text"/>
                <a:ea typeface="Dover Sans Text"/>
                <a:cs typeface="Dover Sans Text"/>
                <a:sym typeface="Dover Sans Text"/>
                <a:hlinkClick r:id="" action="ppaction://noaction"/>
              </a:defRPr>
            </a:lvl1p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u="none"/>
            </a:pPr>
            <a:r>
              <a:rPr kumimoji="0" sz="6000" b="0" i="0" u="none" strike="noStrike" kern="0" cap="none" spc="0" normalizeH="0" baseline="0" noProof="0" dirty="0">
                <a:ln>
                  <a:noFill/>
                </a:ln>
                <a:solidFill>
                  <a:srgbClr val="0000FF"/>
                </a:solidFill>
                <a:effectLst/>
                <a:uLnTx/>
                <a:uFillTx/>
                <a:latin typeface="Gill Sans MT"/>
                <a:sym typeface="Dover Sans Text"/>
                <a:hlinkClick r:id="rId2">
                  <a:extLst>
                    <a:ext uri="{A12FA001-AC4F-418D-AE19-62706E023703}">
                      <ahyp:hlinkClr xmlns:ahyp="http://schemas.microsoft.com/office/drawing/2018/hyperlinkcolor" val="tx"/>
                    </a:ext>
                  </a:extLst>
                </a:hlinkClick>
              </a:rPr>
              <a:t>Klik hier om </a:t>
            </a:r>
            <a:r>
              <a:rPr kumimoji="0" lang="nl-NL" sz="6000" b="0" i="0" u="none" strike="noStrike" kern="0" cap="none" spc="0" normalizeH="0" baseline="0" noProof="0" dirty="0">
                <a:ln>
                  <a:noFill/>
                </a:ln>
                <a:solidFill>
                  <a:srgbClr val="0000FF"/>
                </a:solidFill>
                <a:effectLst/>
                <a:uLnTx/>
                <a:uFillTx/>
                <a:latin typeface="Gill Sans MT"/>
                <a:sym typeface="Dover Sans Text"/>
                <a:hlinkClick r:id="rId2">
                  <a:extLst>
                    <a:ext uri="{A12FA001-AC4F-418D-AE19-62706E023703}">
                      <ahyp:hlinkClr xmlns:ahyp="http://schemas.microsoft.com/office/drawing/2018/hyperlinkcolor" val="tx"/>
                    </a:ext>
                  </a:extLst>
                </a:hlinkClick>
              </a:rPr>
              <a:t>als klas</a:t>
            </a:r>
            <a:r>
              <a:rPr kumimoji="0" sz="6000" b="0" i="0" u="none" strike="noStrike" kern="0" cap="none" spc="0" normalizeH="0" baseline="0" noProof="0" dirty="0">
                <a:ln>
                  <a:noFill/>
                </a:ln>
                <a:solidFill>
                  <a:srgbClr val="0000FF"/>
                </a:solidFill>
                <a:effectLst/>
                <a:uLnTx/>
                <a:uFillTx/>
                <a:latin typeface="Gill Sans MT"/>
                <a:sym typeface="Dover Sans Text"/>
                <a:hlinkClick r:id="rId2">
                  <a:extLst>
                    <a:ext uri="{A12FA001-AC4F-418D-AE19-62706E023703}">
                      <ahyp:hlinkClr xmlns:ahyp="http://schemas.microsoft.com/office/drawing/2018/hyperlinkcolor" val="tx"/>
                    </a:ext>
                  </a:extLst>
                </a:hlinkClick>
              </a:rPr>
              <a:t> een woord in te sturen</a:t>
            </a:r>
            <a:r>
              <a:rPr kumimoji="0" lang="nl-NL" sz="6000" b="0" i="0" u="none" strike="noStrike" kern="0" cap="none" spc="0" normalizeH="0" baseline="0" noProof="0" dirty="0">
                <a:ln>
                  <a:noFill/>
                </a:ln>
                <a:solidFill>
                  <a:srgbClr val="0000FF"/>
                </a:solidFill>
                <a:effectLst/>
                <a:uLnTx/>
                <a:uFillTx/>
                <a:latin typeface="Gill Sans MT"/>
                <a:sym typeface="Dover Sans Text"/>
                <a:hlinkClick r:id="rId2">
                  <a:extLst>
                    <a:ext uri="{A12FA001-AC4F-418D-AE19-62706E023703}">
                      <ahyp:hlinkClr xmlns:ahyp="http://schemas.microsoft.com/office/drawing/2018/hyperlinkcolor" val="tx"/>
                    </a:ext>
                  </a:extLst>
                </a:hlinkClick>
              </a:rPr>
              <a:t>. Je krijgt dan persoonlijk antwoord van een van onze taaladviseurs</a:t>
            </a:r>
            <a:r>
              <a:rPr lang="nl-NL" sz="6000" b="0" u="none">
                <a:solidFill>
                  <a:srgbClr val="0000FF"/>
                </a:solidFill>
                <a:latin typeface="Gill Sans MT"/>
              </a:rPr>
              <a:t>.</a:t>
            </a:r>
            <a:endParaRPr kumimoji="0" sz="6000" b="0" i="0" u="none" strike="noStrike" kern="0" cap="none" spc="0" normalizeH="0" baseline="0" noProof="0">
              <a:ln>
                <a:noFill/>
              </a:ln>
              <a:solidFill>
                <a:srgbClr val="000000"/>
              </a:solidFill>
              <a:effectLst/>
              <a:uLnTx/>
              <a:uFillTx/>
              <a:latin typeface="Gill Sans MT" panose="020B0502020104020203" pitchFamily="34" charset="0"/>
              <a:sym typeface="Dover Sans Text"/>
              <a:hlinkClick r:id="rId3">
                <a:extLst>
                  <a:ext uri="{A12FA001-AC4F-418D-AE19-62706E023703}">
                    <ahyp:hlinkClr xmlns:ahyp="http://schemas.microsoft.com/office/drawing/2018/hyperlinkcolor" val="tx"/>
                  </a:ext>
                </a:extLst>
              </a:hlinkClick>
            </a:endParaRPr>
          </a:p>
        </p:txBody>
      </p:sp>
      <p:sp>
        <p:nvSpPr>
          <p:cNvPr id="205" name="Cirkel"/>
          <p:cNvSpPr/>
          <p:nvPr/>
        </p:nvSpPr>
        <p:spPr>
          <a:xfrm>
            <a:off x="17724364" y="7481789"/>
            <a:ext cx="5077161" cy="5077160"/>
          </a:xfrm>
          <a:prstGeom prst="ellipse">
            <a:avLst/>
          </a:prstGeom>
          <a:solidFill>
            <a:srgbClr val="D1E8E8"/>
          </a:solidFill>
          <a:ln w="12700">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dirty="0">
              <a:ln>
                <a:noFill/>
              </a:ln>
              <a:solidFill>
                <a:srgbClr val="FFFFFF"/>
              </a:solidFill>
              <a:effectLst/>
              <a:uLnTx/>
              <a:uFillTx/>
              <a:latin typeface="Graphik Semibold"/>
              <a:sym typeface="Graphik Semibold"/>
            </a:endParaRPr>
          </a:p>
        </p:txBody>
      </p:sp>
      <p:sp>
        <p:nvSpPr>
          <p:cNvPr id="206" name="Onze Taal  zoek het voor…"/>
          <p:cNvSpPr txBox="1"/>
          <p:nvPr/>
        </p:nvSpPr>
        <p:spPr>
          <a:xfrm>
            <a:off x="13716612" y="8722578"/>
            <a:ext cx="13092664"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Onze Taal </a:t>
            </a:r>
            <a:b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b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zoekt het voor </a:t>
            </a:r>
          </a:p>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jullie uit!</a:t>
            </a:r>
          </a:p>
        </p:txBody>
      </p:sp>
      <p:sp>
        <p:nvSpPr>
          <p:cNvPr id="207" name="Zoeken"/>
          <p:cNvSpPr/>
          <p:nvPr/>
        </p:nvSpPr>
        <p:spPr>
          <a:xfrm>
            <a:off x="17483985" y="7218252"/>
            <a:ext cx="6928432" cy="8120489"/>
          </a:xfrm>
          <a:custGeom>
            <a:avLst/>
            <a:gdLst/>
            <a:ahLst/>
            <a:cxnLst>
              <a:cxn ang="0">
                <a:pos x="wd2" y="hd2"/>
              </a:cxn>
              <a:cxn ang="5400000">
                <a:pos x="wd2" y="hd2"/>
              </a:cxn>
              <a:cxn ang="10800000">
                <a:pos x="wd2" y="hd2"/>
              </a:cxn>
              <a:cxn ang="16200000">
                <a:pos x="wd2" y="hd2"/>
              </a:cxn>
            </a:cxnLst>
            <a:rect l="0" t="0"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57150">
            <a:solidFill>
              <a:srgbClr val="FDF396"/>
            </a:solidFill>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4" name="Tekstvak 3">
            <a:extLst>
              <a:ext uri="{FF2B5EF4-FFF2-40B4-BE49-F238E27FC236}">
                <a16:creationId xmlns:a16="http://schemas.microsoft.com/office/drawing/2014/main" id="{D5822218-4340-69FC-63E3-D2D2ABC75BC4}"/>
              </a:ext>
            </a:extLst>
          </p:cNvPr>
          <p:cNvSpPr txBox="1"/>
          <p:nvPr/>
        </p:nvSpPr>
        <p:spPr>
          <a:xfrm>
            <a:off x="1452379" y="3071101"/>
            <a:ext cx="13541188" cy="3799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ctr" defTabSz="821531" rtl="0" eaLnBrk="1" fontAlgn="auto" latinLnBrk="0" hangingPunct="0">
              <a:lnSpc>
                <a:spcPct val="80000"/>
              </a:lnSpc>
              <a:spcBef>
                <a:spcPts val="400"/>
              </a:spcBef>
              <a:spcAft>
                <a:spcPts val="0"/>
              </a:spcAft>
              <a:buClrTx/>
              <a:buSzTx/>
              <a:buFontTx/>
              <a:buNone/>
              <a:tabLst>
                <a:tab pos="812800" algn="l"/>
              </a:tabLst>
              <a:defRPr/>
            </a:pPr>
            <a:r>
              <a:rPr kumimoji="0" lang="nl-NL" sz="6000" b="0" i="0" u="none" strike="noStrike" kern="0" cap="none" spc="-26" normalizeH="0" baseline="0" noProof="0" dirty="0">
                <a:ln>
                  <a:noFill/>
                </a:ln>
                <a:solidFill>
                  <a:srgbClr val="000000"/>
                </a:solidFill>
                <a:effectLst/>
                <a:uLnTx/>
                <a:uFillTx/>
                <a:latin typeface="Gill Sans MT"/>
                <a:sym typeface="Graphik Compact Regular"/>
              </a:rPr>
              <a:t>Uitzoeken waar woorden vandaan komen noemen we </a:t>
            </a:r>
            <a:r>
              <a:rPr kumimoji="0" lang="nl-NL" sz="6000" b="0" i="1" u="none" strike="noStrike" kern="0" cap="none" spc="-26" normalizeH="0" baseline="0" noProof="0" dirty="0">
                <a:ln>
                  <a:noFill/>
                </a:ln>
                <a:solidFill>
                  <a:srgbClr val="000000"/>
                </a:solidFill>
                <a:effectLst/>
                <a:uLnTx/>
                <a:uFillTx/>
                <a:latin typeface="Gill Sans MT"/>
                <a:sym typeface="Graphik Compact Regular"/>
              </a:rPr>
              <a:t>etymologie</a:t>
            </a:r>
            <a:r>
              <a:rPr kumimoji="0" lang="nl-NL" sz="6000" b="0" i="0" u="none" strike="noStrike" kern="0" cap="none" spc="-26" normalizeH="0" baseline="0" noProof="0" dirty="0">
                <a:ln>
                  <a:noFill/>
                </a:ln>
                <a:solidFill>
                  <a:srgbClr val="000000"/>
                </a:solidFill>
                <a:effectLst/>
                <a:uLnTx/>
                <a:uFillTx/>
                <a:latin typeface="Gill Sans MT"/>
                <a:sym typeface="Graphik Compact Regular"/>
              </a:rPr>
              <a:t>. </a:t>
            </a:r>
            <a:br>
              <a:rPr lang="nl-NL" sz="6000" b="0" i="0" u="none" strike="noStrike" kern="0" cap="none" spc="-26" normalizeH="0" baseline="0" noProof="0" dirty="0">
                <a:ln>
                  <a:noFill/>
                </a:ln>
                <a:effectLst/>
                <a:uLnTx/>
                <a:uFillTx/>
                <a:latin typeface="Gill Sans MT" panose="020B0502020104020203" pitchFamily="34" charset="0"/>
              </a:rPr>
            </a:br>
            <a:br>
              <a:rPr lang="nl-NL" sz="6000" b="0" i="0" u="none" strike="noStrike" kern="0" cap="none" spc="-26" normalizeH="0" baseline="0" noProof="0" dirty="0">
                <a:ln>
                  <a:noFill/>
                </a:ln>
                <a:effectLst/>
                <a:uLnTx/>
                <a:uFillTx/>
                <a:latin typeface="Gill Sans MT" panose="020B0502020104020203" pitchFamily="34" charset="0"/>
              </a:rPr>
            </a:br>
            <a:r>
              <a:rPr kumimoji="0" lang="nl-NL" sz="6000" b="0" i="0" u="none" strike="noStrike" kern="0" cap="none" spc="-26" normalizeH="0" baseline="0" noProof="0" dirty="0">
                <a:ln>
                  <a:noFill/>
                </a:ln>
                <a:solidFill>
                  <a:srgbClr val="000000"/>
                </a:solidFill>
                <a:effectLst/>
                <a:uLnTx/>
                <a:uFillTx/>
                <a:latin typeface="Gill Sans MT"/>
                <a:sym typeface="Graphik Compact Regular"/>
              </a:rPr>
              <a:t>Van welk woord zouden jullie de etymologie willen weten</a:t>
            </a:r>
            <a:r>
              <a:rPr lang="nl-NL" sz="6000" dirty="0">
                <a:latin typeface="Gill Sans MT"/>
              </a:rPr>
              <a:t>?</a:t>
            </a:r>
            <a:r>
              <a:rPr kumimoji="0" lang="nl-NL" sz="6000" b="0" i="0" u="none" strike="noStrike" kern="0" cap="none" spc="-26" normalizeH="0" baseline="0" noProof="0" dirty="0">
                <a:ln>
                  <a:noFill/>
                </a:ln>
                <a:solidFill>
                  <a:srgbClr val="000000"/>
                </a:solidFill>
                <a:effectLst/>
                <a:uLnTx/>
                <a:uFillTx/>
                <a:latin typeface="Gill Sans MT"/>
                <a:sym typeface="Graphik Compact Regular"/>
              </a:rPr>
              <a:t> </a:t>
            </a:r>
            <a:endParaRPr lang="nl-NL" sz="6000" b="0" i="0" u="none" strike="noStrike" kern="0" cap="none" spc="-26" normalizeH="0" baseline="0" noProof="0" dirty="0">
              <a:ln>
                <a:noFill/>
              </a:ln>
              <a:solidFill>
                <a:srgbClr val="000000"/>
              </a:solidFill>
              <a:effectLst/>
              <a:uLnTx/>
              <a:uFillTx/>
              <a:latin typeface="Gill Sans MT"/>
            </a:endParaRPr>
          </a:p>
        </p:txBody>
      </p:sp>
      <p:pic>
        <p:nvPicPr>
          <p:cNvPr id="2" name="Logo-eenregelig.png" descr="Logo-eenregelig.png">
            <a:extLst>
              <a:ext uri="{FF2B5EF4-FFF2-40B4-BE49-F238E27FC236}">
                <a16:creationId xmlns:a16="http://schemas.microsoft.com/office/drawing/2014/main" id="{966BA99A-FF55-4EE8-E281-605941C4E6E5}"/>
              </a:ext>
            </a:extLst>
          </p:cNvPr>
          <p:cNvPicPr>
            <a:picLocks noChangeAspect="1"/>
          </p:cNvPicPr>
          <p:nvPr/>
        </p:nvPicPr>
        <p:blipFill>
          <a:blip r:embed="rId4"/>
          <a:stretch>
            <a:fillRect/>
          </a:stretch>
        </p:blipFill>
        <p:spPr>
          <a:xfrm>
            <a:off x="20625561" y="434348"/>
            <a:ext cx="3370127" cy="91137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ppt_w</p:attrName>
                                        </p:attrNameLst>
                                      </p:cBhvr>
                                      <p:tavLst>
                                        <p:tav tm="0">
                                          <p:val>
                                            <p:fltVal val="0"/>
                                          </p:val>
                                        </p:tav>
                                        <p:tav tm="100000">
                                          <p:val>
                                            <p:strVal val="#ppt_w"/>
                                          </p:val>
                                        </p:tav>
                                      </p:tavLst>
                                    </p:anim>
                                    <p:anim calcmode="lin" valueType="num">
                                      <p:cBhvr>
                                        <p:cTn id="8" dur="500" fill="hold"/>
                                        <p:tgtEl>
                                          <p:spTgt spid="207"/>
                                        </p:tgtEl>
                                        <p:attrNameLst>
                                          <p:attrName>ppt_h</p:attrName>
                                        </p:attrNameLst>
                                      </p:cBhvr>
                                      <p:tavLst>
                                        <p:tav tm="0">
                                          <p:val>
                                            <p:fltVal val="0"/>
                                          </p:val>
                                        </p:tav>
                                        <p:tav tm="100000">
                                          <p:val>
                                            <p:strVal val="#ppt_h"/>
                                          </p:val>
                                        </p:tav>
                                      </p:tavLst>
                                    </p:anim>
                                    <p:animEffect transition="in" filter="fade">
                                      <p:cBhvr>
                                        <p:cTn id="9" dur="500"/>
                                        <p:tgtEl>
                                          <p:spTgt spid="20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5"/>
                                        </p:tgtEl>
                                        <p:attrNameLst>
                                          <p:attrName>style.visibility</p:attrName>
                                        </p:attrNameLst>
                                      </p:cBhvr>
                                      <p:to>
                                        <p:strVal val="visible"/>
                                      </p:to>
                                    </p:set>
                                    <p:anim calcmode="lin" valueType="num">
                                      <p:cBhvr>
                                        <p:cTn id="12" dur="500" fill="hold"/>
                                        <p:tgtEl>
                                          <p:spTgt spid="205"/>
                                        </p:tgtEl>
                                        <p:attrNameLst>
                                          <p:attrName>ppt_w</p:attrName>
                                        </p:attrNameLst>
                                      </p:cBhvr>
                                      <p:tavLst>
                                        <p:tav tm="0">
                                          <p:val>
                                            <p:fltVal val="0"/>
                                          </p:val>
                                        </p:tav>
                                        <p:tav tm="100000">
                                          <p:val>
                                            <p:strVal val="#ppt_w"/>
                                          </p:val>
                                        </p:tav>
                                      </p:tavLst>
                                    </p:anim>
                                    <p:anim calcmode="lin" valueType="num">
                                      <p:cBhvr>
                                        <p:cTn id="13" dur="500" fill="hold"/>
                                        <p:tgtEl>
                                          <p:spTgt spid="205"/>
                                        </p:tgtEl>
                                        <p:attrNameLst>
                                          <p:attrName>ppt_h</p:attrName>
                                        </p:attrNameLst>
                                      </p:cBhvr>
                                      <p:tavLst>
                                        <p:tav tm="0">
                                          <p:val>
                                            <p:fltVal val="0"/>
                                          </p:val>
                                        </p:tav>
                                        <p:tav tm="100000">
                                          <p:val>
                                            <p:strVal val="#ppt_h"/>
                                          </p:val>
                                        </p:tav>
                                      </p:tavLst>
                                    </p:anim>
                                    <p:animEffect transition="in" filter="fade">
                                      <p:cBhvr>
                                        <p:cTn id="14" dur="500"/>
                                        <p:tgtEl>
                                          <p:spTgt spid="20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p:cTn id="17" dur="500" fill="hold"/>
                                        <p:tgtEl>
                                          <p:spTgt spid="206"/>
                                        </p:tgtEl>
                                        <p:attrNameLst>
                                          <p:attrName>ppt_w</p:attrName>
                                        </p:attrNameLst>
                                      </p:cBhvr>
                                      <p:tavLst>
                                        <p:tav tm="0">
                                          <p:val>
                                            <p:fltVal val="0"/>
                                          </p:val>
                                        </p:tav>
                                        <p:tav tm="100000">
                                          <p:val>
                                            <p:strVal val="#ppt_w"/>
                                          </p:val>
                                        </p:tav>
                                      </p:tavLst>
                                    </p:anim>
                                    <p:anim calcmode="lin" valueType="num">
                                      <p:cBhvr>
                                        <p:cTn id="18" dur="500" fill="hold"/>
                                        <p:tgtEl>
                                          <p:spTgt spid="206"/>
                                        </p:tgtEl>
                                        <p:attrNameLst>
                                          <p:attrName>ppt_h</p:attrName>
                                        </p:attrNameLst>
                                      </p:cBhvr>
                                      <p:tavLst>
                                        <p:tav tm="0">
                                          <p:val>
                                            <p:fltVal val="0"/>
                                          </p:val>
                                        </p:tav>
                                        <p:tav tm="100000">
                                          <p:val>
                                            <p:strVal val="#ppt_h"/>
                                          </p:val>
                                        </p:tav>
                                      </p:tavLst>
                                    </p:anim>
                                    <p:animEffect transition="in" filter="fade">
                                      <p:cBhvr>
                                        <p:cTn id="19" dur="500"/>
                                        <p:tgtEl>
                                          <p:spTgt spid="20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5" grpId="0" animBg="1"/>
      <p:bldP spid="206" grpId="0" animBg="1"/>
      <p:bldP spid="207" grpId="0" animBg="1"/>
    </p:bldLst>
  </p:timing>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Showcase">
  <a:themeElements>
    <a:clrScheme name="27_Showcase">
      <a:dk1>
        <a:srgbClr val="000000"/>
      </a:dk1>
      <a:lt1>
        <a:srgbClr val="FFFFFF"/>
      </a:lt1>
      <a:dk2>
        <a:srgbClr val="A7A7A7"/>
      </a:dk2>
      <a:lt2>
        <a:srgbClr val="535353"/>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Helvetica"/>
        <a:ea typeface="Helvetica"/>
        <a:cs typeface="Helvetica"/>
      </a:majorFont>
      <a:minorFont>
        <a:latin typeface="Helvetica Neue"/>
        <a:ea typeface="Helvetica Neue"/>
        <a:cs typeface="Helvetica Neue"/>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437</TotalTime>
  <Words>498</Words>
  <Application>Microsoft Office PowerPoint</Application>
  <PresentationFormat>Custom</PresentationFormat>
  <Paragraphs>47</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27_Showcase</vt:lpstr>
      <vt:lpstr>28_Showcase</vt:lpstr>
      <vt:lpstr>Abbenbroek …  Abben-Broek? Broek?</vt:lpstr>
      <vt:lpstr>Broek</vt:lpstr>
      <vt:lpstr>VraAG</vt:lpstr>
      <vt:lpstr>Antwoord</vt:lpstr>
      <vt:lpstr>VraAG</vt:lpstr>
      <vt:lpstr>Antwoord</vt:lpstr>
      <vt:lpstr>VraAG</vt:lpstr>
      <vt:lpstr>Antwoord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Louk Röell</dc:creator>
  <cp:lastModifiedBy>Louk Röell</cp:lastModifiedBy>
  <cp:revision>128</cp:revision>
  <dcterms:modified xsi:type="dcterms:W3CDTF">2025-05-20T13:05:28Z</dcterms:modified>
</cp:coreProperties>
</file>