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257" r:id="rId4"/>
    <p:sldId id="265" r:id="rId5"/>
    <p:sldId id="259" r:id="rId6"/>
    <p:sldId id="271" r:id="rId7"/>
    <p:sldId id="272" r:id="rId8"/>
    <p:sldId id="266" r:id="rId9"/>
    <p:sldId id="273" r:id="rId10"/>
    <p:sldId id="270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1pPr>
    <a:lvl2pPr marL="0" marR="0" indent="457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2pPr>
    <a:lvl3pPr marL="0" marR="0" indent="914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3pPr>
    <a:lvl4pPr marL="0" marR="0" indent="1371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4pPr>
    <a:lvl5pPr marL="0" marR="0" indent="18288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5pPr>
    <a:lvl6pPr marL="0" marR="0" indent="22860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6pPr>
    <a:lvl7pPr marL="0" marR="0" indent="27432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7pPr>
    <a:lvl8pPr marL="0" marR="0" indent="32004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8pPr>
    <a:lvl9pPr marL="0" marR="0" indent="3657600" algn="ctr" defTabSz="821531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Graphik Compact Regular"/>
        <a:ea typeface="Graphik Compact Regular"/>
        <a:cs typeface="Graphik Compact Regular"/>
        <a:sym typeface="Graphik Compac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17332F-AB16-C6E1-E071-A0578319236D}" name="Roos de Bruyn" initials="RB" userId="S::roos@onzetaal.nl::6056debc-6b08-4ad7-a6a9-b6b851362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396"/>
    <a:srgbClr val="D5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932C0-2857-4A8A-87B7-53244FC7B177}" v="4" dt="2025-05-22T11:48:49.55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EFA07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254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254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3712597"/>
              <a:satOff val="-23099"/>
              <a:lumOff val="5802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9BCEF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2871FF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D1F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E7FE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92929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379" autoAdjust="0"/>
  </p:normalViewPr>
  <p:slideViewPr>
    <p:cSldViewPr snapToGrid="0">
      <p:cViewPr varScale="1">
        <p:scale>
          <a:sx n="22" d="100"/>
          <a:sy n="22" d="100"/>
        </p:scale>
        <p:origin x="2165" y="62"/>
      </p:cViewPr>
      <p:guideLst/>
    </p:cSldViewPr>
  </p:slideViewPr>
  <p:notesTextViewPr>
    <p:cViewPr>
      <p:scale>
        <a:sx n="1" d="1"/>
        <a:sy n="1" d="1"/>
      </p:scale>
      <p:origin x="0" y="-7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microsoft.com/office/2018/10/relationships/authors" Target="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.gabel" userId="S::judith.gabel_gmail.com#ext#@onzetaal.onmicrosoft.com::2e56cd29-53f1-44e0-bf34-ea66d01e823d" providerId="AD" clId="Web-{88EDBD58-7671-2E2F-6F71-6F5D432E9268}"/>
    <pc:docChg chg="modSld">
      <pc:chgData name="judith.gabel" userId="S::judith.gabel_gmail.com#ext#@onzetaal.onmicrosoft.com::2e56cd29-53f1-44e0-bf34-ea66d01e823d" providerId="AD" clId="Web-{88EDBD58-7671-2E2F-6F71-6F5D432E9268}" dt="2025-05-19T14:07:25.482" v="33"/>
      <pc:docMkLst>
        <pc:docMk/>
      </pc:docMkLst>
      <pc:sldChg chg="addSp modSp addAnim modAnim modNotes">
        <pc:chgData name="judith.gabel" userId="S::judith.gabel_gmail.com#ext#@onzetaal.onmicrosoft.com::2e56cd29-53f1-44e0-bf34-ea66d01e823d" providerId="AD" clId="Web-{88EDBD58-7671-2E2F-6F71-6F5D432E9268}" dt="2025-05-19T14:07:25.482" v="33"/>
        <pc:sldMkLst>
          <pc:docMk/>
          <pc:sldMk cId="0" sldId="257"/>
        </pc:sldMkLst>
        <pc:picChg chg="add mod">
          <ac:chgData name="judith.gabel" userId="S::judith.gabel_gmail.com#ext#@onzetaal.onmicrosoft.com::2e56cd29-53f1-44e0-bf34-ea66d01e823d" providerId="AD" clId="Web-{88EDBD58-7671-2E2F-6F71-6F5D432E9268}" dt="2025-05-19T14:05:44.037" v="30" actId="1076"/>
          <ac:picMkLst>
            <pc:docMk/>
            <pc:sldMk cId="0" sldId="257"/>
            <ac:picMk id="4" creationId="{0D627C6C-8A20-308B-C5D7-2783303AB072}"/>
          </ac:picMkLst>
        </pc:picChg>
      </pc:sldChg>
      <pc:sldChg chg="modSp modNotes">
        <pc:chgData name="judith.gabel" userId="S::judith.gabel_gmail.com#ext#@onzetaal.onmicrosoft.com::2e56cd29-53f1-44e0-bf34-ea66d01e823d" providerId="AD" clId="Web-{88EDBD58-7671-2E2F-6F71-6F5D432E9268}" dt="2025-05-19T14:04:11.499" v="27" actId="20577"/>
        <pc:sldMkLst>
          <pc:docMk/>
          <pc:sldMk cId="983669708" sldId="272"/>
        </pc:sldMkLst>
        <pc:spChg chg="mod">
          <ac:chgData name="judith.gabel" userId="S::judith.gabel_gmail.com#ext#@onzetaal.onmicrosoft.com::2e56cd29-53f1-44e0-bf34-ea66d01e823d" providerId="AD" clId="Web-{88EDBD58-7671-2E2F-6F71-6F5D432E9268}" dt="2025-05-19T14:04:11.499" v="27" actId="20577"/>
          <ac:spMkLst>
            <pc:docMk/>
            <pc:sldMk cId="983669708" sldId="272"/>
            <ac:spMk id="2" creationId="{F4FD44F0-9F18-D9A6-0E01-35D9A11E0475}"/>
          </ac:spMkLst>
        </pc:spChg>
      </pc:sldChg>
    </pc:docChg>
  </pc:docChgLst>
  <pc:docChgLst>
    <pc:chgData name="judith.gabel" userId="S::judith.gabel_gmail.com#ext#@onzetaal.onmicrosoft.com::2e56cd29-53f1-44e0-bf34-ea66d01e823d" providerId="AD" clId="Web-{30545831-A61E-D1BF-4134-D424CB02AC66}"/>
    <pc:docChg chg="modSld modMainMaster">
      <pc:chgData name="judith.gabel" userId="S::judith.gabel_gmail.com#ext#@onzetaal.onmicrosoft.com::2e56cd29-53f1-44e0-bf34-ea66d01e823d" providerId="AD" clId="Web-{30545831-A61E-D1BF-4134-D424CB02AC66}" dt="2025-05-20T12:59:33.131" v="38"/>
      <pc:docMkLst>
        <pc:docMk/>
      </pc:docMkLst>
      <pc:sldChg chg="modSp mod setBg">
        <pc:chgData name="judith.gabel" userId="S::judith.gabel_gmail.com#ext#@onzetaal.onmicrosoft.com::2e56cd29-53f1-44e0-bf34-ea66d01e823d" providerId="AD" clId="Web-{30545831-A61E-D1BF-4134-D424CB02AC66}" dt="2025-05-20T12:52:23.036" v="6" actId="14100"/>
        <pc:sldMkLst>
          <pc:docMk/>
          <pc:sldMk cId="0" sldId="256"/>
        </pc:sldMkLst>
        <pc:picChg chg="mod">
          <ac:chgData name="judith.gabel" userId="S::judith.gabel_gmail.com#ext#@onzetaal.onmicrosoft.com::2e56cd29-53f1-44e0-bf34-ea66d01e823d" providerId="AD" clId="Web-{30545831-A61E-D1BF-4134-D424CB02AC66}" dt="2025-05-20T12:52:23.036" v="6" actId="14100"/>
          <ac:picMkLst>
            <pc:docMk/>
            <pc:sldMk cId="0" sldId="256"/>
            <ac:picMk id="1034" creationId="{A97BD294-CB08-8E34-B0AE-291B5C682FBF}"/>
          </ac:picMkLst>
        </pc:picChg>
      </pc:sldChg>
      <pc:sldChg chg="modSp mod">
        <pc:chgData name="judith.gabel" userId="S::judith.gabel_gmail.com#ext#@onzetaal.onmicrosoft.com::2e56cd29-53f1-44e0-bf34-ea66d01e823d" providerId="AD" clId="Web-{30545831-A61E-D1BF-4134-D424CB02AC66}" dt="2025-05-20T12:53:49.383" v="17" actId="14100"/>
        <pc:sldMkLst>
          <pc:docMk/>
          <pc:sldMk cId="0" sldId="257"/>
        </pc:sldMkLst>
        <pc:picChg chg="mod modCrop">
          <ac:chgData name="judith.gabel" userId="S::judith.gabel_gmail.com#ext#@onzetaal.onmicrosoft.com::2e56cd29-53f1-44e0-bf34-ea66d01e823d" providerId="AD" clId="Web-{30545831-A61E-D1BF-4134-D424CB02AC66}" dt="2025-05-20T12:53:49.383" v="17" actId="14100"/>
          <ac:picMkLst>
            <pc:docMk/>
            <pc:sldMk cId="0" sldId="257"/>
            <ac:picMk id="4" creationId="{0D627C6C-8A20-308B-C5D7-2783303AB072}"/>
          </ac:picMkLst>
        </pc:picChg>
      </pc:sldChg>
      <pc:sldChg chg="addSp modSp mod">
        <pc:chgData name="judith.gabel" userId="S::judith.gabel_gmail.com#ext#@onzetaal.onmicrosoft.com::2e56cd29-53f1-44e0-bf34-ea66d01e823d" providerId="AD" clId="Web-{30545831-A61E-D1BF-4134-D424CB02AC66}" dt="2025-05-20T12:57:27.641" v="32"/>
        <pc:sldMkLst>
          <pc:docMk/>
          <pc:sldMk cId="0" sldId="259"/>
        </pc:sldMkLst>
        <pc:spChg chg="mod">
          <ac:chgData name="judith.gabel" userId="S::judith.gabel_gmail.com#ext#@onzetaal.onmicrosoft.com::2e56cd29-53f1-44e0-bf34-ea66d01e823d" providerId="AD" clId="Web-{30545831-A61E-D1BF-4134-D424CB02AC66}" dt="2025-05-20T12:57:03.859" v="29"/>
          <ac:spMkLst>
            <pc:docMk/>
            <pc:sldMk cId="0" sldId="259"/>
            <ac:spMk id="193" creationId="{00000000-0000-0000-0000-000000000000}"/>
          </ac:spMkLst>
        </pc:spChg>
        <pc:spChg chg="mod">
          <ac:chgData name="judith.gabel" userId="S::judith.gabel_gmail.com#ext#@onzetaal.onmicrosoft.com::2e56cd29-53f1-44e0-bf34-ea66d01e823d" providerId="AD" clId="Web-{30545831-A61E-D1BF-4134-D424CB02AC66}" dt="2025-05-20T12:57:20.751" v="31"/>
          <ac:spMkLst>
            <pc:docMk/>
            <pc:sldMk cId="0" sldId="259"/>
            <ac:spMk id="194" creationId="{00000000-0000-0000-0000-000000000000}"/>
          </ac:spMkLst>
        </pc:spChg>
        <pc:spChg chg="mod">
          <ac:chgData name="judith.gabel" userId="S::judith.gabel_gmail.com#ext#@onzetaal.onmicrosoft.com::2e56cd29-53f1-44e0-bf34-ea66d01e823d" providerId="AD" clId="Web-{30545831-A61E-D1BF-4134-D424CB02AC66}" dt="2025-05-20T12:57:27.641" v="32"/>
          <ac:spMkLst>
            <pc:docMk/>
            <pc:sldMk cId="0" sldId="259"/>
            <ac:spMk id="195" creationId="{00000000-0000-0000-0000-000000000000}"/>
          </ac:spMkLst>
        </pc:spChg>
        <pc:spChg chg="mod">
          <ac:chgData name="judith.gabel" userId="S::judith.gabel_gmail.com#ext#@onzetaal.onmicrosoft.com::2e56cd29-53f1-44e0-bf34-ea66d01e823d" providerId="AD" clId="Web-{30545831-A61E-D1BF-4134-D424CB02AC66}" dt="2025-05-20T12:57:18.297" v="30"/>
          <ac:spMkLst>
            <pc:docMk/>
            <pc:sldMk cId="0" sldId="259"/>
            <ac:spMk id="196" creationId="{00000000-0000-0000-0000-000000000000}"/>
          </ac:spMkLst>
        </pc:spChg>
        <pc:picChg chg="add">
          <ac:chgData name="judith.gabel" userId="S::judith.gabel_gmail.com#ext#@onzetaal.onmicrosoft.com::2e56cd29-53f1-44e0-bf34-ea66d01e823d" providerId="AD" clId="Web-{30545831-A61E-D1BF-4134-D424CB02AC66}" dt="2025-05-20T12:55:27.325" v="28"/>
          <ac:picMkLst>
            <pc:docMk/>
            <pc:sldMk cId="0" sldId="259"/>
            <ac:picMk id="3" creationId="{8D6AA088-D051-B99C-BA28-EF8C3C7C4D47}"/>
          </ac:picMkLst>
        </pc:picChg>
      </pc:sldChg>
      <pc:sldChg chg="addSp modSp mod">
        <pc:chgData name="judith.gabel" userId="S::judith.gabel_gmail.com#ext#@onzetaal.onmicrosoft.com::2e56cd29-53f1-44e0-bf34-ea66d01e823d" providerId="AD" clId="Web-{30545831-A61E-D1BF-4134-D424CB02AC66}" dt="2025-05-20T12:55:20.902" v="27" actId="1076"/>
        <pc:sldMkLst>
          <pc:docMk/>
          <pc:sldMk cId="0" sldId="265"/>
        </pc:sldMkLst>
        <pc:picChg chg="add mod">
          <ac:chgData name="judith.gabel" userId="S::judith.gabel_gmail.com#ext#@onzetaal.onmicrosoft.com::2e56cd29-53f1-44e0-bf34-ea66d01e823d" providerId="AD" clId="Web-{30545831-A61E-D1BF-4134-D424CB02AC66}" dt="2025-05-20T12:55:20.902" v="27" actId="1076"/>
          <ac:picMkLst>
            <pc:docMk/>
            <pc:sldMk cId="0" sldId="265"/>
            <ac:picMk id="2" creationId="{4979D56A-3D45-2E9C-0691-3405EB25DB58}"/>
          </ac:picMkLst>
        </pc:picChg>
      </pc:sldChg>
      <pc:sldChg chg="addSp mod">
        <pc:chgData name="judith.gabel" userId="S::judith.gabel_gmail.com#ext#@onzetaal.onmicrosoft.com::2e56cd29-53f1-44e0-bf34-ea66d01e823d" providerId="AD" clId="Web-{30545831-A61E-D1BF-4134-D424CB02AC66}" dt="2025-05-20T12:58:36.269" v="36"/>
        <pc:sldMkLst>
          <pc:docMk/>
          <pc:sldMk cId="0" sldId="266"/>
        </pc:sldMkLst>
        <pc:picChg chg="add">
          <ac:chgData name="judith.gabel" userId="S::judith.gabel_gmail.com#ext#@onzetaal.onmicrosoft.com::2e56cd29-53f1-44e0-bf34-ea66d01e823d" providerId="AD" clId="Web-{30545831-A61E-D1BF-4134-D424CB02AC66}" dt="2025-05-20T12:58:36.269" v="36"/>
          <ac:picMkLst>
            <pc:docMk/>
            <pc:sldMk cId="0" sldId="266"/>
            <ac:picMk id="3" creationId="{51617C8C-1F31-6671-3399-95593D9F9D87}"/>
          </ac:picMkLst>
        </pc:picChg>
      </pc:sldChg>
      <pc:sldChg chg="modSp mod">
        <pc:chgData name="judith.gabel" userId="S::judith.gabel_gmail.com#ext#@onzetaal.onmicrosoft.com::2e56cd29-53f1-44e0-bf34-ea66d01e823d" providerId="AD" clId="Web-{30545831-A61E-D1BF-4134-D424CB02AC66}" dt="2025-05-20T12:59:33.131" v="38"/>
        <pc:sldMkLst>
          <pc:docMk/>
          <pc:sldMk cId="0" sldId="270"/>
        </pc:sldMkLst>
        <pc:spChg chg="mod">
          <ac:chgData name="judith.gabel" userId="S::judith.gabel_gmail.com#ext#@onzetaal.onmicrosoft.com::2e56cd29-53f1-44e0-bf34-ea66d01e823d" providerId="AD" clId="Web-{30545831-A61E-D1BF-4134-D424CB02AC66}" dt="2025-05-20T12:59:33.131" v="38"/>
          <ac:spMkLst>
            <pc:docMk/>
            <pc:sldMk cId="0" sldId="270"/>
            <ac:spMk id="207" creationId="{00000000-0000-0000-0000-000000000000}"/>
          </ac:spMkLst>
        </pc:spChg>
      </pc:sldChg>
      <pc:sldChg chg="mod">
        <pc:chgData name="judith.gabel" userId="S::judith.gabel_gmail.com#ext#@onzetaal.onmicrosoft.com::2e56cd29-53f1-44e0-bf34-ea66d01e823d" providerId="AD" clId="Web-{30545831-A61E-D1BF-4134-D424CB02AC66}" dt="2025-05-20T12:52:12.770" v="3"/>
        <pc:sldMkLst>
          <pc:docMk/>
          <pc:sldMk cId="2456622141" sldId="271"/>
        </pc:sldMkLst>
      </pc:sldChg>
      <pc:sldChg chg="mod">
        <pc:chgData name="judith.gabel" userId="S::judith.gabel_gmail.com#ext#@onzetaal.onmicrosoft.com::2e56cd29-53f1-44e0-bf34-ea66d01e823d" providerId="AD" clId="Web-{30545831-A61E-D1BF-4134-D424CB02AC66}" dt="2025-05-20T12:52:12.770" v="3"/>
        <pc:sldMkLst>
          <pc:docMk/>
          <pc:sldMk cId="983669708" sldId="272"/>
        </pc:sldMkLst>
      </pc:sldChg>
      <pc:sldChg chg="modSp mod">
        <pc:chgData name="judith.gabel" userId="S::judith.gabel_gmail.com#ext#@onzetaal.onmicrosoft.com::2e56cd29-53f1-44e0-bf34-ea66d01e823d" providerId="AD" clId="Web-{30545831-A61E-D1BF-4134-D424CB02AC66}" dt="2025-05-20T12:58:34.019" v="35" actId="1076"/>
        <pc:sldMkLst>
          <pc:docMk/>
          <pc:sldMk cId="2195038705" sldId="273"/>
        </pc:sldMkLst>
        <pc:picChg chg="mod">
          <ac:chgData name="judith.gabel" userId="S::judith.gabel_gmail.com#ext#@onzetaal.onmicrosoft.com::2e56cd29-53f1-44e0-bf34-ea66d01e823d" providerId="AD" clId="Web-{30545831-A61E-D1BF-4134-D424CB02AC66}" dt="2025-05-20T12:58:34.019" v="35" actId="1076"/>
          <ac:picMkLst>
            <pc:docMk/>
            <pc:sldMk cId="2195038705" sldId="273"/>
            <ac:picMk id="4100" creationId="{ACACBB76-7991-B0CC-58EE-9F61836135C1}"/>
          </ac:picMkLst>
        </pc:picChg>
      </pc:sldChg>
      <pc:sldMasterChg chg="mod setBg modSldLayout">
        <pc:chgData name="judith.gabel" userId="S::judith.gabel_gmail.com#ext#@onzetaal.onmicrosoft.com::2e56cd29-53f1-44e0-bf34-ea66d01e823d" providerId="AD" clId="Web-{30545831-A61E-D1BF-4134-D424CB02AC66}" dt="2025-05-20T12:52:12.770" v="3"/>
        <pc:sldMasterMkLst>
          <pc:docMk/>
          <pc:sldMasterMk cId="0" sldId="2147483648"/>
        </pc:sldMasterMkLst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49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0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1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2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3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4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5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6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7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8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59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60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61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62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0" sldId="2147483648"/>
            <pc:sldLayoutMk cId="0" sldId="2147483663"/>
          </pc:sldLayoutMkLst>
        </pc:sldLayoutChg>
      </pc:sldMasterChg>
      <pc:sldMasterChg chg="mod setBg modSldLayout">
        <pc:chgData name="judith.gabel" userId="S::judith.gabel_gmail.com#ext#@onzetaal.onmicrosoft.com::2e56cd29-53f1-44e0-bf34-ea66d01e823d" providerId="AD" clId="Web-{30545831-A61E-D1BF-4134-D424CB02AC66}" dt="2025-05-20T12:52:12.770" v="3"/>
        <pc:sldMasterMkLst>
          <pc:docMk/>
          <pc:sldMasterMk cId="1067218672" sldId="2147483664"/>
        </pc:sldMasterMkLst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1735553872" sldId="2147483665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1408179448" sldId="2147483666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3571655233" sldId="2147483667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3629718590" sldId="2147483668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3845412642" sldId="2147483669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1784212768" sldId="2147483670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953818665" sldId="2147483671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3889038382" sldId="2147483672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838788794" sldId="2147483673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3952175728" sldId="2147483674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1717176804" sldId="2147483675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1365365698" sldId="2147483676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2872789131" sldId="2147483677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4053027711" sldId="2147483678"/>
          </pc:sldLayoutMkLst>
        </pc:sldLayoutChg>
        <pc:sldLayoutChg chg="mod">
          <pc:chgData name="judith.gabel" userId="S::judith.gabel_gmail.com#ext#@onzetaal.onmicrosoft.com::2e56cd29-53f1-44e0-bf34-ea66d01e823d" providerId="AD" clId="Web-{30545831-A61E-D1BF-4134-D424CB02AC66}" dt="2025-05-20T12:52:12.770" v="3"/>
          <pc:sldLayoutMkLst>
            <pc:docMk/>
            <pc:sldMasterMk cId="1067218672" sldId="2147483664"/>
            <pc:sldLayoutMk cId="1945029136" sldId="2147483679"/>
          </pc:sldLayoutMkLst>
        </pc:sldLayoutChg>
      </pc:sldMasterChg>
    </pc:docChg>
  </pc:docChgLst>
  <pc:docChgLst>
    <pc:chgData name="Louk Röell" userId="fcefd4d8-3f59-4040-97ab-b762cea6601f" providerId="ADAL" clId="{1E3932C0-2857-4A8A-87B7-53244FC7B177}"/>
    <pc:docChg chg="undo custSel modSld">
      <pc:chgData name="Louk Röell" userId="fcefd4d8-3f59-4040-97ab-b762cea6601f" providerId="ADAL" clId="{1E3932C0-2857-4A8A-87B7-53244FC7B177}" dt="2025-05-22T11:50:43.179" v="698" actId="20577"/>
      <pc:docMkLst>
        <pc:docMk/>
      </pc:docMkLst>
      <pc:sldChg chg="modSp mod">
        <pc:chgData name="Louk Röell" userId="fcefd4d8-3f59-4040-97ab-b762cea6601f" providerId="ADAL" clId="{1E3932C0-2857-4A8A-87B7-53244FC7B177}" dt="2025-05-19T11:36:10.690" v="70" actId="20577"/>
        <pc:sldMkLst>
          <pc:docMk/>
          <pc:sldMk cId="0" sldId="256"/>
        </pc:sldMkLst>
        <pc:spChg chg="mod">
          <ac:chgData name="Louk Röell" userId="fcefd4d8-3f59-4040-97ab-b762cea6601f" providerId="ADAL" clId="{1E3932C0-2857-4A8A-87B7-53244FC7B177}" dt="2025-05-19T11:36:10.690" v="70" actId="20577"/>
          <ac:spMkLst>
            <pc:docMk/>
            <pc:sldMk cId="0" sldId="256"/>
            <ac:spMk id="170" creationId="{00000000-0000-0000-0000-000000000000}"/>
          </ac:spMkLst>
        </pc:spChg>
      </pc:sldChg>
      <pc:sldChg chg="modSp mod modNotesTx">
        <pc:chgData name="Louk Röell" userId="fcefd4d8-3f59-4040-97ab-b762cea6601f" providerId="ADAL" clId="{1E3932C0-2857-4A8A-87B7-53244FC7B177}" dt="2025-05-22T11:50:43.179" v="698" actId="20577"/>
        <pc:sldMkLst>
          <pc:docMk/>
          <pc:sldMk cId="0" sldId="257"/>
        </pc:sldMkLst>
        <pc:picChg chg="mod">
          <ac:chgData name="Louk Röell" userId="fcefd4d8-3f59-4040-97ab-b762cea6601f" providerId="ADAL" clId="{1E3932C0-2857-4A8A-87B7-53244FC7B177}" dt="2025-05-22T11:48:56.807" v="541" actId="14100"/>
          <ac:picMkLst>
            <pc:docMk/>
            <pc:sldMk cId="0" sldId="257"/>
            <ac:picMk id="4" creationId="{0D627C6C-8A20-308B-C5D7-2783303AB072}"/>
          </ac:picMkLst>
        </pc:picChg>
      </pc:sldChg>
      <pc:sldChg chg="modNotesTx">
        <pc:chgData name="Louk Röell" userId="fcefd4d8-3f59-4040-97ab-b762cea6601f" providerId="ADAL" clId="{1E3932C0-2857-4A8A-87B7-53244FC7B177}" dt="2025-05-19T11:40:34.442" v="243" actId="20577"/>
        <pc:sldMkLst>
          <pc:docMk/>
          <pc:sldMk cId="0" sldId="259"/>
        </pc:sldMkLst>
      </pc:sldChg>
      <pc:sldChg chg="modSp mod">
        <pc:chgData name="Louk Röell" userId="fcefd4d8-3f59-4040-97ab-b762cea6601f" providerId="ADAL" clId="{1E3932C0-2857-4A8A-87B7-53244FC7B177}" dt="2025-05-19T11:41:48.661" v="284" actId="1076"/>
        <pc:sldMkLst>
          <pc:docMk/>
          <pc:sldMk cId="0" sldId="265"/>
        </pc:sldMkLst>
        <pc:spChg chg="mod">
          <ac:chgData name="Louk Röell" userId="fcefd4d8-3f59-4040-97ab-b762cea6601f" providerId="ADAL" clId="{1E3932C0-2857-4A8A-87B7-53244FC7B177}" dt="2025-05-19T11:41:48.661" v="284" actId="1076"/>
          <ac:spMkLst>
            <pc:docMk/>
            <pc:sldMk cId="0" sldId="265"/>
            <ac:spMk id="186" creationId="{00000000-0000-0000-0000-000000000000}"/>
          </ac:spMkLst>
        </pc:spChg>
        <pc:spChg chg="mod">
          <ac:chgData name="Louk Röell" userId="fcefd4d8-3f59-4040-97ab-b762cea6601f" providerId="ADAL" clId="{1E3932C0-2857-4A8A-87B7-53244FC7B177}" dt="2025-05-19T11:41:39.646" v="282" actId="1076"/>
          <ac:spMkLst>
            <pc:docMk/>
            <pc:sldMk cId="0" sldId="265"/>
            <ac:spMk id="190" creationId="{00000000-0000-0000-0000-000000000000}"/>
          </ac:spMkLst>
        </pc:spChg>
      </pc:sldChg>
      <pc:sldChg chg="modSp mod">
        <pc:chgData name="Louk Röell" userId="fcefd4d8-3f59-4040-97ab-b762cea6601f" providerId="ADAL" clId="{1E3932C0-2857-4A8A-87B7-53244FC7B177}" dt="2025-05-22T11:48:49.555" v="540" actId="14100"/>
        <pc:sldMkLst>
          <pc:docMk/>
          <pc:sldMk cId="0" sldId="266"/>
        </pc:sldMkLst>
        <pc:spChg chg="mod">
          <ac:chgData name="Louk Röell" userId="fcefd4d8-3f59-4040-97ab-b762cea6601f" providerId="ADAL" clId="{1E3932C0-2857-4A8A-87B7-53244FC7B177}" dt="2025-05-19T11:49:42.677" v="437" actId="114"/>
          <ac:spMkLst>
            <pc:docMk/>
            <pc:sldMk cId="0" sldId="266"/>
            <ac:spMk id="206" creationId="{00000000-0000-0000-0000-000000000000}"/>
          </ac:spMkLst>
        </pc:spChg>
        <pc:picChg chg="mod">
          <ac:chgData name="Louk Röell" userId="fcefd4d8-3f59-4040-97ab-b762cea6601f" providerId="ADAL" clId="{1E3932C0-2857-4A8A-87B7-53244FC7B177}" dt="2025-05-22T11:48:49.555" v="540" actId="14100"/>
          <ac:picMkLst>
            <pc:docMk/>
            <pc:sldMk cId="0" sldId="266"/>
            <ac:picMk id="3" creationId="{51617C8C-1F31-6671-3399-95593D9F9D87}"/>
          </ac:picMkLst>
        </pc:picChg>
      </pc:sldChg>
      <pc:sldChg chg="modSp mod">
        <pc:chgData name="Louk Röell" userId="fcefd4d8-3f59-4040-97ab-b762cea6601f" providerId="ADAL" clId="{1E3932C0-2857-4A8A-87B7-53244FC7B177}" dt="2025-05-19T11:40:17.879" v="242" actId="1076"/>
        <pc:sldMkLst>
          <pc:docMk/>
          <pc:sldMk cId="2456622141" sldId="271"/>
        </pc:sldMkLst>
        <pc:spChg chg="mod">
          <ac:chgData name="Louk Röell" userId="fcefd4d8-3f59-4040-97ab-b762cea6601f" providerId="ADAL" clId="{1E3932C0-2857-4A8A-87B7-53244FC7B177}" dt="2025-05-19T11:40:17.879" v="242" actId="1076"/>
          <ac:spMkLst>
            <pc:docMk/>
            <pc:sldMk cId="2456622141" sldId="271"/>
            <ac:spMk id="190" creationId="{E15DBAB4-D062-5300-4699-CD967970EECF}"/>
          </ac:spMkLst>
        </pc:spChg>
      </pc:sldChg>
      <pc:sldChg chg="addSp modSp mod modAnim modNotesTx">
        <pc:chgData name="Louk Röell" userId="fcefd4d8-3f59-4040-97ab-b762cea6601f" providerId="ADAL" clId="{1E3932C0-2857-4A8A-87B7-53244FC7B177}" dt="2025-05-19T12:20:01.410" v="496" actId="14100"/>
        <pc:sldMkLst>
          <pc:docMk/>
          <pc:sldMk cId="983669708" sldId="272"/>
        </pc:sldMkLst>
        <pc:spChg chg="add mod">
          <ac:chgData name="Louk Röell" userId="fcefd4d8-3f59-4040-97ab-b762cea6601f" providerId="ADAL" clId="{1E3932C0-2857-4A8A-87B7-53244FC7B177}" dt="2025-05-19T12:19:50.045" v="495" actId="1076"/>
          <ac:spMkLst>
            <pc:docMk/>
            <pc:sldMk cId="983669708" sldId="272"/>
            <ac:spMk id="2" creationId="{F4FD44F0-9F18-D9A6-0E01-35D9A11E0475}"/>
          </ac:spMkLst>
        </pc:spChg>
        <pc:spChg chg="add mod ord">
          <ac:chgData name="Louk Röell" userId="fcefd4d8-3f59-4040-97ab-b762cea6601f" providerId="ADAL" clId="{1E3932C0-2857-4A8A-87B7-53244FC7B177}" dt="2025-05-19T12:20:01.410" v="496" actId="14100"/>
          <ac:spMkLst>
            <pc:docMk/>
            <pc:sldMk cId="983669708" sldId="272"/>
            <ac:spMk id="3" creationId="{A1A9CF68-F95A-D312-0380-A538A6701BF2}"/>
          </ac:spMkLst>
        </pc:spChg>
        <pc:spChg chg="mod">
          <ac:chgData name="Louk Röell" userId="fcefd4d8-3f59-4040-97ab-b762cea6601f" providerId="ADAL" clId="{1E3932C0-2857-4A8A-87B7-53244FC7B177}" dt="2025-05-19T11:49:22.077" v="436" actId="1076"/>
          <ac:spMkLst>
            <pc:docMk/>
            <pc:sldMk cId="983669708" sldId="272"/>
            <ac:spMk id="197" creationId="{58736FC5-9B15-6549-ADEB-C8F99B2801D2}"/>
          </ac:spMkLst>
        </pc:spChg>
      </pc:sldChg>
      <pc:sldChg chg="modSp mod">
        <pc:chgData name="Louk Röell" userId="fcefd4d8-3f59-4040-97ab-b762cea6601f" providerId="ADAL" clId="{1E3932C0-2857-4A8A-87B7-53244FC7B177}" dt="2025-05-22T11:48:44.509" v="539" actId="14100"/>
        <pc:sldMkLst>
          <pc:docMk/>
          <pc:sldMk cId="2195038705" sldId="273"/>
        </pc:sldMkLst>
        <pc:spChg chg="mod">
          <ac:chgData name="Louk Röell" userId="fcefd4d8-3f59-4040-97ab-b762cea6601f" providerId="ADAL" clId="{1E3932C0-2857-4A8A-87B7-53244FC7B177}" dt="2025-05-19T11:50:19.906" v="490" actId="20577"/>
          <ac:spMkLst>
            <pc:docMk/>
            <pc:sldMk cId="2195038705" sldId="273"/>
            <ac:spMk id="197" creationId="{A6527FDB-EA2C-FBEF-035D-38C47F304AAB}"/>
          </ac:spMkLst>
        </pc:spChg>
        <pc:picChg chg="mod">
          <ac:chgData name="Louk Röell" userId="fcefd4d8-3f59-4040-97ab-b762cea6601f" providerId="ADAL" clId="{1E3932C0-2857-4A8A-87B7-53244FC7B177}" dt="2025-05-22T11:48:44.509" v="539" actId="14100"/>
          <ac:picMkLst>
            <pc:docMk/>
            <pc:sldMk cId="2195038705" sldId="273"/>
            <ac:picMk id="4100" creationId="{ACACBB76-7991-B0CC-58EE-9F61836135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zetaal.nl/educatie/ik-zit-op-de/basisschool/bijzondere-woorden/geoniem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7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Weet je waarom een bikini </a:t>
            </a:r>
            <a:r>
              <a:rPr lang="nl-NL" sz="1800" i="1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bikini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heet? Omdat het een explosie moest zijn in de badkleding-mode!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In 1946 bedacht modeontwerper Louis </a:t>
            </a:r>
            <a:r>
              <a:rPr lang="nl-NL" sz="1800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Réard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een piepklein badpak: een topje én een broekje dat voor het eerst ook je buik en navel liet zien.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Dat was nogal een schok in die tijd.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nl-NL" sz="1800" kern="100" dirty="0">
              <a:effectLst/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Dus hoe noemde hij het? </a:t>
            </a:r>
            <a:endParaRPr lang="nl-NL" sz="1800" kern="100" dirty="0"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999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Naar een koraalrif in de Marshalleilanden dat </a:t>
            </a:r>
            <a:r>
              <a:rPr lang="nl-NL" sz="1800" i="1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Bikini 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heet, waar een paar dagen eerder door de VS een atoombom was getest. </a:t>
            </a:r>
            <a:endParaRPr lang="nl-NL" dirty="0"/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Zijn idee was dat dit badpak net zo hard in zou slaan als een atoombom. Figuurlijk gezien dan.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nl-NL" sz="1800" kern="100" dirty="0">
              <a:effectLst/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Het was alleen zó gewaagd, dat geen enkel model het durfde te dragen.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Behalve </a:t>
            </a:r>
            <a:r>
              <a:rPr lang="nl-NL" sz="1800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Micheline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 dirty="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Bernardini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, een </a:t>
            </a:r>
            <a:r>
              <a:rPr lang="nl-NL" sz="1800" kern="100" dirty="0"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Franse naaktdanseres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uit een casino.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Zij showde als allereerste vrouw een bikini bij een zwembad in Parijs.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Niet iedereen was er blij mee: in sommige landen werd het zelfs verboden!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nl-NL" sz="1800" kern="100" dirty="0">
              <a:effectLst/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Maar na een tijdje is de bikini heel gewoon geworden en nu </a:t>
            </a: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is het helemaal </a:t>
            </a:r>
            <a:r>
              <a:rPr lang="nl-NL" sz="1800" kern="100" dirty="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geen explosief stukje kleding meer!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12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969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kern="100">
              <a:latin typeface="Dover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2792776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B4816-3445-074B-F96D-E1FBA2739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0BE5E97-DC2B-E350-0FE2-3AF24E75E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EA71D70-E70C-7CF4-7AF2-5B79FDD5F6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935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5DC14-2BBC-36D6-76AA-290210FA9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EE57761-63D1-B019-3ACE-1E5B1F533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D23F345-2A5F-22A1-FA2C-3B69279B7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Etymologie van </a:t>
            </a:r>
            <a:r>
              <a:rPr lang="nl-NL" sz="1800" kern="10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geoniem</a:t>
            </a: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: Het is een samenstelling van </a:t>
            </a:r>
            <a:r>
              <a:rPr lang="nl-NL" sz="1800" i="1" kern="10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geo</a:t>
            </a:r>
            <a:r>
              <a:rPr lang="nl-NL" sz="1800" i="1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= </a:t>
            </a:r>
            <a:r>
              <a:rPr lang="nl-NL" sz="1800" kern="100"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'aarde'</a:t>
            </a: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nl-NL" sz="1800" i="1" kern="100" err="1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oniem</a:t>
            </a:r>
            <a:r>
              <a:rPr lang="nl-NL" sz="1800" i="1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= </a:t>
            </a:r>
            <a:r>
              <a:rPr lang="nl-NL" sz="1800" kern="100"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'naam'/'woord'.</a:t>
            </a: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 kern="100">
              <a:effectLst/>
              <a:latin typeface="Dover Sans Tex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Kijk eens op de website van Onze Taal voor meer informatie hierover: </a:t>
            </a:r>
            <a:r>
              <a:rPr lang="nl-NL" sz="1800" u="sng" kern="100">
                <a:solidFill>
                  <a:srgbClr val="467886"/>
                </a:solidFill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https://onzetaal.nl/educatie/ik-zit-op-de/basisschool/bijzondere-woorden/geoniemen</a:t>
            </a:r>
            <a:r>
              <a:rPr lang="nl-NL" sz="1800" kern="100">
                <a:effectLst/>
                <a:latin typeface="Dover Sans Tex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nl-NL" sz="1800" kern="100">
              <a:latin typeface="Dover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324530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00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56055-4349-AD57-38CE-694A6A76E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3CAFDC-A6B3-FE17-3F91-10A6BC01B1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0EAB64-08D9-4B92-455B-D6D5955CF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800" kern="100">
              <a:latin typeface="Dover Sans Text"/>
            </a:endParaRPr>
          </a:p>
        </p:txBody>
      </p:sp>
    </p:spTree>
    <p:extLst>
      <p:ext uri="{BB962C8B-B14F-4D97-AF65-F5344CB8AC3E}">
        <p14:creationId xmlns:p14="http://schemas.microsoft.com/office/powerpoint/2010/main" val="1800320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71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presentati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7" y="4927600"/>
            <a:ext cx="21863646" cy="3853767"/>
          </a:xfrm>
          <a:prstGeom prst="rect">
            <a:avLst/>
          </a:prstGeom>
        </p:spPr>
        <p:txBody>
          <a:bodyPr anchor="ctr"/>
          <a:lstStyle>
            <a:lvl1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1pPr>
            <a:lvl2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2pPr>
            <a:lvl3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3pPr>
            <a:lvl4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4pPr>
            <a:lvl5pPr algn="ctr" defTabSz="1160859">
              <a:defRPr sz="10200" b="1" spc="-40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eitinformati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8117284"/>
            <a:ext cx="21869400" cy="592456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40" spc="-88"/>
            </a:lvl1pPr>
          </a:lstStyle>
          <a:p>
            <a:r>
              <a:t>Feitinformatie</a:t>
            </a:r>
          </a:p>
        </p:txBody>
      </p:sp>
      <p:sp>
        <p:nvSpPr>
          <p:cNvPr id="119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3587043"/>
            <a:ext cx="21869400" cy="4730168"/>
          </a:xfrm>
          <a:prstGeom prst="rect">
            <a:avLst/>
          </a:prstGeom>
        </p:spPr>
        <p:txBody>
          <a:bodyPr anchor="b"/>
          <a:lstStyle>
            <a:lvl1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1pPr>
            <a:lvl2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2pPr>
            <a:lvl3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3pPr>
            <a:lvl4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4pPr>
            <a:lvl5pPr algn="ctr" defTabSz="825500">
              <a:lnSpc>
                <a:spcPct val="70000"/>
              </a:lnSpc>
              <a:defRPr sz="22400" b="1" spc="-448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oekenning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252674" y="10353079"/>
            <a:ext cx="20691414" cy="567945"/>
          </a:xfrm>
          <a:prstGeom prst="rect">
            <a:avLst/>
          </a:prstGeom>
        </p:spPr>
        <p:txBody>
          <a:bodyPr/>
          <a:lstStyle>
            <a:lvl1pPr defTabSz="584200">
              <a:defRPr sz="2800" spc="-84"/>
            </a:lvl1pPr>
          </a:lstStyle>
          <a:p>
            <a:r>
              <a:t>Toekenning </a:t>
            </a:r>
          </a:p>
        </p:txBody>
      </p:sp>
      <p:sp>
        <p:nvSpPr>
          <p:cNvPr id="13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439912" y="4332885"/>
            <a:ext cx="21504176" cy="5497468"/>
          </a:xfrm>
          <a:prstGeom prst="rect">
            <a:avLst/>
          </a:prstGeom>
        </p:spPr>
        <p:txBody>
          <a:bodyPr anchor="b"/>
          <a:lstStyle>
            <a:lvl1pPr marL="714375" indent="-7143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1pPr>
            <a:lvl2pPr marL="714375" indent="-25717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2pPr>
            <a:lvl3pPr marL="714375" indent="2000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3pPr>
            <a:lvl4pPr marL="714375" indent="6572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4pPr>
            <a:lvl5pPr marL="714375" indent="1114425" defTabSz="1160859">
              <a:lnSpc>
                <a:spcPct val="70000"/>
              </a:lnSpc>
              <a:defRPr sz="13300" b="1" i="1" spc="-532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“Bijzonder citaat”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Zicht op de rug van een persoon met een geel topje die door een opening in een stenen muur kijkt"/>
          <p:cNvSpPr>
            <a:spLocks noGrp="1"/>
          </p:cNvSpPr>
          <p:nvPr>
            <p:ph type="pic" sz="half" idx="22"/>
          </p:nvPr>
        </p:nvSpPr>
        <p:spPr>
          <a:xfrm>
            <a:off x="-1" y="-525805"/>
            <a:ext cx="12065001" cy="77826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Persoon met een grote glimlach die een blauw topje draagt voor een blauwe muur"/>
          <p:cNvSpPr>
            <a:spLocks noGrp="1"/>
          </p:cNvSpPr>
          <p:nvPr>
            <p:ph type="pic" sz="half" idx="23"/>
          </p:nvPr>
        </p:nvSpPr>
        <p:spPr>
          <a:xfrm>
            <a:off x="-1" y="6384784"/>
            <a:ext cx="12065001" cy="80482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ersoon in blauwe spijkerbroek en spijkerjasje tegen een effen rode en paarse muur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am presentati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5538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imlachend persoon met een zonnebril en een gele trui tegen een groenblauwe achtergro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5"/>
          </a:xfrm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1794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8922063" y="-2"/>
            <a:ext cx="20573999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2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5523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1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dia</a:t>
            </a:r>
          </a:p>
        </p:txBody>
      </p:sp>
      <p:sp>
        <p:nvSpPr>
          <p:cNvPr id="42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45" name="Hoofdtekst - niveau één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Dia-opsommingstekst</a:t>
            </a:r>
          </a:p>
        </p:txBody>
      </p:sp>
      <p:sp>
        <p:nvSpPr>
          <p:cNvPr id="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7185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limlachend persoon met een zonnebril en een gele trui tegen een groenblauwe achtergrond"/>
          <p:cNvSpPr>
            <a:spLocks noGrp="1"/>
          </p:cNvSpPr>
          <p:nvPr>
            <p:ph type="pic" idx="21"/>
          </p:nvPr>
        </p:nvSpPr>
        <p:spPr>
          <a:xfrm>
            <a:off x="-685800" y="-6146800"/>
            <a:ext cx="34201100" cy="200899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5400" y="4384675"/>
            <a:ext cx="21869400" cy="4699000"/>
          </a:xfrm>
          <a:prstGeom prst="rect">
            <a:avLst/>
          </a:prstGeom>
        </p:spPr>
        <p:txBody>
          <a:bodyPr/>
          <a:lstStyle/>
          <a:p>
            <a:r>
              <a:t>Naam presentatie</a:t>
            </a:r>
          </a:p>
        </p:txBody>
      </p:sp>
      <p:sp>
        <p:nvSpPr>
          <p:cNvPr id="2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68776"/>
            <a:ext cx="21869400" cy="1422714"/>
          </a:xfrm>
          <a:prstGeom prst="rect">
            <a:avLst/>
          </a:prstGeom>
        </p:spPr>
        <p:txBody>
          <a:bodyPr/>
          <a:lstStyle/>
          <a:p>
            <a:r>
              <a:t>Ondertitel presentatie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4" name="Hoofdtekst - niveau één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9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Dia-opsommingstekst</a:t>
            </a:r>
          </a:p>
        </p:txBody>
      </p:sp>
      <p:sp>
        <p:nvSpPr>
          <p:cNvPr id="55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4126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ersoon met een grote glimlach die een blauw topje draagt voor een blauwe muur"/>
          <p:cNvSpPr>
            <a:spLocks noGrp="1"/>
          </p:cNvSpPr>
          <p:nvPr>
            <p:ph type="pic" idx="21"/>
          </p:nvPr>
        </p:nvSpPr>
        <p:spPr>
          <a:xfrm>
            <a:off x="10236489" y="-2"/>
            <a:ext cx="2056146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hthoe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68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69" name="Ondertitel di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9" y="4092574"/>
            <a:ext cx="11442703" cy="678374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Ondertitel dia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2127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6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Sectietitel</a:t>
            </a:r>
          </a:p>
        </p:txBody>
      </p:sp>
      <p:sp>
        <p:nvSpPr>
          <p:cNvPr id="7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81866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6" name="Ondertitel di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dia </a:t>
            </a:r>
          </a:p>
        </p:txBody>
      </p:sp>
      <p:sp>
        <p:nvSpPr>
          <p:cNvPr id="87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9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03838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en datum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8" name="Ondertitel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7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Ondertitel agenda</a:t>
            </a:r>
          </a:p>
        </p:txBody>
      </p:sp>
      <p:sp>
        <p:nvSpPr>
          <p:cNvPr id="99" name="Hoofdtekst - niveau één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Agendaonderwerpen</a:t>
            </a:r>
          </a:p>
        </p:txBody>
      </p:sp>
      <p:sp>
        <p:nvSpPr>
          <p:cNvPr id="10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agenda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878879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6" y="4927600"/>
            <a:ext cx="21863647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Uiting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17572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oot f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7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Feitinformatie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Hoofdtekst - niveau é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2"/>
            <a:ext cx="21869400" cy="4730170"/>
          </a:xfrm>
          <a:prstGeom prst="rect">
            <a:avLst/>
          </a:prstGeom>
        </p:spPr>
        <p:txBody>
          <a:bodyPr anchor="b"/>
          <a:lstStyle/>
          <a:p>
            <a:pPr lvl="4" indent="1097280" algn="ctr" defTabSz="330200">
              <a:lnSpc>
                <a:spcPct val="70000"/>
              </a:lnSpc>
              <a:defRPr sz="896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100%
</a:t>
            </a:r>
          </a:p>
        </p:txBody>
      </p:sp>
      <p:sp>
        <p:nvSpPr>
          <p:cNvPr id="12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717680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3" y="10353078"/>
            <a:ext cx="20691416" cy="567946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Toekenning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32" name="Hoofdtekst - niveau één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69"/>
          </a:xfrm>
          <a:prstGeom prst="rect">
            <a:avLst/>
          </a:prstGeom>
        </p:spPr>
        <p:txBody>
          <a:bodyPr anchor="b"/>
          <a:lstStyle/>
          <a:p>
            <a:pPr lvl="4" indent="1278159" defTabSz="731341">
              <a:lnSpc>
                <a:spcPct val="70000"/>
              </a:lnSpc>
              <a:defRPr sz="8379" b="1" i="1" spc="-378">
                <a:latin typeface="Graphik"/>
                <a:ea typeface="Graphik"/>
                <a:cs typeface="Graphik"/>
                <a:sym typeface="Graphik"/>
              </a:defRPr>
            </a:pPr>
            <a:r>
              <a:t>“Bijzonder citaat”
</a:t>
            </a:r>
          </a:p>
        </p:txBody>
      </p:sp>
      <p:sp>
        <p:nvSpPr>
          <p:cNvPr id="1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536569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4076700" y="-3937000"/>
            <a:ext cx="26492200" cy="176614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Zicht op de rug van een persoon met een geel topje die door een opening in een stenen muur kijkt"/>
          <p:cNvSpPr>
            <a:spLocks noGrp="1"/>
          </p:cNvSpPr>
          <p:nvPr>
            <p:ph type="pic" sz="half" idx="22"/>
          </p:nvPr>
        </p:nvSpPr>
        <p:spPr>
          <a:xfrm>
            <a:off x="-2" y="-525806"/>
            <a:ext cx="12065002" cy="77826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2" name="Persoon met een grote glimlach die een blauw topje draagt voor een blauwe muur"/>
          <p:cNvSpPr>
            <a:spLocks noGrp="1"/>
          </p:cNvSpPr>
          <p:nvPr>
            <p:ph type="pic" sz="half" idx="23"/>
          </p:nvPr>
        </p:nvSpPr>
        <p:spPr>
          <a:xfrm>
            <a:off x="-2" y="6384783"/>
            <a:ext cx="12065002" cy="804824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78913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ersoon in blauwe spijkerbroek en spijkerjasje tegen een effen rode en paarse muur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02771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f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ijaanzicht van een persoon met een geel jack met capuchon voor gele luiken"/>
          <p:cNvSpPr>
            <a:spLocks noGrp="1"/>
          </p:cNvSpPr>
          <p:nvPr>
            <p:ph type="pic" idx="21"/>
          </p:nvPr>
        </p:nvSpPr>
        <p:spPr>
          <a:xfrm>
            <a:off x="8922063" y="-1"/>
            <a:ext cx="20573998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3743016"/>
            <a:ext cx="11442700" cy="5334001"/>
          </a:xfrm>
          <a:prstGeom prst="rect">
            <a:avLst/>
          </a:prstGeom>
        </p:spPr>
        <p:txBody>
          <a:bodyPr/>
          <a:lstStyle/>
          <a:p>
            <a:r>
              <a:t>Naam dia</a:t>
            </a:r>
          </a:p>
        </p:txBody>
      </p:sp>
      <p:sp>
        <p:nvSpPr>
          <p:cNvPr id="32" name="Hoofdtekst - niveau één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9271000"/>
            <a:ext cx="11442700" cy="3175000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0291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41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dia</a:t>
            </a:r>
          </a:p>
        </p:txBody>
      </p:sp>
      <p:sp>
        <p:nvSpPr>
          <p:cNvPr id="42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3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4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6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45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3706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54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270500"/>
            <a:ext cx="21869400" cy="7135317"/>
          </a:xfrm>
          <a:prstGeom prst="rect">
            <a:avLst/>
          </a:prstGeom>
        </p:spPr>
        <p:txBody>
          <a:bodyPr numCol="2" spcCol="1093469"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5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6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ersoon met een grote glimlach die een blauw topje draagt voor een blauwe muur"/>
          <p:cNvSpPr>
            <a:spLocks noGrp="1"/>
          </p:cNvSpPr>
          <p:nvPr>
            <p:ph type="pic" idx="21"/>
          </p:nvPr>
        </p:nvSpPr>
        <p:spPr>
          <a:xfrm>
            <a:off x="10236489" y="-1"/>
            <a:ext cx="2056146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5" name="Hoofdtekst - niveau één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300"/>
              </a:spcBef>
              <a:defRPr sz="4000" cap="none" spc="0"/>
            </a:lvl1pPr>
            <a:lvl2pPr defTabSz="584200">
              <a:spcBef>
                <a:spcPts val="3300"/>
              </a:spcBef>
              <a:defRPr sz="4000" cap="none" spc="0"/>
            </a:lvl2pPr>
            <a:lvl3pPr defTabSz="584200">
              <a:spcBef>
                <a:spcPts val="3300"/>
              </a:spcBef>
              <a:defRPr sz="4000" cap="none" spc="0"/>
            </a:lvl3pPr>
            <a:lvl4pPr defTabSz="584200">
              <a:spcBef>
                <a:spcPts val="3300"/>
              </a:spcBef>
              <a:defRPr sz="4000" cap="none" spc="0"/>
            </a:lvl4pPr>
            <a:lvl5pPr defTabSz="584200">
              <a:spcBef>
                <a:spcPts val="3300"/>
              </a:spcBef>
              <a:defRPr sz="4000" cap="none" spc="0"/>
            </a:lvl5pPr>
          </a:lstStyle>
          <a:p>
            <a:r>
              <a:t>Dia-opsommingstekst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Rechthoek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7" name="Auteur en datum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68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69" name="Ondertitel dia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400" y="4092575"/>
            <a:ext cx="11442701" cy="678372"/>
          </a:xfrm>
          <a:prstGeom prst="rect">
            <a:avLst/>
          </a:prstGeom>
        </p:spPr>
        <p:txBody>
          <a:bodyPr/>
          <a:lstStyle>
            <a:lvl1pPr defTabSz="566674">
              <a:defRPr sz="3395" spc="-101"/>
            </a:lvl1pPr>
          </a:lstStyle>
          <a:p>
            <a:r>
              <a:t>Ondertitel dia</a:t>
            </a:r>
          </a:p>
        </p:txBody>
      </p:sp>
      <p:sp>
        <p:nvSpPr>
          <p:cNvPr id="7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ectietitel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5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Sectietitel</a:t>
            </a:r>
          </a:p>
        </p:txBody>
      </p:sp>
      <p:sp>
        <p:nvSpPr>
          <p:cNvPr id="7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86" name="Ondertitel di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dia </a:t>
            </a:r>
          </a:p>
        </p:txBody>
      </p:sp>
      <p:sp>
        <p:nvSpPr>
          <p:cNvPr id="87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8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9" name="Naam di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Naam dia</a:t>
            </a:r>
          </a:p>
        </p:txBody>
      </p:sp>
      <p:sp>
        <p:nvSpPr>
          <p:cNvPr id="9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uteur en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12955885"/>
            <a:ext cx="21869400" cy="429261"/>
          </a:xfrm>
          <a:prstGeom prst="rect">
            <a:avLst/>
          </a:prstGeom>
        </p:spPr>
        <p:txBody>
          <a:bodyPr/>
          <a:lstStyle>
            <a:lvl1pPr defTabSz="584200">
              <a:spcBef>
                <a:spcPts val="3200"/>
              </a:spcBef>
              <a:defRPr sz="2000" spc="-5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en datum</a:t>
            </a:r>
          </a:p>
        </p:txBody>
      </p:sp>
      <p:sp>
        <p:nvSpPr>
          <p:cNvPr id="98" name="Ondertitel agend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3543455"/>
            <a:ext cx="21869400" cy="694056"/>
          </a:xfrm>
          <a:prstGeom prst="rect">
            <a:avLst/>
          </a:prstGeom>
        </p:spPr>
        <p:txBody>
          <a:bodyPr/>
          <a:lstStyle/>
          <a:p>
            <a:r>
              <a:t>Ondertitel agenda</a:t>
            </a:r>
          </a:p>
        </p:txBody>
      </p:sp>
      <p:sp>
        <p:nvSpPr>
          <p:cNvPr id="99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1pPr>
            <a:lvl2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2pPr>
            <a:lvl3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3pPr>
            <a:lvl4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4pPr>
            <a:lvl5pPr defTabSz="825500">
              <a:spcBef>
                <a:spcPts val="3200"/>
              </a:spcBef>
              <a:defRPr sz="5400" b="1" u="sng" cap="none" spc="-53">
                <a:latin typeface="+mn-lt"/>
                <a:ea typeface="+mn-ea"/>
                <a:cs typeface="+mn-cs"/>
                <a:sym typeface="Graphik"/>
              </a:defRPr>
            </a:lvl5pPr>
          </a:lstStyle>
          <a:p>
            <a:r>
              <a:t>Agendaonderwerpen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hthoek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Titel agenda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Titel agenda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1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4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+mn-lt"/>
                <a:ea typeface="+mn-ea"/>
                <a:cs typeface="+mn-cs"/>
                <a:sym typeface="Graphik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l" defTabSz="116085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+mn-lt"/>
          <a:ea typeface="+mn-ea"/>
          <a:cs typeface="+mn-cs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2286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2743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3200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3657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342891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am presentatie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Naam presentatie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Ondertitel presentatie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2797515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721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e@onzetaal.nl?subject=Waar%20komt%20dat%20woord%20vandaan?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nzetaal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Zeemeermin … zeemeermin?…"/>
          <p:cNvSpPr txBox="1">
            <a:spLocks noGrp="1"/>
          </p:cNvSpPr>
          <p:nvPr>
            <p:ph type="ctrTitle"/>
          </p:nvPr>
        </p:nvSpPr>
        <p:spPr>
          <a:xfrm>
            <a:off x="845284" y="3266948"/>
            <a:ext cx="22571274" cy="300161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/>
              <a:t>bikini … bikini?</a:t>
            </a:r>
            <a:br>
              <a:rPr lang="nl-NL"/>
            </a:br>
            <a:r>
              <a:rPr lang="nl-NL"/>
              <a:t>Bi-ki-ni?</a:t>
            </a:r>
            <a:endParaRPr/>
          </a:p>
        </p:txBody>
      </p:sp>
      <p:sp>
        <p:nvSpPr>
          <p:cNvPr id="170" name="‘…en de kleine zeemeermin redde de drenkeling door hem op het strand te slepen…’"/>
          <p:cNvSpPr txBox="1"/>
          <p:nvPr/>
        </p:nvSpPr>
        <p:spPr>
          <a:xfrm>
            <a:off x="957764" y="1365846"/>
            <a:ext cx="21869401" cy="1402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 defTabSz="914400">
              <a:lnSpc>
                <a:spcPct val="100000"/>
              </a:lnSpc>
              <a:spcBef>
                <a:spcPts val="0"/>
              </a:spcBef>
              <a:tabLst>
                <a:tab pos="203200" algn="l"/>
                <a:tab pos="419100" algn="l"/>
                <a:tab pos="622300" algn="l"/>
                <a:tab pos="838200" algn="l"/>
                <a:tab pos="1041400" algn="l"/>
                <a:tab pos="1257300" algn="l"/>
                <a:tab pos="1460500" algn="l"/>
                <a:tab pos="1676400" algn="l"/>
                <a:tab pos="1879600" algn="l"/>
                <a:tab pos="2095500" algn="l"/>
                <a:tab pos="2298700" algn="l"/>
                <a:tab pos="2514600" algn="l"/>
              </a:tabLst>
              <a:defRPr sz="943" spc="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914400">
              <a:lnSpc>
                <a:spcPct val="100000"/>
              </a:lnSpc>
              <a:spcBef>
                <a:spcPts val="0"/>
              </a:spcBef>
              <a:tabLst>
                <a:tab pos="203200" algn="l"/>
                <a:tab pos="419100" algn="l"/>
                <a:tab pos="622300" algn="l"/>
                <a:tab pos="838200" algn="l"/>
                <a:tab pos="1041400" algn="l"/>
                <a:tab pos="1257300" algn="l"/>
                <a:tab pos="1460500" algn="l"/>
                <a:tab pos="1676400" algn="l"/>
                <a:tab pos="1879600" algn="l"/>
                <a:tab pos="2095500" algn="l"/>
                <a:tab pos="2298700" algn="l"/>
                <a:tab pos="2514600" algn="l"/>
              </a:tabLst>
              <a:defRPr sz="413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lang="nl-NL" sz="6000" i="1">
                <a:latin typeface="Gill Sans MT" panose="020B0502020104020203" pitchFamily="34" charset="0"/>
              </a:rPr>
              <a:t>‘We gaan zwemmen dus ik heb mijn bikini ingepakt!’ </a:t>
            </a:r>
            <a:endParaRPr sz="6000" i="1">
              <a:latin typeface="Gill Sans MT" panose="020B0502020104020203" pitchFamily="34" charset="0"/>
            </a:endParaRPr>
          </a:p>
        </p:txBody>
      </p:sp>
      <p:pic>
        <p:nvPicPr>
          <p:cNvPr id="175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6" cy="9113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ep 9">
            <a:extLst>
              <a:ext uri="{FF2B5EF4-FFF2-40B4-BE49-F238E27FC236}">
                <a16:creationId xmlns:a16="http://schemas.microsoft.com/office/drawing/2014/main" id="{9771F8C6-782D-0B7B-8992-873C75259DAF}"/>
              </a:ext>
            </a:extLst>
          </p:cNvPr>
          <p:cNvGrpSpPr/>
          <p:nvPr/>
        </p:nvGrpSpPr>
        <p:grpSpPr>
          <a:xfrm>
            <a:off x="11258550" y="6858001"/>
            <a:ext cx="12481855" cy="7083672"/>
            <a:chOff x="11258550" y="6858001"/>
            <a:chExt cx="12481855" cy="7083672"/>
          </a:xfrm>
        </p:grpSpPr>
        <p:sp>
          <p:nvSpPr>
            <p:cNvPr id="11" name="Vorm">
              <a:extLst>
                <a:ext uri="{FF2B5EF4-FFF2-40B4-BE49-F238E27FC236}">
                  <a16:creationId xmlns:a16="http://schemas.microsoft.com/office/drawing/2014/main" id="{30567B1C-D27B-3CAF-9DB5-F00626473678}"/>
                </a:ext>
              </a:extLst>
            </p:cNvPr>
            <p:cNvSpPr/>
            <p:nvPr/>
          </p:nvSpPr>
          <p:spPr>
            <a:xfrm>
              <a:off x="11258550" y="6858001"/>
              <a:ext cx="12158008" cy="626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19903" extrusionOk="0">
                  <a:moveTo>
                    <a:pt x="11813" y="277"/>
                  </a:moveTo>
                  <a:cubicBezTo>
                    <a:pt x="13265" y="853"/>
                    <a:pt x="14467" y="2318"/>
                    <a:pt x="15102" y="4284"/>
                  </a:cubicBezTo>
                  <a:cubicBezTo>
                    <a:pt x="17359" y="2698"/>
                    <a:pt x="20066" y="4406"/>
                    <a:pt x="20786" y="7871"/>
                  </a:cubicBezTo>
                  <a:cubicBezTo>
                    <a:pt x="21297" y="10327"/>
                    <a:pt x="20574" y="12969"/>
                    <a:pt x="19037" y="14263"/>
                  </a:cubicBezTo>
                  <a:cubicBezTo>
                    <a:pt x="18567" y="17176"/>
                    <a:pt x="16783" y="19257"/>
                    <a:pt x="14707" y="19314"/>
                  </a:cubicBezTo>
                  <a:cubicBezTo>
                    <a:pt x="13215" y="19356"/>
                    <a:pt x="11811" y="18303"/>
                    <a:pt x="10978" y="16519"/>
                  </a:cubicBezTo>
                  <a:cubicBezTo>
                    <a:pt x="9573" y="19921"/>
                    <a:pt x="6476" y="20936"/>
                    <a:pt x="4187" y="18744"/>
                  </a:cubicBezTo>
                  <a:cubicBezTo>
                    <a:pt x="2881" y="17492"/>
                    <a:pt x="2123" y="15349"/>
                    <a:pt x="2188" y="13091"/>
                  </a:cubicBezTo>
                  <a:cubicBezTo>
                    <a:pt x="1336" y="12870"/>
                    <a:pt x="612" y="12062"/>
                    <a:pt x="251" y="10928"/>
                  </a:cubicBezTo>
                  <a:cubicBezTo>
                    <a:pt x="-303" y="9187"/>
                    <a:pt x="83" y="7125"/>
                    <a:pt x="1170" y="6020"/>
                  </a:cubicBezTo>
                  <a:cubicBezTo>
                    <a:pt x="925" y="5108"/>
                    <a:pt x="1005" y="4082"/>
                    <a:pt x="1383" y="3270"/>
                  </a:cubicBezTo>
                  <a:cubicBezTo>
                    <a:pt x="2488" y="893"/>
                    <a:pt x="4992" y="1280"/>
                    <a:pt x="5722" y="3941"/>
                  </a:cubicBezTo>
                  <a:cubicBezTo>
                    <a:pt x="6926" y="848"/>
                    <a:pt x="9439" y="-664"/>
                    <a:pt x="11813" y="277"/>
                  </a:cubicBezTo>
                  <a:close/>
                </a:path>
              </a:pathLst>
            </a:cu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endParaRPr/>
            </a:p>
          </p:txBody>
        </p:sp>
        <p:sp>
          <p:nvSpPr>
            <p:cNvPr id="12" name="Wat een gek woord eigenlijk! Waar komt dat vandaan?">
              <a:extLst>
                <a:ext uri="{FF2B5EF4-FFF2-40B4-BE49-F238E27FC236}">
                  <a16:creationId xmlns:a16="http://schemas.microsoft.com/office/drawing/2014/main" id="{0FB1EB52-9D83-A4E0-2BB7-5B9AC479EBC9}"/>
                </a:ext>
              </a:extLst>
            </p:cNvPr>
            <p:cNvSpPr txBox="1">
              <a:spLocks/>
            </p:cNvSpPr>
            <p:nvPr/>
          </p:nvSpPr>
          <p:spPr>
            <a:xfrm>
              <a:off x="12308531" y="9242672"/>
              <a:ext cx="10934920" cy="4699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lIns="50800" tIns="50800" rIns="50800" bIns="50800">
              <a:normAutofit/>
            </a:bodyPr>
            <a:lstStyle>
              <a:lvl1pPr marL="0" marR="0" indent="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  <a:lvl2pPr marL="0" marR="0" indent="4572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2pPr>
              <a:lvl3pPr marL="0" marR="0" indent="9144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3pPr>
              <a:lvl4pPr marL="0" marR="0" indent="13716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4pPr>
              <a:lvl5pPr marL="0" marR="0" indent="18288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5pPr>
              <a:lvl6pPr marL="0" marR="0" indent="22860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6pPr>
              <a:lvl7pPr marL="0" marR="0" indent="27432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7pPr>
              <a:lvl8pPr marL="0" marR="0" indent="32004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8pPr>
              <a:lvl9pPr marL="0" marR="0" indent="3657600" algn="l" defTabSz="584200" rtl="0" latinLnBrk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500" b="0" i="0" u="none" strike="noStrike" cap="all" spc="-104" baseline="0">
                  <a:solidFill>
                    <a:srgbClr val="000000"/>
                  </a:solidFill>
                  <a:uFillTx/>
                  <a:latin typeface="Graphik Semibold"/>
                  <a:ea typeface="Graphik Semibold"/>
                  <a:cs typeface="Graphik Semibold"/>
                  <a:sym typeface="Graphik Semibold"/>
                </a:defRPr>
              </a:lvl9pPr>
            </a:lstStyle>
            <a:p>
              <a:pPr hangingPunct="1">
                <a:spcBef>
                  <a:spcPts val="3300"/>
                </a:spcBef>
                <a:defRPr sz="5000" b="1" cap="none" spc="0">
                  <a:latin typeface="Dover Sans Text"/>
                  <a:ea typeface="Dover Sans Text"/>
                  <a:cs typeface="Dover Sans Text"/>
                  <a:sym typeface="Dover Sans Text"/>
                </a:defRPr>
              </a:pPr>
              <a:r>
                <a:rPr lang="nl-NL" sz="6000" b="1" cap="none" spc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  <a:t>Wat een gek woord eigenlijk!</a:t>
              </a:r>
              <a:br>
                <a:rPr lang="nl-NL" sz="6000" b="1" cap="none" spc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</a:br>
              <a:r>
                <a:rPr lang="nl-NL" sz="6000" b="1" cap="none" spc="0">
                  <a:latin typeface="Gill Sans MT" panose="020B0502020104020203" pitchFamily="34" charset="0"/>
                  <a:ea typeface="Dover Sans Text"/>
                  <a:cs typeface="Dover Sans Text"/>
                  <a:sym typeface="Dover Sans Text"/>
                </a:rPr>
                <a:t>Waar komt dat vandaan?</a:t>
              </a:r>
            </a:p>
          </p:txBody>
        </p:sp>
        <p:sp>
          <p:nvSpPr>
            <p:cNvPr id="13" name="Cirkel">
              <a:extLst>
                <a:ext uri="{FF2B5EF4-FFF2-40B4-BE49-F238E27FC236}">
                  <a16:creationId xmlns:a16="http://schemas.microsoft.com/office/drawing/2014/main" id="{806A7A70-E442-E94F-D790-42A4B09079C2}"/>
                </a:ext>
              </a:extLst>
            </p:cNvPr>
            <p:cNvSpPr/>
            <p:nvPr/>
          </p:nvSpPr>
          <p:spPr>
            <a:xfrm>
              <a:off x="21723248" y="11379716"/>
              <a:ext cx="758971" cy="758971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4" name="Cirkel">
              <a:extLst>
                <a:ext uri="{FF2B5EF4-FFF2-40B4-BE49-F238E27FC236}">
                  <a16:creationId xmlns:a16="http://schemas.microsoft.com/office/drawing/2014/main" id="{9C6BAF1A-AFD0-D61E-E60B-9F744AABE840}"/>
                </a:ext>
              </a:extLst>
            </p:cNvPr>
            <p:cNvSpPr/>
            <p:nvPr/>
          </p:nvSpPr>
          <p:spPr>
            <a:xfrm>
              <a:off x="22492453" y="11974240"/>
              <a:ext cx="629131" cy="629131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5" name="Cirkel">
              <a:extLst>
                <a:ext uri="{FF2B5EF4-FFF2-40B4-BE49-F238E27FC236}">
                  <a16:creationId xmlns:a16="http://schemas.microsoft.com/office/drawing/2014/main" id="{7535B75B-3532-C467-81B0-49F4E57A84D6}"/>
                </a:ext>
              </a:extLst>
            </p:cNvPr>
            <p:cNvSpPr/>
            <p:nvPr/>
          </p:nvSpPr>
          <p:spPr>
            <a:xfrm>
              <a:off x="23243451" y="12624858"/>
              <a:ext cx="496954" cy="496703"/>
            </a:xfrm>
            <a:prstGeom prst="ellipse">
              <a:avLst/>
            </a:prstGeom>
            <a:solidFill>
              <a:srgbClr val="D5E7E8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</p:grpSp>
      <p:pic>
        <p:nvPicPr>
          <p:cNvPr id="1034" name="Picture 10" descr="Bikini png deals">
            <a:extLst>
              <a:ext uri="{FF2B5EF4-FFF2-40B4-BE49-F238E27FC236}">
                <a16:creationId xmlns:a16="http://schemas.microsoft.com/office/drawing/2014/main" id="{A97BD294-CB08-8E34-B0AE-291B5C68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0000">
            <a:off x="2141768" y="5978576"/>
            <a:ext cx="5019730" cy="50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Zeemeermin"/>
          <p:cNvSpPr txBox="1">
            <a:spLocks noGrp="1"/>
          </p:cNvSpPr>
          <p:nvPr>
            <p:ph type="title"/>
          </p:nvPr>
        </p:nvSpPr>
        <p:spPr>
          <a:xfrm>
            <a:off x="0" y="231314"/>
            <a:ext cx="24384000" cy="2228811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pPr algn="ctr"/>
            <a:r>
              <a:rPr lang="nl-NL">
                <a:latin typeface="Gill Sans MT" panose="020B0502020104020203" pitchFamily="34" charset="0"/>
              </a:rPr>
              <a:t>bikini</a:t>
            </a:r>
            <a:endParaRPr>
              <a:latin typeface="Gill Sans MT" panose="020B0502020104020203" pitchFamily="34" charset="0"/>
            </a:endParaRPr>
          </a:p>
        </p:txBody>
      </p:sp>
      <p:pic>
        <p:nvPicPr>
          <p:cNvPr id="184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6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8F6EB418-DAD5-4644-2B59-6F861FA18B43}"/>
              </a:ext>
            </a:extLst>
          </p:cNvPr>
          <p:cNvSpPr txBox="1">
            <a:spLocks/>
          </p:cNvSpPr>
          <p:nvPr/>
        </p:nvSpPr>
        <p:spPr>
          <a:xfrm>
            <a:off x="1542347" y="3966695"/>
            <a:ext cx="13900853" cy="2228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cap="none" spc="0">
                <a:latin typeface="Gill Sans MT"/>
                <a:ea typeface="Dover Sans Text"/>
                <a:cs typeface="Segoe UI"/>
                <a:sym typeface="Dover Sans Text"/>
              </a:rPr>
              <a:t>Eerste bikini in 1946</a:t>
            </a:r>
          </a:p>
          <a:p>
            <a:pPr defTabSz="914400" hangingPunct="1"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sp>
        <p:nvSpPr>
          <p:cNvPr id="9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306CAEF1-3514-3869-BFAE-D5FDF2F2A9C1}"/>
              </a:ext>
            </a:extLst>
          </p:cNvPr>
          <p:cNvSpPr txBox="1">
            <a:spLocks/>
          </p:cNvSpPr>
          <p:nvPr/>
        </p:nvSpPr>
        <p:spPr>
          <a:xfrm>
            <a:off x="1542347" y="8299429"/>
            <a:ext cx="22407096" cy="342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cap="none" spc="0">
                <a:latin typeface="Gill Sans MT" panose="020B0502020104020203" pitchFamily="34" charset="0"/>
                <a:ea typeface="Dover Sans Text"/>
                <a:cs typeface="Dover Sans Text"/>
                <a:sym typeface="Dover Sans Text"/>
              </a:rPr>
              <a:t>In sommige landen verboden!</a:t>
            </a: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sp>
        <p:nvSpPr>
          <p:cNvPr id="3" name="Zeemeermin is een samenstelling van drie zelfstandig naamwoorden: zee, meer en min. Waarom zit zowel zee als meer in het woord? En wie of wat is die min?…">
            <a:extLst>
              <a:ext uri="{FF2B5EF4-FFF2-40B4-BE49-F238E27FC236}">
                <a16:creationId xmlns:a16="http://schemas.microsoft.com/office/drawing/2014/main" id="{826FD59E-526D-5ED7-9777-12C8FBCF7CB1}"/>
              </a:ext>
            </a:extLst>
          </p:cNvPr>
          <p:cNvSpPr txBox="1">
            <a:spLocks/>
          </p:cNvSpPr>
          <p:nvPr/>
        </p:nvSpPr>
        <p:spPr>
          <a:xfrm>
            <a:off x="1542347" y="5743595"/>
            <a:ext cx="22453340" cy="2228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normAutofit lnSpcReduction="10000"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marR="0" indent="457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marR="0" indent="914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marR="0" indent="1371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marR="0" indent="18288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5pPr>
            <a:lvl6pPr marL="0" marR="0" indent="22860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6pPr>
            <a:lvl7pPr marL="0" marR="0" indent="27432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7pPr>
            <a:lvl8pPr marL="0" marR="0" indent="32004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8pPr>
            <a:lvl9pPr marL="0" marR="0" indent="365760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500" b="0" i="0" u="none" strike="noStrike" cap="all" spc="-104" baseline="0">
                <a:solidFill>
                  <a:srgbClr val="000000"/>
                </a:solidFill>
                <a:uFillTx/>
                <a:latin typeface="Graphik Semibold"/>
                <a:ea typeface="Graphik Semibold"/>
                <a:cs typeface="Graphik Semibold"/>
                <a:sym typeface="Graphik Semibold"/>
              </a:defRPr>
            </a:lvl9pPr>
          </a:lstStyle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i="1" cap="none" spc="0">
                <a:latin typeface="Gill Sans MT"/>
                <a:ea typeface="Dover Sans Text"/>
                <a:cs typeface="Segoe UI"/>
                <a:sym typeface="Dover Sans Text"/>
              </a:rPr>
              <a:t>Bikini</a:t>
            </a:r>
            <a:r>
              <a:rPr lang="nl-NL" sz="7100" cap="none" spc="0">
                <a:latin typeface="Gill Sans MT"/>
                <a:ea typeface="Dover Sans Text"/>
                <a:cs typeface="Segoe UI"/>
                <a:sym typeface="Dover Sans Text"/>
              </a:rPr>
              <a:t>: koraalrif in de Marshalleilanden</a:t>
            </a:r>
          </a:p>
          <a:p>
            <a:pPr marL="857250" indent="-85725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7100" cap="none" spc="0">
                <a:latin typeface="Gill Sans MT"/>
                <a:ea typeface="Dover Sans Text"/>
                <a:cs typeface="Segoe UI"/>
                <a:sym typeface="Dover Sans Text"/>
              </a:rPr>
              <a:t>‘Inslaan als een atoombom’</a:t>
            </a:r>
          </a:p>
          <a:p>
            <a:pPr defTabSz="914400" hangingPunct="1"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71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  <a:p>
            <a:pPr marL="571500" indent="-571500" defTabSz="914400" hangingPunct="1">
              <a:buFont typeface="Arial" panose="020B0604020202020204" pitchFamily="34" charset="0"/>
              <a:buChar char="•"/>
              <a:tabLst>
                <a:tab pos="241300" algn="l"/>
                <a:tab pos="495300" algn="l"/>
                <a:tab pos="749300" algn="l"/>
                <a:tab pos="1003300" algn="l"/>
                <a:tab pos="1257300" algn="l"/>
                <a:tab pos="1511300" algn="l"/>
                <a:tab pos="1765300" algn="l"/>
                <a:tab pos="2019300" algn="l"/>
                <a:tab pos="2260600" algn="l"/>
                <a:tab pos="2514600" algn="l"/>
                <a:tab pos="2768600" algn="l"/>
                <a:tab pos="3022600" algn="l"/>
              </a:tabLst>
              <a:defRPr sz="3550" cap="none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lang="nl-NL" sz="4000" cap="none" spc="0">
              <a:latin typeface="Gill Sans MT" panose="020B0502020104020203" pitchFamily="34" charset="0"/>
              <a:ea typeface="Dover Sans Text"/>
              <a:cs typeface="Dover Sans Text"/>
              <a:sym typeface="Dover Sans Tex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27C6C-8A20-308B-C5D7-2783303AB0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320" r="1049" b="958"/>
          <a:stretch>
            <a:fillRect/>
          </a:stretch>
        </p:blipFill>
        <p:spPr>
          <a:xfrm>
            <a:off x="15966832" y="4538771"/>
            <a:ext cx="7827162" cy="844858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raAG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err="1">
                <a:latin typeface="Gill Sans MT" panose="020B0502020104020203" pitchFamily="34" charset="0"/>
              </a:rPr>
              <a:t>VraAG</a:t>
            </a:r>
            <a:endParaRPr>
              <a:latin typeface="Gill Sans MT" panose="020B0502020104020203" pitchFamily="34" charset="0"/>
            </a:endParaRPr>
          </a:p>
        </p:txBody>
      </p:sp>
      <p:sp>
        <p:nvSpPr>
          <p:cNvPr id="186" name="Vorm"/>
          <p:cNvSpPr/>
          <p:nvPr/>
        </p:nvSpPr>
        <p:spPr>
          <a:xfrm>
            <a:off x="94651" y="4851962"/>
            <a:ext cx="14107504" cy="7201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87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8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9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0" name="Zou de uitdrukking ‘min of meer’ dan ook iets met een meermin te maken hebben?"/>
          <p:cNvSpPr txBox="1"/>
          <p:nvPr/>
        </p:nvSpPr>
        <p:spPr>
          <a:xfrm>
            <a:off x="1656973" y="6352240"/>
            <a:ext cx="10982861" cy="799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>
                <a:latin typeface="Gill Sans MT" panose="020B0502020104020203" pitchFamily="34" charset="0"/>
                <a:sym typeface="Dover Sans Text"/>
              </a:rPr>
              <a:t>De naam </a:t>
            </a:r>
            <a:r>
              <a:rPr lang="nl-NL" sz="6000" i="1" spc="0">
                <a:latin typeface="Gill Sans MT" panose="020B0502020104020203" pitchFamily="34" charset="0"/>
                <a:sym typeface="Dover Sans Text"/>
              </a:rPr>
              <a:t>bikini</a:t>
            </a:r>
            <a:r>
              <a:rPr lang="nl-NL" sz="6000" spc="0">
                <a:latin typeface="Gill Sans MT" panose="020B0502020104020203" pitchFamily="34" charset="0"/>
                <a:sym typeface="Dover Sans Text"/>
              </a:rPr>
              <a:t> is afgeleid van de naam van een eiland. Ken je nog meer dingen die vernoemd zijn naar plaatsen?</a:t>
            </a:r>
            <a:endParaRPr kumimoji="0" lang="nl-NL" sz="4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1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Wereldbol PNG's voor gratis download">
            <a:extLst>
              <a:ext uri="{FF2B5EF4-FFF2-40B4-BE49-F238E27FC236}">
                <a16:creationId xmlns:a16="http://schemas.microsoft.com/office/drawing/2014/main" id="{4979D56A-3D45-2E9C-0691-3405EB25D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3137" y="2204720"/>
            <a:ext cx="6391563" cy="62761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orm"/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94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5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6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7" name="Nee, min is hier een verkorting van minder. En meer betekent hier een grotere hoeveelheid."/>
          <p:cNvSpPr txBox="1"/>
          <p:nvPr/>
        </p:nvSpPr>
        <p:spPr>
          <a:xfrm>
            <a:off x="2375828" y="6082792"/>
            <a:ext cx="11761617" cy="6517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Bijvoorbeeld:</a:t>
            </a:r>
          </a:p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hamburger → Hamburg, </a:t>
            </a:r>
          </a:p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champagne → streek in Frankrijk, sardientje → Sardinië, </a:t>
            </a:r>
            <a:br>
              <a:rPr kumimoji="0" lang="nl-NL" sz="6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</a:br>
            <a:r>
              <a:rPr kumimoji="0" lang="nl-NL" sz="60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Spa →  Spa (stad in België)</a:t>
            </a:r>
          </a:p>
        </p:txBody>
      </p:sp>
      <p:pic>
        <p:nvPicPr>
          <p:cNvPr id="198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Antwoord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>
                <a:latin typeface="Gill Sans MT" panose="020B0502020104020203" pitchFamily="34" charset="0"/>
              </a:rPr>
              <a:t>Antwoord</a:t>
            </a:r>
          </a:p>
        </p:txBody>
      </p:sp>
      <p:pic>
        <p:nvPicPr>
          <p:cNvPr id="3" name="Picture 2" descr="Wereldbol PNG's voor gratis download">
            <a:extLst>
              <a:ext uri="{FF2B5EF4-FFF2-40B4-BE49-F238E27FC236}">
                <a16:creationId xmlns:a16="http://schemas.microsoft.com/office/drawing/2014/main" id="{8D6AA088-D051-B99C-BA28-EF8C3C7C4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3137" y="2204720"/>
            <a:ext cx="6391563" cy="62761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103E-1717-5BD8-E700-292A1980C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VraAG">
            <a:extLst>
              <a:ext uri="{FF2B5EF4-FFF2-40B4-BE49-F238E27FC236}">
                <a16:creationId xmlns:a16="http://schemas.microsoft.com/office/drawing/2014/main" id="{00A977E3-63EB-8684-3101-DA44F83D3B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err="1">
                <a:latin typeface="Gill Sans MT" panose="020B0502020104020203" pitchFamily="34" charset="0"/>
              </a:rPr>
              <a:t>VraAG</a:t>
            </a:r>
            <a:endParaRPr>
              <a:latin typeface="Gill Sans MT" panose="020B0502020104020203" pitchFamily="34" charset="0"/>
            </a:endParaRPr>
          </a:p>
        </p:txBody>
      </p:sp>
      <p:sp>
        <p:nvSpPr>
          <p:cNvPr id="186" name="Vorm">
            <a:extLst>
              <a:ext uri="{FF2B5EF4-FFF2-40B4-BE49-F238E27FC236}">
                <a16:creationId xmlns:a16="http://schemas.microsoft.com/office/drawing/2014/main" id="{34A071E9-CB5B-3BC1-2C04-C2708FBF1C81}"/>
              </a:ext>
            </a:extLst>
          </p:cNvPr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87" name="Cirkel">
            <a:extLst>
              <a:ext uri="{FF2B5EF4-FFF2-40B4-BE49-F238E27FC236}">
                <a16:creationId xmlns:a16="http://schemas.microsoft.com/office/drawing/2014/main" id="{A2EAAA69-BEDC-6259-53EC-A4C5B56B4960}"/>
              </a:ext>
            </a:extLst>
          </p:cNvPr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8" name="Cirkel">
            <a:extLst>
              <a:ext uri="{FF2B5EF4-FFF2-40B4-BE49-F238E27FC236}">
                <a16:creationId xmlns:a16="http://schemas.microsoft.com/office/drawing/2014/main" id="{B9FA08F8-521A-C712-B8D8-942590441CE0}"/>
              </a:ext>
            </a:extLst>
          </p:cNvPr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89" name="Cirkel">
            <a:extLst>
              <a:ext uri="{FF2B5EF4-FFF2-40B4-BE49-F238E27FC236}">
                <a16:creationId xmlns:a16="http://schemas.microsoft.com/office/drawing/2014/main" id="{16C4C80C-D415-97D8-6E42-732AA1A66A4C}"/>
              </a:ext>
            </a:extLst>
          </p:cNvPr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0" name="Zou de uitdrukking ‘min of meer’ dan ook iets met een meermin te maken hebben?">
            <a:extLst>
              <a:ext uri="{FF2B5EF4-FFF2-40B4-BE49-F238E27FC236}">
                <a16:creationId xmlns:a16="http://schemas.microsoft.com/office/drawing/2014/main" id="{E15DBAB4-D062-5300-4699-CD967970EECF}"/>
              </a:ext>
            </a:extLst>
          </p:cNvPr>
          <p:cNvSpPr txBox="1"/>
          <p:nvPr/>
        </p:nvSpPr>
        <p:spPr>
          <a:xfrm>
            <a:off x="1656973" y="7536071"/>
            <a:ext cx="10982861" cy="799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lang="nl-NL" sz="6000" spc="0">
                <a:latin typeface="Gill Sans MT" panose="020B0502020104020203" pitchFamily="34" charset="0"/>
                <a:sym typeface="Dover Sans Text"/>
              </a:rPr>
              <a:t>Hoe heten dit soort woorden?</a:t>
            </a:r>
            <a:endParaRPr kumimoji="0" lang="nl-NL" sz="4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1" name="Logo-eenregelig.png" descr="Logo-eenregelig.png">
            <a:extLst>
              <a:ext uri="{FF2B5EF4-FFF2-40B4-BE49-F238E27FC236}">
                <a16:creationId xmlns:a16="http://schemas.microsoft.com/office/drawing/2014/main" id="{009D30E8-B90B-9F76-A3A8-3293573DC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5662214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70B41-7AD4-3CED-E7E8-9943C7AEE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A1A9CF68-F95A-D312-0380-A538A6701BF2}"/>
              </a:ext>
            </a:extLst>
          </p:cNvPr>
          <p:cNvSpPr/>
          <p:nvPr/>
        </p:nvSpPr>
        <p:spPr>
          <a:xfrm rot="511841">
            <a:off x="15327382" y="2244994"/>
            <a:ext cx="8513800" cy="5572157"/>
          </a:xfrm>
          <a:prstGeom prst="cloudCallout">
            <a:avLst>
              <a:gd name="adj1" fmla="val -37523"/>
              <a:gd name="adj2" fmla="val 64164"/>
            </a:avLst>
          </a:prstGeom>
          <a:solidFill>
            <a:srgbClr val="FFFFFF"/>
          </a:solidFill>
          <a:ln w="76200" cap="flat">
            <a:solidFill>
              <a:srgbClr val="FDF396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lang="nl-NL" sz="4400"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lang="nl-NL" sz="4400"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4400" b="0" i="0" u="none" strike="noStrike" cap="none" spc="-26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</p:txBody>
      </p:sp>
      <p:sp>
        <p:nvSpPr>
          <p:cNvPr id="193" name="Vorm">
            <a:extLst>
              <a:ext uri="{FF2B5EF4-FFF2-40B4-BE49-F238E27FC236}">
                <a16:creationId xmlns:a16="http://schemas.microsoft.com/office/drawing/2014/main" id="{3B3642F2-AFC8-8A2E-4EE4-E06404E71E1A}"/>
              </a:ext>
            </a:extLst>
          </p:cNvPr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94" name="Cirkel">
            <a:extLst>
              <a:ext uri="{FF2B5EF4-FFF2-40B4-BE49-F238E27FC236}">
                <a16:creationId xmlns:a16="http://schemas.microsoft.com/office/drawing/2014/main" id="{63DC7674-1C12-6D6A-4DD1-43A6C3D711D1}"/>
              </a:ext>
            </a:extLst>
          </p:cNvPr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5" name="Cirkel">
            <a:extLst>
              <a:ext uri="{FF2B5EF4-FFF2-40B4-BE49-F238E27FC236}">
                <a16:creationId xmlns:a16="http://schemas.microsoft.com/office/drawing/2014/main" id="{4C220480-C5B1-E3DA-CF3F-D506D55BEF2E}"/>
              </a:ext>
            </a:extLst>
          </p:cNvPr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6" name="Cirkel">
            <a:extLst>
              <a:ext uri="{FF2B5EF4-FFF2-40B4-BE49-F238E27FC236}">
                <a16:creationId xmlns:a16="http://schemas.microsoft.com/office/drawing/2014/main" id="{E28FBC3F-E930-7772-A6D4-F406DCCABC34}"/>
              </a:ext>
            </a:extLst>
          </p:cNvPr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7" name="Nee, min is hier een verkorting van minder. En meer betekent hier een grotere hoeveelheid.">
            <a:extLst>
              <a:ext uri="{FF2B5EF4-FFF2-40B4-BE49-F238E27FC236}">
                <a16:creationId xmlns:a16="http://schemas.microsoft.com/office/drawing/2014/main" id="{58736FC5-9B15-6549-ADEB-C8F99B2801D2}"/>
              </a:ext>
            </a:extLst>
          </p:cNvPr>
          <p:cNvSpPr txBox="1"/>
          <p:nvPr/>
        </p:nvSpPr>
        <p:spPr>
          <a:xfrm>
            <a:off x="2771265" y="6610699"/>
            <a:ext cx="10247661" cy="492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Geoniemen</a:t>
            </a:r>
            <a:r>
              <a:rPr lang="nl-NL" sz="6000" spc="0">
                <a:latin typeface="Gill Sans MT" panose="020B0502020104020203" pitchFamily="34" charset="0"/>
                <a:sym typeface="Dover Sans Text"/>
              </a:rPr>
              <a:t>! </a:t>
            </a:r>
          </a:p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endParaRPr kumimoji="0" lang="nl-NL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Het zijn woorden die afgeleid zijn van plaatsen op aarde.</a:t>
            </a:r>
            <a:endParaRPr kumimoji="0" lang="nl-NL" sz="60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8" name="Logo-eenregelig.png" descr="Logo-eenregelig.png">
            <a:extLst>
              <a:ext uri="{FF2B5EF4-FFF2-40B4-BE49-F238E27FC236}">
                <a16:creationId xmlns:a16="http://schemas.microsoft.com/office/drawing/2014/main" id="{38050FDC-74F2-89B2-3FAA-1AA27CF67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Antwoord">
            <a:extLst>
              <a:ext uri="{FF2B5EF4-FFF2-40B4-BE49-F238E27FC236}">
                <a16:creationId xmlns:a16="http://schemas.microsoft.com/office/drawing/2014/main" id="{232FE909-8801-22EC-787B-9DC8913C10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>
                <a:latin typeface="Gill Sans MT" panose="020B0502020104020203" pitchFamily="34" charset="0"/>
              </a:rPr>
              <a:t>Antwoord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4FD44F0-9F18-D9A6-0E01-35D9A11E0475}"/>
              </a:ext>
            </a:extLst>
          </p:cNvPr>
          <p:cNvSpPr txBox="1"/>
          <p:nvPr/>
        </p:nvSpPr>
        <p:spPr>
          <a:xfrm>
            <a:off x="15523793" y="3551555"/>
            <a:ext cx="8120978" cy="2653034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i="1" kern="100" err="1">
                <a:effectLst/>
                <a:latin typeface="Gill Sans MT"/>
                <a:ea typeface="Aptos" panose="020B0004020202020204" pitchFamily="34" charset="0"/>
                <a:cs typeface="Times New Roman"/>
              </a:rPr>
              <a:t>geo</a:t>
            </a:r>
            <a:r>
              <a:rPr lang="nl-NL" sz="6000" i="1" kern="100">
                <a:effectLst/>
                <a:latin typeface="Gill Sans MT"/>
                <a:ea typeface="Aptos" panose="020B0004020202020204" pitchFamily="34" charset="0"/>
                <a:cs typeface="Times New Roman"/>
              </a:rPr>
              <a:t> </a:t>
            </a:r>
            <a:r>
              <a:rPr lang="nl-NL" sz="6000" kern="100">
                <a:effectLst/>
                <a:latin typeface="Gill Sans MT"/>
                <a:ea typeface="Aptos" panose="020B0004020202020204" pitchFamily="34" charset="0"/>
                <a:cs typeface="Times New Roman"/>
              </a:rPr>
              <a:t>= </a:t>
            </a:r>
            <a:r>
              <a:rPr lang="nl-NL" sz="6000" kern="100">
                <a:latin typeface="Gill Sans MT"/>
                <a:ea typeface="Aptos" panose="020B0004020202020204" pitchFamily="34" charset="0"/>
                <a:cs typeface="Times New Roman"/>
              </a:rPr>
              <a:t>'aarde'</a:t>
            </a:r>
            <a:endParaRPr lang="nl-NL" sz="6000" kern="100">
              <a:effectLst/>
              <a:latin typeface="Gill Sans MT"/>
              <a:ea typeface="Aptos" panose="020B0004020202020204" pitchFamily="34" charset="0"/>
              <a:cs typeface="Times New Roman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0" i="1" kern="100" err="1">
                <a:effectLst/>
                <a:latin typeface="Gill Sans MT"/>
                <a:ea typeface="Aptos" panose="020B0004020202020204" pitchFamily="34" charset="0"/>
                <a:cs typeface="Times New Roman"/>
              </a:rPr>
              <a:t>oniem</a:t>
            </a:r>
            <a:r>
              <a:rPr lang="nl-NL" sz="6000" i="1" kern="100">
                <a:effectLst/>
                <a:latin typeface="Gill Sans MT"/>
                <a:ea typeface="Aptos" panose="020B0004020202020204" pitchFamily="34" charset="0"/>
                <a:cs typeface="Times New Roman"/>
              </a:rPr>
              <a:t> </a:t>
            </a:r>
            <a:r>
              <a:rPr lang="nl-NL" sz="6000" kern="100">
                <a:effectLst/>
                <a:latin typeface="Gill Sans MT"/>
                <a:ea typeface="Aptos" panose="020B0004020202020204" pitchFamily="34" charset="0"/>
                <a:cs typeface="Times New Roman"/>
              </a:rPr>
              <a:t>= </a:t>
            </a:r>
            <a:r>
              <a:rPr lang="nl-NL" sz="6000" kern="100">
                <a:latin typeface="Gill Sans MT"/>
                <a:ea typeface="Aptos" panose="020B0004020202020204" pitchFamily="34" charset="0"/>
                <a:cs typeface="Times New Roman"/>
              </a:rPr>
              <a:t>'naam'/'woord'</a:t>
            </a:r>
            <a:endParaRPr lang="nl-NL" sz="6000" kern="100">
              <a:effectLst/>
              <a:latin typeface="Gill Sans MT"/>
              <a:ea typeface="Aptos" panose="020B0004020202020204" pitchFamily="34" charset="0"/>
              <a:cs typeface="Times New Roman"/>
            </a:endParaRPr>
          </a:p>
          <a:p>
            <a:pPr marL="0" marR="0" indent="0" algn="ctr" defTabSz="821530" rtl="0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nl-NL" sz="2600" b="0" i="0" u="none" strike="noStrike" cap="none" spc="-26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Graphik"/>
              <a:ea typeface="Graphik"/>
              <a:cs typeface="Graphik"/>
              <a:sym typeface="Graphik"/>
            </a:endParaRPr>
          </a:p>
        </p:txBody>
      </p:sp>
    </p:spTree>
    <p:extLst>
      <p:ext uri="{BB962C8B-B14F-4D97-AF65-F5344CB8AC3E}">
        <p14:creationId xmlns:p14="http://schemas.microsoft.com/office/powerpoint/2010/main" val="983669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Vorm"/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D5E7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203" name="Cirkel"/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4" name="Cirkel"/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5" name="Cirkel"/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D1E8E8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6" name="Is een zeemeermin in andere talen ook een mens en dus zowel een man als een vrouw?"/>
          <p:cNvSpPr txBox="1"/>
          <p:nvPr/>
        </p:nvSpPr>
        <p:spPr>
          <a:xfrm>
            <a:off x="2036065" y="7238128"/>
            <a:ext cx="10982861" cy="740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6000" b="1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Waarom heet het koraalrif in de Marshalleilanden </a:t>
            </a:r>
            <a:r>
              <a:rPr kumimoji="0" lang="nl-NL" sz="60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Bikini</a:t>
            </a:r>
            <a:r>
              <a:rPr kumimoji="0" lang="nl-NL" sz="6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?</a:t>
            </a:r>
            <a:endParaRPr kumimoji="0" lang="nl-NL" sz="4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207" name="Logo-eenregelig.png" descr="Logo-eenregel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VraAG"/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 err="1">
                <a:latin typeface="Gill Sans MT" panose="020B0502020104020203" pitchFamily="34" charset="0"/>
              </a:rPr>
              <a:t>VraAG</a:t>
            </a:r>
            <a:endParaRPr>
              <a:latin typeface="Gill Sans MT" panose="020B0502020104020203" pitchFamily="34" charset="0"/>
            </a:endParaRPr>
          </a:p>
        </p:txBody>
      </p:sp>
      <p:pic>
        <p:nvPicPr>
          <p:cNvPr id="3" name="Picture 4" descr="Palm Tree with Coconuts PNG Clipart Picture​ | Gallery Yopriceville -  High-Quality Free Images and Transparent PNG Clipart">
            <a:extLst>
              <a:ext uri="{FF2B5EF4-FFF2-40B4-BE49-F238E27FC236}">
                <a16:creationId xmlns:a16="http://schemas.microsoft.com/office/drawing/2014/main" id="{51617C8C-1F31-6671-3399-95593D9F9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094" y="3815537"/>
            <a:ext cx="6019958" cy="653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CDFE-F4FB-F8EF-009E-FEC4BDB7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Vorm">
            <a:extLst>
              <a:ext uri="{FF2B5EF4-FFF2-40B4-BE49-F238E27FC236}">
                <a16:creationId xmlns:a16="http://schemas.microsoft.com/office/drawing/2014/main" id="{11C31C69-36A4-B947-7F69-8258A302088D}"/>
              </a:ext>
            </a:extLst>
          </p:cNvPr>
          <p:cNvSpPr/>
          <p:nvPr/>
        </p:nvSpPr>
        <p:spPr>
          <a:xfrm>
            <a:off x="432311" y="5107322"/>
            <a:ext cx="12988774" cy="6824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19903" extrusionOk="0">
                <a:moveTo>
                  <a:pt x="11813" y="277"/>
                </a:moveTo>
                <a:cubicBezTo>
                  <a:pt x="13265" y="853"/>
                  <a:pt x="14467" y="2318"/>
                  <a:pt x="15102" y="4284"/>
                </a:cubicBezTo>
                <a:cubicBezTo>
                  <a:pt x="17359" y="2698"/>
                  <a:pt x="20066" y="4406"/>
                  <a:pt x="20786" y="7871"/>
                </a:cubicBezTo>
                <a:cubicBezTo>
                  <a:pt x="21297" y="10327"/>
                  <a:pt x="20574" y="12969"/>
                  <a:pt x="19037" y="14263"/>
                </a:cubicBezTo>
                <a:cubicBezTo>
                  <a:pt x="18567" y="17176"/>
                  <a:pt x="16783" y="19257"/>
                  <a:pt x="14707" y="19314"/>
                </a:cubicBezTo>
                <a:cubicBezTo>
                  <a:pt x="13215" y="19356"/>
                  <a:pt x="11811" y="18303"/>
                  <a:pt x="10978" y="16519"/>
                </a:cubicBezTo>
                <a:cubicBezTo>
                  <a:pt x="9573" y="19921"/>
                  <a:pt x="6476" y="20936"/>
                  <a:pt x="4187" y="18744"/>
                </a:cubicBezTo>
                <a:cubicBezTo>
                  <a:pt x="2881" y="17492"/>
                  <a:pt x="2123" y="15349"/>
                  <a:pt x="2188" y="13091"/>
                </a:cubicBezTo>
                <a:cubicBezTo>
                  <a:pt x="1336" y="12870"/>
                  <a:pt x="612" y="12062"/>
                  <a:pt x="251" y="10928"/>
                </a:cubicBezTo>
                <a:cubicBezTo>
                  <a:pt x="-303" y="9187"/>
                  <a:pt x="83" y="7125"/>
                  <a:pt x="1170" y="6020"/>
                </a:cubicBezTo>
                <a:cubicBezTo>
                  <a:pt x="925" y="5108"/>
                  <a:pt x="1005" y="4082"/>
                  <a:pt x="1383" y="3270"/>
                </a:cubicBezTo>
                <a:cubicBezTo>
                  <a:pt x="2488" y="893"/>
                  <a:pt x="4992" y="1280"/>
                  <a:pt x="5722" y="3941"/>
                </a:cubicBezTo>
                <a:cubicBezTo>
                  <a:pt x="6926" y="848"/>
                  <a:pt x="9439" y="-664"/>
                  <a:pt x="11813" y="277"/>
                </a:cubicBezTo>
                <a:close/>
              </a:path>
            </a:pathLst>
          </a:cu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pPr>
            <a:endParaRPr kumimoji="0" sz="26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Compact Regular"/>
              <a:sym typeface="Graphik Compact Regular"/>
            </a:endParaRPr>
          </a:p>
        </p:txBody>
      </p:sp>
      <p:sp>
        <p:nvSpPr>
          <p:cNvPr id="194" name="Cirkel">
            <a:extLst>
              <a:ext uri="{FF2B5EF4-FFF2-40B4-BE49-F238E27FC236}">
                <a16:creationId xmlns:a16="http://schemas.microsoft.com/office/drawing/2014/main" id="{6603612C-57D7-1997-8D90-7BB776A1E098}"/>
              </a:ext>
            </a:extLst>
          </p:cNvPr>
          <p:cNvSpPr/>
          <p:nvPr/>
        </p:nvSpPr>
        <p:spPr>
          <a:xfrm>
            <a:off x="12639834" y="10348155"/>
            <a:ext cx="1183831" cy="1183831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5" name="Cirkel">
            <a:extLst>
              <a:ext uri="{FF2B5EF4-FFF2-40B4-BE49-F238E27FC236}">
                <a16:creationId xmlns:a16="http://schemas.microsoft.com/office/drawing/2014/main" id="{2526E773-BB3D-F08F-ABCE-B921C716DF47}"/>
              </a:ext>
            </a:extLst>
          </p:cNvPr>
          <p:cNvSpPr/>
          <p:nvPr/>
        </p:nvSpPr>
        <p:spPr>
          <a:xfrm>
            <a:off x="13735076" y="11503696"/>
            <a:ext cx="804739" cy="804739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6" name="Cirkel">
            <a:extLst>
              <a:ext uri="{FF2B5EF4-FFF2-40B4-BE49-F238E27FC236}">
                <a16:creationId xmlns:a16="http://schemas.microsoft.com/office/drawing/2014/main" id="{64A2AE77-24BA-B93E-F4CE-863B820ECFC0}"/>
              </a:ext>
            </a:extLst>
          </p:cNvPr>
          <p:cNvSpPr/>
          <p:nvPr/>
        </p:nvSpPr>
        <p:spPr>
          <a:xfrm>
            <a:off x="14508765" y="12466046"/>
            <a:ext cx="496957" cy="496703"/>
          </a:xfrm>
          <a:prstGeom prst="ellipse">
            <a:avLst/>
          </a:prstGeom>
          <a:solidFill>
            <a:srgbClr val="FFFFFF"/>
          </a:solidFill>
          <a:ln w="15240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197" name="Nee, min is hier een verkorting van minder. En meer betekent hier een grotere hoeveelheid.">
            <a:extLst>
              <a:ext uri="{FF2B5EF4-FFF2-40B4-BE49-F238E27FC236}">
                <a16:creationId xmlns:a16="http://schemas.microsoft.com/office/drawing/2014/main" id="{A6527FDB-EA2C-FBEF-035D-38C47F304AAB}"/>
              </a:ext>
            </a:extLst>
          </p:cNvPr>
          <p:cNvSpPr txBox="1"/>
          <p:nvPr/>
        </p:nvSpPr>
        <p:spPr>
          <a:xfrm>
            <a:off x="2078182" y="6582409"/>
            <a:ext cx="10247661" cy="4921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000" spc="0">
                <a:latin typeface="Dover Sans Text"/>
                <a:ea typeface="Dover Sans Text"/>
                <a:cs typeface="Dover Sans Text"/>
                <a:sym typeface="Dover Sans Text"/>
              </a:defRPr>
            </a:pPr>
            <a:r>
              <a:rPr kumimoji="0" lang="nl-NL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Het is een vervorming van het </a:t>
            </a:r>
            <a:r>
              <a:rPr kumimoji="0" lang="nl-NL" sz="60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Marshallese</a:t>
            </a:r>
            <a:r>
              <a:rPr kumimoji="0" lang="nl-NL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 woord </a:t>
            </a:r>
            <a:r>
              <a:rPr kumimoji="0" lang="nl-NL" sz="6000" b="0" i="1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Pikinni</a:t>
            </a:r>
            <a:r>
              <a:rPr kumimoji="0" lang="nl-NL" sz="6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</a:rPr>
              <a:t>, wat letterlijk ‘oppervlakte met kokosnoten’ betekent.</a:t>
            </a:r>
            <a:endParaRPr kumimoji="0" lang="nl-NL" sz="60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</a:endParaRPr>
          </a:p>
        </p:txBody>
      </p:sp>
      <p:pic>
        <p:nvPicPr>
          <p:cNvPr id="198" name="Logo-eenregelig.png" descr="Logo-eenregelig.png">
            <a:extLst>
              <a:ext uri="{FF2B5EF4-FFF2-40B4-BE49-F238E27FC236}">
                <a16:creationId xmlns:a16="http://schemas.microsoft.com/office/drawing/2014/main" id="{16C790DF-305B-610D-E8D9-CE1CEA328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Antwoord">
            <a:extLst>
              <a:ext uri="{FF2B5EF4-FFF2-40B4-BE49-F238E27FC236}">
                <a16:creationId xmlns:a16="http://schemas.microsoft.com/office/drawing/2014/main" id="{941E617F-1E9C-F1D2-23A4-4E82593F4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7300" y="2210179"/>
            <a:ext cx="21869400" cy="2228812"/>
          </a:xfrm>
          <a:prstGeom prst="rect">
            <a:avLst/>
          </a:prstGeom>
        </p:spPr>
        <p:txBody>
          <a:bodyPr/>
          <a:lstStyle>
            <a:lvl1pPr>
              <a:defRPr sz="12100" spc="0">
                <a:latin typeface="Dover Sans Text"/>
                <a:ea typeface="Dover Sans Text"/>
                <a:cs typeface="Dover Sans Text"/>
                <a:sym typeface="Dover Sans Text"/>
              </a:defRPr>
            </a:lvl1pPr>
          </a:lstStyle>
          <a:p>
            <a:r>
              <a:rPr>
                <a:latin typeface="Gill Sans MT" panose="020B0502020104020203" pitchFamily="34" charset="0"/>
              </a:rPr>
              <a:t>Antwoord</a:t>
            </a:r>
          </a:p>
        </p:txBody>
      </p:sp>
      <p:pic>
        <p:nvPicPr>
          <p:cNvPr id="4100" name="Picture 4" descr="Palm Tree with Coconuts PNG Clipart Picture​ | Gallery Yopriceville -  High-Quality Free Images and Transparent PNG Clipart">
            <a:extLst>
              <a:ext uri="{FF2B5EF4-FFF2-40B4-BE49-F238E27FC236}">
                <a16:creationId xmlns:a16="http://schemas.microsoft.com/office/drawing/2014/main" id="{ACACBB76-7991-B0CC-58EE-9F618361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956" y="3815536"/>
            <a:ext cx="6496095" cy="70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0387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Klik hier om samen een woord in te sturen"/>
          <p:cNvSpPr txBox="1"/>
          <p:nvPr/>
        </p:nvSpPr>
        <p:spPr>
          <a:xfrm>
            <a:off x="1452379" y="10302946"/>
            <a:ext cx="15843656" cy="7403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12700">
              <a:lnSpc>
                <a:spcPct val="10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b="1" u="sng" spc="0">
                <a:latin typeface="Dover Sans Text"/>
                <a:ea typeface="Dover Sans Text"/>
                <a:cs typeface="Dover Sans Text"/>
                <a:sym typeface="Dover Sans Text"/>
                <a:hlinkClick r:id="" action="ppaction://noaction"/>
              </a:defRPr>
            </a:lvl1pPr>
          </a:lstStyle>
          <a:p>
            <a:pPr marL="0" marR="0" lvl="0" indent="0" algn="l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u="none"/>
            </a:pPr>
            <a:r>
              <a:rPr kumimoji="0" sz="6000" b="0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Klik</a:t>
            </a: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om </a:t>
            </a:r>
            <a:r>
              <a:rPr kumimoji="0" lang="nl-NL" sz="6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als klas</a:t>
            </a: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</a:t>
            </a: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woord</a:t>
            </a: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kumimoji="0" sz="6000" b="0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</a:t>
            </a:r>
            <a:r>
              <a:rPr kumimoji="0" sz="6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sz="6000" b="0" i="0" u="none" strike="noStrike" kern="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sturen</a:t>
            </a:r>
            <a:r>
              <a:rPr kumimoji="0" lang="nl-NL" sz="60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ill Sans MT" panose="020B0502020104020203" pitchFamily="34" charset="0"/>
                <a:sym typeface="Dover Sans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Je krijgt dan  persoonlijk antwoord van een van onze taaladviseurs</a:t>
            </a:r>
            <a:endParaRPr kumimoji="0" sz="6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sym typeface="Dover Sans Tex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05" name="Cirkel"/>
          <p:cNvSpPr/>
          <p:nvPr/>
        </p:nvSpPr>
        <p:spPr>
          <a:xfrm>
            <a:off x="17724364" y="7481789"/>
            <a:ext cx="5077161" cy="5077160"/>
          </a:xfrm>
          <a:prstGeom prst="ellipse">
            <a:avLst/>
          </a:prstGeom>
          <a:solidFill>
            <a:srgbClr val="D1E8E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206" name="Onze Taal  zoek het voor…"/>
          <p:cNvSpPr txBox="1"/>
          <p:nvPr/>
        </p:nvSpPr>
        <p:spPr>
          <a:xfrm>
            <a:off x="13716612" y="8722578"/>
            <a:ext cx="13092664" cy="2595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0" marR="0" lvl="0" indent="0" algn="ctr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kumimoji="0" lang="nl-NL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Onze Taal </a:t>
            </a:r>
            <a:br>
              <a:rPr kumimoji="0" lang="nl-NL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</a:br>
            <a:r>
              <a:rPr kumimoji="0" lang="nl-NL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zoekt het voor </a:t>
            </a:r>
          </a:p>
          <a:p>
            <a:pPr marL="0" marR="0" lvl="0" indent="0" algn="ctr" defTabSz="127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500" spc="0">
                <a:latin typeface="Antonia H3 Regular"/>
                <a:ea typeface="Antonia H3 Regular"/>
                <a:cs typeface="Antonia H3 Regular"/>
                <a:sym typeface="Antonia H3 Regular"/>
              </a:defRPr>
            </a:pPr>
            <a:r>
              <a:rPr kumimoji="0" lang="nl-NL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sym typeface="Antonia H3 Regular"/>
              </a:rPr>
              <a:t>jullie uit!</a:t>
            </a:r>
          </a:p>
        </p:txBody>
      </p:sp>
      <p:sp>
        <p:nvSpPr>
          <p:cNvPr id="207" name="Zoeken"/>
          <p:cNvSpPr/>
          <p:nvPr/>
        </p:nvSpPr>
        <p:spPr>
          <a:xfrm>
            <a:off x="17483985" y="7218252"/>
            <a:ext cx="6928432" cy="812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57150">
            <a:solidFill>
              <a:srgbClr val="FDF396"/>
            </a:solidFill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kumimoji="0" sz="2200" b="0" i="0" u="none" strike="noStrike" kern="0" cap="none" spc="-4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raphik Semibold"/>
              <a:sym typeface="Graphik Semibold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5822218-4340-69FC-63E3-D2D2ABC75BC4}"/>
              </a:ext>
            </a:extLst>
          </p:cNvPr>
          <p:cNvSpPr txBox="1"/>
          <p:nvPr/>
        </p:nvSpPr>
        <p:spPr>
          <a:xfrm>
            <a:off x="1452379" y="3071101"/>
            <a:ext cx="13541188" cy="3799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12800" algn="l"/>
              </a:tabLst>
              <a:defRPr/>
            </a:pPr>
            <a:r>
              <a:rPr kumimoji="0" lang="nl-NL" sz="6000" b="0" i="0" u="none" strike="noStrike" kern="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Uitzoeken waar woorden vandaan komen noemen we </a:t>
            </a:r>
            <a:r>
              <a:rPr kumimoji="0" lang="nl-NL" sz="6000" b="0" i="1" u="none" strike="noStrike" kern="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etymologie</a:t>
            </a:r>
            <a:r>
              <a:rPr kumimoji="0" lang="nl-NL" sz="6000" b="0" i="0" u="none" strike="noStrike" kern="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. </a:t>
            </a:r>
            <a:br>
              <a:rPr lang="nl-NL" sz="6000" b="0" i="0" u="none" strike="noStrike" kern="0" cap="none" spc="-26" normalizeH="0" baseline="0" noProof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</a:br>
            <a:br>
              <a:rPr lang="nl-NL" sz="6000" b="0" i="0" u="none" strike="noStrike" kern="0" cap="none" spc="-26" normalizeH="0" baseline="0" noProof="0">
                <a:ln>
                  <a:noFill/>
                </a:ln>
                <a:effectLst/>
                <a:uLnTx/>
                <a:uFillTx/>
                <a:latin typeface="Gill Sans MT" panose="020B0502020104020203" pitchFamily="34" charset="0"/>
              </a:rPr>
            </a:br>
            <a:r>
              <a:rPr kumimoji="0" lang="nl-NL" sz="6000" b="0" i="0" u="none" strike="noStrike" kern="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Van welk woord zouden jullie de etymologie willen weten</a:t>
            </a:r>
            <a:r>
              <a:rPr lang="nl-NL" sz="6000">
                <a:latin typeface="Gill Sans MT"/>
              </a:rPr>
              <a:t>?</a:t>
            </a:r>
            <a:r>
              <a:rPr kumimoji="0" lang="nl-NL" sz="6000" b="0" i="0" u="none" strike="noStrike" kern="0" cap="none" spc="-2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sym typeface="Graphik Compact Regular"/>
              </a:rPr>
              <a:t> </a:t>
            </a:r>
            <a:endParaRPr lang="nl-NL" sz="6000" b="0" i="0" u="none" strike="noStrike" kern="0" cap="none" spc="-26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</a:endParaRPr>
          </a:p>
        </p:txBody>
      </p:sp>
      <p:pic>
        <p:nvPicPr>
          <p:cNvPr id="2" name="Logo-eenregelig.png" descr="Logo-eenregelig.png">
            <a:extLst>
              <a:ext uri="{FF2B5EF4-FFF2-40B4-BE49-F238E27FC236}">
                <a16:creationId xmlns:a16="http://schemas.microsoft.com/office/drawing/2014/main" id="{966BA99A-FF55-4EE8-E281-605941C4E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5561" y="434348"/>
            <a:ext cx="3370127" cy="9113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5" grpId="0" animBg="1"/>
      <p:bldP spid="206" grpId="0" animBg="1"/>
      <p:bldP spid="207" grpId="0" animBg="1"/>
    </p:bldLst>
  </p:timing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8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Graphik"/>
        <a:ea typeface="Graphik"/>
        <a:cs typeface="Graphik"/>
      </a:majorFont>
      <a:minorFont>
        <a:latin typeface="Graphik"/>
        <a:ea typeface="Graphik"/>
        <a:cs typeface="Graphik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-44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Graphik Compact Regular"/>
            <a:ea typeface="Graphik Compact Regular"/>
            <a:cs typeface="Graphik Compact Regular"/>
            <a:sym typeface="Graphik Compac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Aangepast</PresentationFormat>
  <Paragraphs>57</Paragraphs>
  <Slides>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9" baseType="lpstr">
      <vt:lpstr>Arial</vt:lpstr>
      <vt:lpstr>Dover Sans Text</vt:lpstr>
      <vt:lpstr>Gill Sans MT</vt:lpstr>
      <vt:lpstr>Graphik</vt:lpstr>
      <vt:lpstr>Graphik Compact Regular</vt:lpstr>
      <vt:lpstr>Graphik Medium</vt:lpstr>
      <vt:lpstr>Graphik Semibold</vt:lpstr>
      <vt:lpstr>Helvetica Neue</vt:lpstr>
      <vt:lpstr>27_Showcase</vt:lpstr>
      <vt:lpstr>28_Showcase</vt:lpstr>
      <vt:lpstr>bikini … bikini? Bi-ki-ni?</vt:lpstr>
      <vt:lpstr>bikini</vt:lpstr>
      <vt:lpstr>VraAG</vt:lpstr>
      <vt:lpstr>Antwoord</vt:lpstr>
      <vt:lpstr>VraAG</vt:lpstr>
      <vt:lpstr>Antwoord</vt:lpstr>
      <vt:lpstr>VraAG</vt:lpstr>
      <vt:lpstr>Antwoord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Louk Röell</dc:creator>
  <cp:lastModifiedBy>Louk Röell</cp:lastModifiedBy>
  <cp:revision>28</cp:revision>
  <dcterms:modified xsi:type="dcterms:W3CDTF">2025-05-22T11:50:50Z</dcterms:modified>
</cp:coreProperties>
</file>