
<file path=[Content_Types].xml><?xml version="1.0" encoding="utf-8"?>
<Types xmlns="http://schemas.openxmlformats.org/package/2006/content-types">
  <Default Extension="fntdata" ContentType="application/x-fontdata"/>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7" r:id="rId10"/>
    <p:sldId id="268" r:id="rId11"/>
    <p:sldId id="269" r:id="rId12"/>
    <p:sldId id="264" r:id="rId13"/>
    <p:sldId id="265" r:id="rId14"/>
    <p:sldId id="266" r:id="rId15"/>
    <p:sldId id="271" r:id="rId16"/>
    <p:sldId id="272" r:id="rId17"/>
    <p:sldId id="273" r:id="rId18"/>
    <p:sldId id="274" r:id="rId19"/>
    <p:sldId id="275" r:id="rId20"/>
    <p:sldId id="276" r:id="rId21"/>
    <p:sldId id="283" r:id="rId22"/>
    <p:sldId id="284" r:id="rId23"/>
    <p:sldId id="285" r:id="rId24"/>
    <p:sldId id="286" r:id="rId25"/>
    <p:sldId id="287" r:id="rId26"/>
    <p:sldId id="288" r:id="rId27"/>
  </p:sldIdLst>
  <p:sldSz cx="18288000" cy="10287000"/>
  <p:notesSz cx="6858000" cy="9144000"/>
  <p:embeddedFontLst>
    <p:embeddedFont>
      <p:font typeface="IBM Plex Mono" panose="020B0604020202020204" charset="0"/>
      <p:regular r:id="rId29"/>
      <p:bold r:id="rId30"/>
      <p:italic r:id="rId31"/>
      <p:boldItalic r:id="rId32"/>
    </p:embeddedFont>
    <p:embeddedFont>
      <p:font typeface="IBM Plex Mono Bold" panose="020B0604020202020204"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D0D6DF9-A17A-F379-6C25-92092C41D359}" name="Gastgebruiker" initials="Ga" userId="S::urn:spo:tenantanon#35018c61-f5ab-4ec8-9635-96e388e4ff7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88"/>
    <a:srgbClr val="DFCB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D8B519-7A90-40EF-8EA3-F925215A015C}" v="10" dt="2025-12-09T10:26:47.8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tableStyles" Target="tableStyle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stgebruiker" userId="S::urn:spo:tenantanon#35018c61-f5ab-4ec8-9635-96e388e4ff74::" providerId="AD" clId="Web-{45BBB14F-90F6-F9F3-6254-5ED258439F21}"/>
    <pc:docChg chg="mod modSld">
      <pc:chgData name="Gastgebruiker" userId="S::urn:spo:tenantanon#35018c61-f5ab-4ec8-9635-96e388e4ff74::" providerId="AD" clId="Web-{45BBB14F-90F6-F9F3-6254-5ED258439F21}" dt="2025-11-10T07:57:17.350" v="8" actId="20577"/>
      <pc:docMkLst>
        <pc:docMk/>
      </pc:docMkLst>
      <pc:sldChg chg="modSp modCm">
        <pc:chgData name="Gastgebruiker" userId="S::urn:spo:tenantanon#35018c61-f5ab-4ec8-9635-96e388e4ff74::" providerId="AD" clId="Web-{45BBB14F-90F6-F9F3-6254-5ED258439F21}" dt="2025-11-10T07:57:17.350" v="8" actId="20577"/>
        <pc:sldMkLst>
          <pc:docMk/>
          <pc:sldMk cId="0" sldId="259"/>
        </pc:sldMkLst>
        <pc:spChg chg="mod">
          <ac:chgData name="Gastgebruiker" userId="S::urn:spo:tenantanon#35018c61-f5ab-4ec8-9635-96e388e4ff74::" providerId="AD" clId="Web-{45BBB14F-90F6-F9F3-6254-5ED258439F21}" dt="2025-11-10T07:57:17.350" v="8" actId="20577"/>
          <ac:spMkLst>
            <pc:docMk/>
            <pc:sldMk cId="0" sldId="259"/>
            <ac:spMk id="10" creationId="{00000000-0000-0000-0000-000000000000}"/>
          </ac:spMkLst>
        </pc:spChg>
        <pc:extLst>
          <p:ext xmlns:p="http://schemas.openxmlformats.org/presentationml/2006/main" uri="{D6D511B9-2390-475A-947B-AFAB55BFBCF1}">
            <pc226:cmChg xmlns:pc226="http://schemas.microsoft.com/office/powerpoint/2022/06/main/command" chg="mod">
              <pc226:chgData name="Gastgebruiker" userId="S::urn:spo:tenantanon#35018c61-f5ab-4ec8-9635-96e388e4ff74::" providerId="AD" clId="Web-{45BBB14F-90F6-F9F3-6254-5ED258439F21}" dt="2025-11-10T07:56:12.583" v="7" actId="20577"/>
              <pc2:cmMkLst xmlns:pc2="http://schemas.microsoft.com/office/powerpoint/2019/9/main/command">
                <pc:docMk/>
                <pc:sldMk cId="0" sldId="259"/>
                <pc2:cmMk id="{92CDA588-BC69-4291-A333-7127AF301310}"/>
              </pc2:cmMkLst>
            </pc226:cmChg>
          </p:ext>
        </pc:extLst>
      </pc:sldChg>
    </pc:docChg>
  </pc:docChgLst>
  <pc:docChgLst>
    <pc:chgData name="Louk Röell" userId="fcefd4d8-3f59-4040-97ab-b762cea6601f" providerId="ADAL" clId="{512ADEB1-3D6C-4C0F-B55B-006BFA1E892C}"/>
    <pc:docChg chg="undo custSel modSld">
      <pc:chgData name="Louk Röell" userId="fcefd4d8-3f59-4040-97ab-b762cea6601f" providerId="ADAL" clId="{512ADEB1-3D6C-4C0F-B55B-006BFA1E892C}" dt="2025-12-09T09:26:56.965" v="78" actId="2711"/>
      <pc:docMkLst>
        <pc:docMk/>
      </pc:docMkLst>
      <pc:sldChg chg="modSp mod">
        <pc:chgData name="Louk Röell" userId="fcefd4d8-3f59-4040-97ab-b762cea6601f" providerId="ADAL" clId="{512ADEB1-3D6C-4C0F-B55B-006BFA1E892C}" dt="2025-12-09T09:17:33.103" v="6" actId="2711"/>
        <pc:sldMkLst>
          <pc:docMk/>
          <pc:sldMk cId="0" sldId="256"/>
        </pc:sldMkLst>
        <pc:spChg chg="mod">
          <ac:chgData name="Louk Röell" userId="fcefd4d8-3f59-4040-97ab-b762cea6601f" providerId="ADAL" clId="{512ADEB1-3D6C-4C0F-B55B-006BFA1E892C}" dt="2025-12-09T09:17:33.103" v="6" actId="2711"/>
          <ac:spMkLst>
            <pc:docMk/>
            <pc:sldMk cId="0" sldId="256"/>
            <ac:spMk id="46" creationId="{00000000-0000-0000-0000-000000000000}"/>
          </ac:spMkLst>
        </pc:spChg>
      </pc:sldChg>
      <pc:sldChg chg="modSp mod">
        <pc:chgData name="Louk Röell" userId="fcefd4d8-3f59-4040-97ab-b762cea6601f" providerId="ADAL" clId="{512ADEB1-3D6C-4C0F-B55B-006BFA1E892C}" dt="2025-12-09T09:17:19.104" v="5" actId="2711"/>
        <pc:sldMkLst>
          <pc:docMk/>
          <pc:sldMk cId="0" sldId="257"/>
        </pc:sldMkLst>
        <pc:spChg chg="mod">
          <ac:chgData name="Louk Röell" userId="fcefd4d8-3f59-4040-97ab-b762cea6601f" providerId="ADAL" clId="{512ADEB1-3D6C-4C0F-B55B-006BFA1E892C}" dt="2025-12-09T09:17:19.104" v="5" actId="2711"/>
          <ac:spMkLst>
            <pc:docMk/>
            <pc:sldMk cId="0" sldId="257"/>
            <ac:spMk id="10" creationId="{00000000-0000-0000-0000-000000000000}"/>
          </ac:spMkLst>
        </pc:spChg>
        <pc:spChg chg="mod">
          <ac:chgData name="Louk Röell" userId="fcefd4d8-3f59-4040-97ab-b762cea6601f" providerId="ADAL" clId="{512ADEB1-3D6C-4C0F-B55B-006BFA1E892C}" dt="2025-12-09T09:16:51.844" v="4" actId="2711"/>
          <ac:spMkLst>
            <pc:docMk/>
            <pc:sldMk cId="0" sldId="257"/>
            <ac:spMk id="11" creationId="{00000000-0000-0000-0000-000000000000}"/>
          </ac:spMkLst>
        </pc:spChg>
      </pc:sldChg>
      <pc:sldChg chg="modSp mod">
        <pc:chgData name="Louk Röell" userId="fcefd4d8-3f59-4040-97ab-b762cea6601f" providerId="ADAL" clId="{512ADEB1-3D6C-4C0F-B55B-006BFA1E892C}" dt="2025-12-09T09:17:49.264" v="7" actId="2711"/>
        <pc:sldMkLst>
          <pc:docMk/>
          <pc:sldMk cId="0" sldId="258"/>
        </pc:sldMkLst>
        <pc:spChg chg="mod">
          <ac:chgData name="Louk Röell" userId="fcefd4d8-3f59-4040-97ab-b762cea6601f" providerId="ADAL" clId="{512ADEB1-3D6C-4C0F-B55B-006BFA1E892C}" dt="2025-12-09T09:17:49.264" v="7" actId="2711"/>
          <ac:spMkLst>
            <pc:docMk/>
            <pc:sldMk cId="0" sldId="258"/>
            <ac:spMk id="7" creationId="{00000000-0000-0000-0000-000000000000}"/>
          </ac:spMkLst>
        </pc:spChg>
      </pc:sldChg>
      <pc:sldChg chg="modSp mod">
        <pc:chgData name="Louk Röell" userId="fcefd4d8-3f59-4040-97ab-b762cea6601f" providerId="ADAL" clId="{512ADEB1-3D6C-4C0F-B55B-006BFA1E892C}" dt="2025-12-09T09:18:27.861" v="10" actId="20577"/>
        <pc:sldMkLst>
          <pc:docMk/>
          <pc:sldMk cId="0" sldId="259"/>
        </pc:sldMkLst>
        <pc:spChg chg="mod">
          <ac:chgData name="Louk Röell" userId="fcefd4d8-3f59-4040-97ab-b762cea6601f" providerId="ADAL" clId="{512ADEB1-3D6C-4C0F-B55B-006BFA1E892C}" dt="2025-12-09T09:18:16.005" v="9" actId="2711"/>
          <ac:spMkLst>
            <pc:docMk/>
            <pc:sldMk cId="0" sldId="259"/>
            <ac:spMk id="8" creationId="{00000000-0000-0000-0000-000000000000}"/>
          </ac:spMkLst>
        </pc:spChg>
        <pc:spChg chg="mod">
          <ac:chgData name="Louk Röell" userId="fcefd4d8-3f59-4040-97ab-b762cea6601f" providerId="ADAL" clId="{512ADEB1-3D6C-4C0F-B55B-006BFA1E892C}" dt="2025-12-09T09:18:10.005" v="8" actId="2711"/>
          <ac:spMkLst>
            <pc:docMk/>
            <pc:sldMk cId="0" sldId="259"/>
            <ac:spMk id="9" creationId="{00000000-0000-0000-0000-000000000000}"/>
          </ac:spMkLst>
        </pc:spChg>
        <pc:spChg chg="mod">
          <ac:chgData name="Louk Röell" userId="fcefd4d8-3f59-4040-97ab-b762cea6601f" providerId="ADAL" clId="{512ADEB1-3D6C-4C0F-B55B-006BFA1E892C}" dt="2025-12-09T09:18:27.861" v="10" actId="20577"/>
          <ac:spMkLst>
            <pc:docMk/>
            <pc:sldMk cId="0" sldId="259"/>
            <ac:spMk id="10" creationId="{00000000-0000-0000-0000-000000000000}"/>
          </ac:spMkLst>
        </pc:spChg>
      </pc:sldChg>
      <pc:sldChg chg="modSp mod">
        <pc:chgData name="Louk Röell" userId="fcefd4d8-3f59-4040-97ab-b762cea6601f" providerId="ADAL" clId="{512ADEB1-3D6C-4C0F-B55B-006BFA1E892C}" dt="2025-12-09T09:19:05.951" v="12" actId="2711"/>
        <pc:sldMkLst>
          <pc:docMk/>
          <pc:sldMk cId="0" sldId="260"/>
        </pc:sldMkLst>
        <pc:spChg chg="mod">
          <ac:chgData name="Louk Röell" userId="fcefd4d8-3f59-4040-97ab-b762cea6601f" providerId="ADAL" clId="{512ADEB1-3D6C-4C0F-B55B-006BFA1E892C}" dt="2025-12-09T09:19:05.951" v="12" actId="2711"/>
          <ac:spMkLst>
            <pc:docMk/>
            <pc:sldMk cId="0" sldId="260"/>
            <ac:spMk id="7" creationId="{00000000-0000-0000-0000-000000000000}"/>
          </ac:spMkLst>
        </pc:spChg>
        <pc:spChg chg="mod">
          <ac:chgData name="Louk Röell" userId="fcefd4d8-3f59-4040-97ab-b762cea6601f" providerId="ADAL" clId="{512ADEB1-3D6C-4C0F-B55B-006BFA1E892C}" dt="2025-12-09T09:18:58.852" v="11" actId="2711"/>
          <ac:spMkLst>
            <pc:docMk/>
            <pc:sldMk cId="0" sldId="260"/>
            <ac:spMk id="10" creationId="{00000000-0000-0000-0000-000000000000}"/>
          </ac:spMkLst>
        </pc:spChg>
      </pc:sldChg>
      <pc:sldChg chg="modSp mod">
        <pc:chgData name="Louk Röell" userId="fcefd4d8-3f59-4040-97ab-b762cea6601f" providerId="ADAL" clId="{512ADEB1-3D6C-4C0F-B55B-006BFA1E892C}" dt="2025-12-09T09:19:13.021" v="13" actId="2711"/>
        <pc:sldMkLst>
          <pc:docMk/>
          <pc:sldMk cId="0" sldId="261"/>
        </pc:sldMkLst>
        <pc:spChg chg="mod">
          <ac:chgData name="Louk Röell" userId="fcefd4d8-3f59-4040-97ab-b762cea6601f" providerId="ADAL" clId="{512ADEB1-3D6C-4C0F-B55B-006BFA1E892C}" dt="2025-12-09T09:19:13.021" v="13" actId="2711"/>
          <ac:spMkLst>
            <pc:docMk/>
            <pc:sldMk cId="0" sldId="261"/>
            <ac:spMk id="7" creationId="{00000000-0000-0000-0000-000000000000}"/>
          </ac:spMkLst>
        </pc:spChg>
      </pc:sldChg>
      <pc:sldChg chg="modSp mod">
        <pc:chgData name="Louk Röell" userId="fcefd4d8-3f59-4040-97ab-b762cea6601f" providerId="ADAL" clId="{512ADEB1-3D6C-4C0F-B55B-006BFA1E892C}" dt="2025-12-09T09:19:42.178" v="27" actId="2711"/>
        <pc:sldMkLst>
          <pc:docMk/>
          <pc:sldMk cId="0" sldId="262"/>
        </pc:sldMkLst>
        <pc:spChg chg="mod">
          <ac:chgData name="Louk Röell" userId="fcefd4d8-3f59-4040-97ab-b762cea6601f" providerId="ADAL" clId="{512ADEB1-3D6C-4C0F-B55B-006BFA1E892C}" dt="2025-12-09T09:19:42.178" v="27" actId="2711"/>
          <ac:spMkLst>
            <pc:docMk/>
            <pc:sldMk cId="0" sldId="262"/>
            <ac:spMk id="8" creationId="{00000000-0000-0000-0000-000000000000}"/>
          </ac:spMkLst>
        </pc:spChg>
        <pc:spChg chg="mod">
          <ac:chgData name="Louk Röell" userId="fcefd4d8-3f59-4040-97ab-b762cea6601f" providerId="ADAL" clId="{512ADEB1-3D6C-4C0F-B55B-006BFA1E892C}" dt="2025-12-09T09:19:24.808" v="14" actId="2711"/>
          <ac:spMkLst>
            <pc:docMk/>
            <pc:sldMk cId="0" sldId="262"/>
            <ac:spMk id="9" creationId="{00000000-0000-0000-0000-000000000000}"/>
          </ac:spMkLst>
        </pc:spChg>
        <pc:spChg chg="mod">
          <ac:chgData name="Louk Röell" userId="fcefd4d8-3f59-4040-97ab-b762cea6601f" providerId="ADAL" clId="{512ADEB1-3D6C-4C0F-B55B-006BFA1E892C}" dt="2025-12-09T09:19:30.022" v="15" actId="2711"/>
          <ac:spMkLst>
            <pc:docMk/>
            <pc:sldMk cId="0" sldId="262"/>
            <ac:spMk id="10" creationId="{00000000-0000-0000-0000-000000000000}"/>
          </ac:spMkLst>
        </pc:spChg>
      </pc:sldChg>
      <pc:sldChg chg="modSp mod">
        <pc:chgData name="Louk Röell" userId="fcefd4d8-3f59-4040-97ab-b762cea6601f" providerId="ADAL" clId="{512ADEB1-3D6C-4C0F-B55B-006BFA1E892C}" dt="2025-12-09T09:19:56.305" v="28" actId="2711"/>
        <pc:sldMkLst>
          <pc:docMk/>
          <pc:sldMk cId="0" sldId="263"/>
        </pc:sldMkLst>
        <pc:spChg chg="mod">
          <ac:chgData name="Louk Röell" userId="fcefd4d8-3f59-4040-97ab-b762cea6601f" providerId="ADAL" clId="{512ADEB1-3D6C-4C0F-B55B-006BFA1E892C}" dt="2025-12-09T09:19:56.305" v="28" actId="2711"/>
          <ac:spMkLst>
            <pc:docMk/>
            <pc:sldMk cId="0" sldId="263"/>
            <ac:spMk id="8" creationId="{00000000-0000-0000-0000-000000000000}"/>
          </ac:spMkLst>
        </pc:spChg>
      </pc:sldChg>
      <pc:sldChg chg="modSp mod">
        <pc:chgData name="Louk Röell" userId="fcefd4d8-3f59-4040-97ab-b762cea6601f" providerId="ADAL" clId="{512ADEB1-3D6C-4C0F-B55B-006BFA1E892C}" dt="2025-12-09T09:23:12.784" v="54" actId="2711"/>
        <pc:sldMkLst>
          <pc:docMk/>
          <pc:sldMk cId="0" sldId="264"/>
        </pc:sldMkLst>
        <pc:spChg chg="mod">
          <ac:chgData name="Louk Röell" userId="fcefd4d8-3f59-4040-97ab-b762cea6601f" providerId="ADAL" clId="{512ADEB1-3D6C-4C0F-B55B-006BFA1E892C}" dt="2025-12-09T09:23:12.784" v="54" actId="2711"/>
          <ac:spMkLst>
            <pc:docMk/>
            <pc:sldMk cId="0" sldId="264"/>
            <ac:spMk id="7" creationId="{00000000-0000-0000-0000-000000000000}"/>
          </ac:spMkLst>
        </pc:spChg>
      </pc:sldChg>
      <pc:sldChg chg="modSp mod">
        <pc:chgData name="Louk Röell" userId="fcefd4d8-3f59-4040-97ab-b762cea6601f" providerId="ADAL" clId="{512ADEB1-3D6C-4C0F-B55B-006BFA1E892C}" dt="2025-12-09T09:23:27.983" v="55" actId="2711"/>
        <pc:sldMkLst>
          <pc:docMk/>
          <pc:sldMk cId="0" sldId="265"/>
        </pc:sldMkLst>
        <pc:spChg chg="mod">
          <ac:chgData name="Louk Röell" userId="fcefd4d8-3f59-4040-97ab-b762cea6601f" providerId="ADAL" clId="{512ADEB1-3D6C-4C0F-B55B-006BFA1E892C}" dt="2025-12-09T09:23:27.983" v="55" actId="2711"/>
          <ac:spMkLst>
            <pc:docMk/>
            <pc:sldMk cId="0" sldId="265"/>
            <ac:spMk id="8" creationId="{00000000-0000-0000-0000-000000000000}"/>
          </ac:spMkLst>
        </pc:spChg>
        <pc:spChg chg="mod">
          <ac:chgData name="Louk Röell" userId="fcefd4d8-3f59-4040-97ab-b762cea6601f" providerId="ADAL" clId="{512ADEB1-3D6C-4C0F-B55B-006BFA1E892C}" dt="2025-12-09T09:21:52.005" v="47" actId="2711"/>
          <ac:spMkLst>
            <pc:docMk/>
            <pc:sldMk cId="0" sldId="265"/>
            <ac:spMk id="9" creationId="{00000000-0000-0000-0000-000000000000}"/>
          </ac:spMkLst>
        </pc:spChg>
        <pc:spChg chg="mod">
          <ac:chgData name="Louk Röell" userId="fcefd4d8-3f59-4040-97ab-b762cea6601f" providerId="ADAL" clId="{512ADEB1-3D6C-4C0F-B55B-006BFA1E892C}" dt="2025-12-09T09:23:02.620" v="53" actId="2711"/>
          <ac:spMkLst>
            <pc:docMk/>
            <pc:sldMk cId="0" sldId="265"/>
            <ac:spMk id="10" creationId="{00000000-0000-0000-0000-000000000000}"/>
          </ac:spMkLst>
        </pc:spChg>
      </pc:sldChg>
      <pc:sldChg chg="modSp mod">
        <pc:chgData name="Louk Röell" userId="fcefd4d8-3f59-4040-97ab-b762cea6601f" providerId="ADAL" clId="{512ADEB1-3D6C-4C0F-B55B-006BFA1E892C}" dt="2025-12-09T09:22:22.628" v="50" actId="2711"/>
        <pc:sldMkLst>
          <pc:docMk/>
          <pc:sldMk cId="0" sldId="266"/>
        </pc:sldMkLst>
        <pc:spChg chg="mod">
          <ac:chgData name="Louk Röell" userId="fcefd4d8-3f59-4040-97ab-b762cea6601f" providerId="ADAL" clId="{512ADEB1-3D6C-4C0F-B55B-006BFA1E892C}" dt="2025-12-09T09:22:22.628" v="50" actId="2711"/>
          <ac:spMkLst>
            <pc:docMk/>
            <pc:sldMk cId="0" sldId="266"/>
            <ac:spMk id="9" creationId="{00000000-0000-0000-0000-000000000000}"/>
          </ac:spMkLst>
        </pc:spChg>
      </pc:sldChg>
      <pc:sldChg chg="modSp mod">
        <pc:chgData name="Louk Röell" userId="fcefd4d8-3f59-4040-97ab-b762cea6601f" providerId="ADAL" clId="{512ADEB1-3D6C-4C0F-B55B-006BFA1E892C}" dt="2025-12-09T09:20:15.855" v="29" actId="2711"/>
        <pc:sldMkLst>
          <pc:docMk/>
          <pc:sldMk cId="0" sldId="267"/>
        </pc:sldMkLst>
        <pc:spChg chg="mod">
          <ac:chgData name="Louk Röell" userId="fcefd4d8-3f59-4040-97ab-b762cea6601f" providerId="ADAL" clId="{512ADEB1-3D6C-4C0F-B55B-006BFA1E892C}" dt="2025-12-09T09:20:15.855" v="29" actId="2711"/>
          <ac:spMkLst>
            <pc:docMk/>
            <pc:sldMk cId="0" sldId="267"/>
            <ac:spMk id="7" creationId="{00000000-0000-0000-0000-000000000000}"/>
          </ac:spMkLst>
        </pc:spChg>
      </pc:sldChg>
      <pc:sldChg chg="modSp mod">
        <pc:chgData name="Louk Röell" userId="fcefd4d8-3f59-4040-97ab-b762cea6601f" providerId="ADAL" clId="{512ADEB1-3D6C-4C0F-B55B-006BFA1E892C}" dt="2025-12-09T09:20:43.432" v="39" actId="2711"/>
        <pc:sldMkLst>
          <pc:docMk/>
          <pc:sldMk cId="0" sldId="268"/>
        </pc:sldMkLst>
        <pc:spChg chg="mod">
          <ac:chgData name="Louk Röell" userId="fcefd4d8-3f59-4040-97ab-b762cea6601f" providerId="ADAL" clId="{512ADEB1-3D6C-4C0F-B55B-006BFA1E892C}" dt="2025-12-09T09:20:43.432" v="39" actId="2711"/>
          <ac:spMkLst>
            <pc:docMk/>
            <pc:sldMk cId="0" sldId="268"/>
            <ac:spMk id="7" creationId="{00000000-0000-0000-0000-000000000000}"/>
          </ac:spMkLst>
        </pc:spChg>
        <pc:spChg chg="mod">
          <ac:chgData name="Louk Röell" userId="fcefd4d8-3f59-4040-97ab-b762cea6601f" providerId="ADAL" clId="{512ADEB1-3D6C-4C0F-B55B-006BFA1E892C}" dt="2025-12-09T09:08:56.481" v="0" actId="2711"/>
          <ac:spMkLst>
            <pc:docMk/>
            <pc:sldMk cId="0" sldId="268"/>
            <ac:spMk id="8" creationId="{00000000-0000-0000-0000-000000000000}"/>
          </ac:spMkLst>
        </pc:spChg>
        <pc:spChg chg="mod">
          <ac:chgData name="Louk Röell" userId="fcefd4d8-3f59-4040-97ab-b762cea6601f" providerId="ADAL" clId="{512ADEB1-3D6C-4C0F-B55B-006BFA1E892C}" dt="2025-12-09T09:20:32.891" v="30" actId="2711"/>
          <ac:spMkLst>
            <pc:docMk/>
            <pc:sldMk cId="0" sldId="268"/>
            <ac:spMk id="9" creationId="{00000000-0000-0000-0000-000000000000}"/>
          </ac:spMkLst>
        </pc:spChg>
      </pc:sldChg>
      <pc:sldChg chg="modSp mod">
        <pc:chgData name="Louk Röell" userId="fcefd4d8-3f59-4040-97ab-b762cea6601f" providerId="ADAL" clId="{512ADEB1-3D6C-4C0F-B55B-006BFA1E892C}" dt="2025-12-09T09:21:23.612" v="45" actId="2711"/>
        <pc:sldMkLst>
          <pc:docMk/>
          <pc:sldMk cId="0" sldId="269"/>
        </pc:sldMkLst>
        <pc:spChg chg="mod">
          <ac:chgData name="Louk Röell" userId="fcefd4d8-3f59-4040-97ab-b762cea6601f" providerId="ADAL" clId="{512ADEB1-3D6C-4C0F-B55B-006BFA1E892C}" dt="2025-12-09T09:21:23.612" v="45" actId="2711"/>
          <ac:spMkLst>
            <pc:docMk/>
            <pc:sldMk cId="0" sldId="269"/>
            <ac:spMk id="9" creationId="{00000000-0000-0000-0000-000000000000}"/>
          </ac:spMkLst>
        </pc:spChg>
      </pc:sldChg>
      <pc:sldChg chg="modSp mod">
        <pc:chgData name="Louk Röell" userId="fcefd4d8-3f59-4040-97ab-b762cea6601f" providerId="ADAL" clId="{512ADEB1-3D6C-4C0F-B55B-006BFA1E892C}" dt="2025-12-09T09:22:47.512" v="52" actId="2711"/>
        <pc:sldMkLst>
          <pc:docMk/>
          <pc:sldMk cId="0" sldId="271"/>
        </pc:sldMkLst>
        <pc:spChg chg="mod">
          <ac:chgData name="Louk Röell" userId="fcefd4d8-3f59-4040-97ab-b762cea6601f" providerId="ADAL" clId="{512ADEB1-3D6C-4C0F-B55B-006BFA1E892C}" dt="2025-12-09T09:22:47.512" v="52" actId="2711"/>
          <ac:spMkLst>
            <pc:docMk/>
            <pc:sldMk cId="0" sldId="271"/>
            <ac:spMk id="7" creationId="{00000000-0000-0000-0000-000000000000}"/>
          </ac:spMkLst>
        </pc:spChg>
      </pc:sldChg>
      <pc:sldChg chg="modSp mod">
        <pc:chgData name="Louk Röell" userId="fcefd4d8-3f59-4040-97ab-b762cea6601f" providerId="ADAL" clId="{512ADEB1-3D6C-4C0F-B55B-006BFA1E892C}" dt="2025-12-09T09:24:16.762" v="58" actId="2711"/>
        <pc:sldMkLst>
          <pc:docMk/>
          <pc:sldMk cId="0" sldId="272"/>
        </pc:sldMkLst>
        <pc:spChg chg="mod">
          <ac:chgData name="Louk Röell" userId="fcefd4d8-3f59-4040-97ab-b762cea6601f" providerId="ADAL" clId="{512ADEB1-3D6C-4C0F-B55B-006BFA1E892C}" dt="2025-12-09T09:24:16.762" v="58" actId="2711"/>
          <ac:spMkLst>
            <pc:docMk/>
            <pc:sldMk cId="0" sldId="272"/>
            <ac:spMk id="8" creationId="{00000000-0000-0000-0000-000000000000}"/>
          </ac:spMkLst>
        </pc:spChg>
        <pc:spChg chg="mod">
          <ac:chgData name="Louk Röell" userId="fcefd4d8-3f59-4040-97ab-b762cea6601f" providerId="ADAL" clId="{512ADEB1-3D6C-4C0F-B55B-006BFA1E892C}" dt="2025-12-09T09:24:10.495" v="57" actId="2711"/>
          <ac:spMkLst>
            <pc:docMk/>
            <pc:sldMk cId="0" sldId="272"/>
            <ac:spMk id="9" creationId="{00000000-0000-0000-0000-000000000000}"/>
          </ac:spMkLst>
        </pc:spChg>
        <pc:spChg chg="mod">
          <ac:chgData name="Louk Röell" userId="fcefd4d8-3f59-4040-97ab-b762cea6601f" providerId="ADAL" clId="{512ADEB1-3D6C-4C0F-B55B-006BFA1E892C}" dt="2025-12-09T09:24:03.915" v="56" actId="2711"/>
          <ac:spMkLst>
            <pc:docMk/>
            <pc:sldMk cId="0" sldId="272"/>
            <ac:spMk id="10" creationId="{00000000-0000-0000-0000-000000000000}"/>
          </ac:spMkLst>
        </pc:spChg>
      </pc:sldChg>
      <pc:sldChg chg="modSp mod">
        <pc:chgData name="Louk Röell" userId="fcefd4d8-3f59-4040-97ab-b762cea6601f" providerId="ADAL" clId="{512ADEB1-3D6C-4C0F-B55B-006BFA1E892C}" dt="2025-12-09T09:24:36.351" v="60" actId="2711"/>
        <pc:sldMkLst>
          <pc:docMk/>
          <pc:sldMk cId="0" sldId="273"/>
        </pc:sldMkLst>
        <pc:spChg chg="mod">
          <ac:chgData name="Louk Röell" userId="fcefd4d8-3f59-4040-97ab-b762cea6601f" providerId="ADAL" clId="{512ADEB1-3D6C-4C0F-B55B-006BFA1E892C}" dt="2025-12-09T09:24:31.839" v="59" actId="2711"/>
          <ac:spMkLst>
            <pc:docMk/>
            <pc:sldMk cId="0" sldId="273"/>
            <ac:spMk id="7" creationId="{00000000-0000-0000-0000-000000000000}"/>
          </ac:spMkLst>
        </pc:spChg>
        <pc:spChg chg="mod">
          <ac:chgData name="Louk Röell" userId="fcefd4d8-3f59-4040-97ab-b762cea6601f" providerId="ADAL" clId="{512ADEB1-3D6C-4C0F-B55B-006BFA1E892C}" dt="2025-12-09T09:24:36.351" v="60" actId="2711"/>
          <ac:spMkLst>
            <pc:docMk/>
            <pc:sldMk cId="0" sldId="273"/>
            <ac:spMk id="9" creationId="{00000000-0000-0000-0000-000000000000}"/>
          </ac:spMkLst>
        </pc:spChg>
      </pc:sldChg>
      <pc:sldChg chg="modSp mod">
        <pc:chgData name="Louk Röell" userId="fcefd4d8-3f59-4040-97ab-b762cea6601f" providerId="ADAL" clId="{512ADEB1-3D6C-4C0F-B55B-006BFA1E892C}" dt="2025-12-09T09:24:47.864" v="61" actId="2711"/>
        <pc:sldMkLst>
          <pc:docMk/>
          <pc:sldMk cId="0" sldId="274"/>
        </pc:sldMkLst>
        <pc:spChg chg="mod">
          <ac:chgData name="Louk Röell" userId="fcefd4d8-3f59-4040-97ab-b762cea6601f" providerId="ADAL" clId="{512ADEB1-3D6C-4C0F-B55B-006BFA1E892C}" dt="2025-12-09T09:24:47.864" v="61" actId="2711"/>
          <ac:spMkLst>
            <pc:docMk/>
            <pc:sldMk cId="0" sldId="274"/>
            <ac:spMk id="7" creationId="{00000000-0000-0000-0000-000000000000}"/>
          </ac:spMkLst>
        </pc:spChg>
      </pc:sldChg>
      <pc:sldChg chg="modSp mod">
        <pc:chgData name="Louk Röell" userId="fcefd4d8-3f59-4040-97ab-b762cea6601f" providerId="ADAL" clId="{512ADEB1-3D6C-4C0F-B55B-006BFA1E892C}" dt="2025-12-09T09:25:06.096" v="64" actId="2711"/>
        <pc:sldMkLst>
          <pc:docMk/>
          <pc:sldMk cId="0" sldId="275"/>
        </pc:sldMkLst>
        <pc:spChg chg="mod">
          <ac:chgData name="Louk Röell" userId="fcefd4d8-3f59-4040-97ab-b762cea6601f" providerId="ADAL" clId="{512ADEB1-3D6C-4C0F-B55B-006BFA1E892C}" dt="2025-12-09T09:25:06.096" v="64" actId="2711"/>
          <ac:spMkLst>
            <pc:docMk/>
            <pc:sldMk cId="0" sldId="275"/>
            <ac:spMk id="8" creationId="{00000000-0000-0000-0000-000000000000}"/>
          </ac:spMkLst>
        </pc:spChg>
        <pc:spChg chg="mod">
          <ac:chgData name="Louk Röell" userId="fcefd4d8-3f59-4040-97ab-b762cea6601f" providerId="ADAL" clId="{512ADEB1-3D6C-4C0F-B55B-006BFA1E892C}" dt="2025-12-09T09:24:54.723" v="62" actId="2711"/>
          <ac:spMkLst>
            <pc:docMk/>
            <pc:sldMk cId="0" sldId="275"/>
            <ac:spMk id="9" creationId="{00000000-0000-0000-0000-000000000000}"/>
          </ac:spMkLst>
        </pc:spChg>
        <pc:spChg chg="mod">
          <ac:chgData name="Louk Röell" userId="fcefd4d8-3f59-4040-97ab-b762cea6601f" providerId="ADAL" clId="{512ADEB1-3D6C-4C0F-B55B-006BFA1E892C}" dt="2025-12-09T09:24:59.071" v="63" actId="2711"/>
          <ac:spMkLst>
            <pc:docMk/>
            <pc:sldMk cId="0" sldId="275"/>
            <ac:spMk id="10" creationId="{00000000-0000-0000-0000-000000000000}"/>
          </ac:spMkLst>
        </pc:spChg>
      </pc:sldChg>
      <pc:sldChg chg="modSp mod">
        <pc:chgData name="Louk Röell" userId="fcefd4d8-3f59-4040-97ab-b762cea6601f" providerId="ADAL" clId="{512ADEB1-3D6C-4C0F-B55B-006BFA1E892C}" dt="2025-12-09T09:25:21.740" v="66" actId="2711"/>
        <pc:sldMkLst>
          <pc:docMk/>
          <pc:sldMk cId="0" sldId="276"/>
        </pc:sldMkLst>
        <pc:spChg chg="mod">
          <ac:chgData name="Louk Röell" userId="fcefd4d8-3f59-4040-97ab-b762cea6601f" providerId="ADAL" clId="{512ADEB1-3D6C-4C0F-B55B-006BFA1E892C}" dt="2025-12-09T09:25:16.925" v="65" actId="2711"/>
          <ac:spMkLst>
            <pc:docMk/>
            <pc:sldMk cId="0" sldId="276"/>
            <ac:spMk id="8" creationId="{00000000-0000-0000-0000-000000000000}"/>
          </ac:spMkLst>
        </pc:spChg>
        <pc:spChg chg="mod">
          <ac:chgData name="Louk Röell" userId="fcefd4d8-3f59-4040-97ab-b762cea6601f" providerId="ADAL" clId="{512ADEB1-3D6C-4C0F-B55B-006BFA1E892C}" dt="2025-12-09T09:25:21.740" v="66" actId="2711"/>
          <ac:spMkLst>
            <pc:docMk/>
            <pc:sldMk cId="0" sldId="276"/>
            <ac:spMk id="10" creationId="{00000000-0000-0000-0000-000000000000}"/>
          </ac:spMkLst>
        </pc:spChg>
      </pc:sldChg>
      <pc:sldChg chg="modSp mod">
        <pc:chgData name="Louk Röell" userId="fcefd4d8-3f59-4040-97ab-b762cea6601f" providerId="ADAL" clId="{512ADEB1-3D6C-4C0F-B55B-006BFA1E892C}" dt="2025-12-09T09:25:28.492" v="67" actId="2711"/>
        <pc:sldMkLst>
          <pc:docMk/>
          <pc:sldMk cId="462177787" sldId="283"/>
        </pc:sldMkLst>
        <pc:spChg chg="mod">
          <ac:chgData name="Louk Röell" userId="fcefd4d8-3f59-4040-97ab-b762cea6601f" providerId="ADAL" clId="{512ADEB1-3D6C-4C0F-B55B-006BFA1E892C}" dt="2025-12-09T09:25:28.492" v="67" actId="2711"/>
          <ac:spMkLst>
            <pc:docMk/>
            <pc:sldMk cId="462177787" sldId="283"/>
            <ac:spMk id="7" creationId="{00000000-0000-0000-0000-000000000000}"/>
          </ac:spMkLst>
        </pc:spChg>
      </pc:sldChg>
      <pc:sldChg chg="modSp mod">
        <pc:chgData name="Louk Röell" userId="fcefd4d8-3f59-4040-97ab-b762cea6601f" providerId="ADAL" clId="{512ADEB1-3D6C-4C0F-B55B-006BFA1E892C}" dt="2025-12-09T09:25:45.455" v="70" actId="2711"/>
        <pc:sldMkLst>
          <pc:docMk/>
          <pc:sldMk cId="747220694" sldId="284"/>
        </pc:sldMkLst>
        <pc:spChg chg="mod">
          <ac:chgData name="Louk Röell" userId="fcefd4d8-3f59-4040-97ab-b762cea6601f" providerId="ADAL" clId="{512ADEB1-3D6C-4C0F-B55B-006BFA1E892C}" dt="2025-12-09T09:25:45.455" v="70" actId="2711"/>
          <ac:spMkLst>
            <pc:docMk/>
            <pc:sldMk cId="747220694" sldId="284"/>
            <ac:spMk id="8" creationId="{00000000-0000-0000-0000-000000000000}"/>
          </ac:spMkLst>
        </pc:spChg>
        <pc:spChg chg="mod">
          <ac:chgData name="Louk Röell" userId="fcefd4d8-3f59-4040-97ab-b762cea6601f" providerId="ADAL" clId="{512ADEB1-3D6C-4C0F-B55B-006BFA1E892C}" dt="2025-12-09T09:25:40.458" v="69" actId="2711"/>
          <ac:spMkLst>
            <pc:docMk/>
            <pc:sldMk cId="747220694" sldId="284"/>
            <ac:spMk id="9" creationId="{00000000-0000-0000-0000-000000000000}"/>
          </ac:spMkLst>
        </pc:spChg>
        <pc:spChg chg="mod">
          <ac:chgData name="Louk Röell" userId="fcefd4d8-3f59-4040-97ab-b762cea6601f" providerId="ADAL" clId="{512ADEB1-3D6C-4C0F-B55B-006BFA1E892C}" dt="2025-12-09T09:25:36.287" v="68" actId="2711"/>
          <ac:spMkLst>
            <pc:docMk/>
            <pc:sldMk cId="747220694" sldId="284"/>
            <ac:spMk id="10" creationId="{00000000-0000-0000-0000-000000000000}"/>
          </ac:spMkLst>
        </pc:spChg>
      </pc:sldChg>
      <pc:sldChg chg="modSp mod">
        <pc:chgData name="Louk Röell" userId="fcefd4d8-3f59-4040-97ab-b762cea6601f" providerId="ADAL" clId="{512ADEB1-3D6C-4C0F-B55B-006BFA1E892C}" dt="2025-12-09T09:25:57.249" v="72" actId="2711"/>
        <pc:sldMkLst>
          <pc:docMk/>
          <pc:sldMk cId="1141813600" sldId="285"/>
        </pc:sldMkLst>
        <pc:spChg chg="mod">
          <ac:chgData name="Louk Röell" userId="fcefd4d8-3f59-4040-97ab-b762cea6601f" providerId="ADAL" clId="{512ADEB1-3D6C-4C0F-B55B-006BFA1E892C}" dt="2025-12-09T09:25:52.235" v="71" actId="2711"/>
          <ac:spMkLst>
            <pc:docMk/>
            <pc:sldMk cId="1141813600" sldId="285"/>
            <ac:spMk id="7" creationId="{00000000-0000-0000-0000-000000000000}"/>
          </ac:spMkLst>
        </pc:spChg>
        <pc:spChg chg="mod">
          <ac:chgData name="Louk Röell" userId="fcefd4d8-3f59-4040-97ab-b762cea6601f" providerId="ADAL" clId="{512ADEB1-3D6C-4C0F-B55B-006BFA1E892C}" dt="2025-12-09T09:25:57.249" v="72" actId="2711"/>
          <ac:spMkLst>
            <pc:docMk/>
            <pc:sldMk cId="1141813600" sldId="285"/>
            <ac:spMk id="9" creationId="{00000000-0000-0000-0000-000000000000}"/>
          </ac:spMkLst>
        </pc:spChg>
      </pc:sldChg>
      <pc:sldChg chg="modSp mod">
        <pc:chgData name="Louk Röell" userId="fcefd4d8-3f59-4040-97ab-b762cea6601f" providerId="ADAL" clId="{512ADEB1-3D6C-4C0F-B55B-006BFA1E892C}" dt="2025-12-09T09:26:18.689" v="73" actId="2711"/>
        <pc:sldMkLst>
          <pc:docMk/>
          <pc:sldMk cId="1172548446" sldId="286"/>
        </pc:sldMkLst>
        <pc:spChg chg="mod">
          <ac:chgData name="Louk Röell" userId="fcefd4d8-3f59-4040-97ab-b762cea6601f" providerId="ADAL" clId="{512ADEB1-3D6C-4C0F-B55B-006BFA1E892C}" dt="2025-12-09T09:26:18.689" v="73" actId="2711"/>
          <ac:spMkLst>
            <pc:docMk/>
            <pc:sldMk cId="1172548446" sldId="286"/>
            <ac:spMk id="7" creationId="{00000000-0000-0000-0000-000000000000}"/>
          </ac:spMkLst>
        </pc:spChg>
      </pc:sldChg>
      <pc:sldChg chg="modSp mod">
        <pc:chgData name="Louk Röell" userId="fcefd4d8-3f59-4040-97ab-b762cea6601f" providerId="ADAL" clId="{512ADEB1-3D6C-4C0F-B55B-006BFA1E892C}" dt="2025-12-09T09:26:38.175" v="76" actId="2711"/>
        <pc:sldMkLst>
          <pc:docMk/>
          <pc:sldMk cId="4200214324" sldId="287"/>
        </pc:sldMkLst>
        <pc:spChg chg="mod">
          <ac:chgData name="Louk Röell" userId="fcefd4d8-3f59-4040-97ab-b762cea6601f" providerId="ADAL" clId="{512ADEB1-3D6C-4C0F-B55B-006BFA1E892C}" dt="2025-12-09T09:26:38.175" v="76" actId="2711"/>
          <ac:spMkLst>
            <pc:docMk/>
            <pc:sldMk cId="4200214324" sldId="287"/>
            <ac:spMk id="8" creationId="{00000000-0000-0000-0000-000000000000}"/>
          </ac:spMkLst>
        </pc:spChg>
        <pc:spChg chg="mod">
          <ac:chgData name="Louk Röell" userId="fcefd4d8-3f59-4040-97ab-b762cea6601f" providerId="ADAL" clId="{512ADEB1-3D6C-4C0F-B55B-006BFA1E892C}" dt="2025-12-09T09:26:28.272" v="74" actId="2711"/>
          <ac:spMkLst>
            <pc:docMk/>
            <pc:sldMk cId="4200214324" sldId="287"/>
            <ac:spMk id="9" creationId="{00000000-0000-0000-0000-000000000000}"/>
          </ac:spMkLst>
        </pc:spChg>
        <pc:spChg chg="mod">
          <ac:chgData name="Louk Röell" userId="fcefd4d8-3f59-4040-97ab-b762cea6601f" providerId="ADAL" clId="{512ADEB1-3D6C-4C0F-B55B-006BFA1E892C}" dt="2025-12-09T09:26:32.760" v="75" actId="2711"/>
          <ac:spMkLst>
            <pc:docMk/>
            <pc:sldMk cId="4200214324" sldId="287"/>
            <ac:spMk id="10" creationId="{00000000-0000-0000-0000-000000000000}"/>
          </ac:spMkLst>
        </pc:spChg>
      </pc:sldChg>
      <pc:sldChg chg="modSp mod">
        <pc:chgData name="Louk Röell" userId="fcefd4d8-3f59-4040-97ab-b762cea6601f" providerId="ADAL" clId="{512ADEB1-3D6C-4C0F-B55B-006BFA1E892C}" dt="2025-12-09T09:26:56.965" v="78" actId="2711"/>
        <pc:sldMkLst>
          <pc:docMk/>
          <pc:sldMk cId="3090322697" sldId="288"/>
        </pc:sldMkLst>
        <pc:spChg chg="mod">
          <ac:chgData name="Louk Röell" userId="fcefd4d8-3f59-4040-97ab-b762cea6601f" providerId="ADAL" clId="{512ADEB1-3D6C-4C0F-B55B-006BFA1E892C}" dt="2025-12-09T09:26:49.310" v="77" actId="2711"/>
          <ac:spMkLst>
            <pc:docMk/>
            <pc:sldMk cId="3090322697" sldId="288"/>
            <ac:spMk id="8" creationId="{777977AC-9C60-9769-00B8-E8C839E760EE}"/>
          </ac:spMkLst>
        </pc:spChg>
        <pc:spChg chg="mod">
          <ac:chgData name="Louk Röell" userId="fcefd4d8-3f59-4040-97ab-b762cea6601f" providerId="ADAL" clId="{512ADEB1-3D6C-4C0F-B55B-006BFA1E892C}" dt="2025-12-09T09:26:56.965" v="78" actId="2711"/>
          <ac:spMkLst>
            <pc:docMk/>
            <pc:sldMk cId="3090322697" sldId="288"/>
            <ac:spMk id="10" creationId="{C35F8D63-B756-4235-15FC-CCB86AE47AF5}"/>
          </ac:spMkLst>
        </pc:spChg>
      </pc:sldChg>
    </pc:docChg>
  </pc:docChgLst>
  <pc:docChgLst>
    <pc:chgData name="Jente Adriaansen" userId="b57a3f83-33b0-41d1-a980-9298cdd71239" providerId="ADAL" clId="{5F5F57BB-2099-4278-8450-D8ECF2A4B347}"/>
    <pc:docChg chg="undo redo custSel addSld delSld modSld sldOrd">
      <pc:chgData name="Jente Adriaansen" userId="b57a3f83-33b0-41d1-a980-9298cdd71239" providerId="ADAL" clId="{5F5F57BB-2099-4278-8450-D8ECF2A4B347}" dt="2025-12-09T10:21:19.977" v="1971" actId="1076"/>
      <pc:docMkLst>
        <pc:docMk/>
      </pc:docMkLst>
      <pc:sldChg chg="addSp delSp modSp mod">
        <pc:chgData name="Jente Adriaansen" userId="b57a3f83-33b0-41d1-a980-9298cdd71239" providerId="ADAL" clId="{5F5F57BB-2099-4278-8450-D8ECF2A4B347}" dt="2025-12-09T10:12:18.903" v="1863" actId="167"/>
        <pc:sldMkLst>
          <pc:docMk/>
          <pc:sldMk cId="0" sldId="256"/>
        </pc:sldMkLst>
        <pc:spChg chg="del">
          <ac:chgData name="Jente Adriaansen" userId="b57a3f83-33b0-41d1-a980-9298cdd71239" providerId="ADAL" clId="{5F5F57BB-2099-4278-8450-D8ECF2A4B347}" dt="2025-12-09T10:11:45.926" v="1853" actId="478"/>
          <ac:spMkLst>
            <pc:docMk/>
            <pc:sldMk cId="0" sldId="256"/>
            <ac:spMk id="5" creationId="{00000000-0000-0000-0000-000000000000}"/>
          </ac:spMkLst>
        </pc:spChg>
        <pc:spChg chg="del topLvl">
          <ac:chgData name="Jente Adriaansen" userId="b57a3f83-33b0-41d1-a980-9298cdd71239" providerId="ADAL" clId="{5F5F57BB-2099-4278-8450-D8ECF2A4B347}" dt="2025-12-09T10:11:31.373" v="1846" actId="478"/>
          <ac:spMkLst>
            <pc:docMk/>
            <pc:sldMk cId="0" sldId="256"/>
            <ac:spMk id="11" creationId="{00000000-0000-0000-0000-000000000000}"/>
          </ac:spMkLst>
        </pc:spChg>
        <pc:spChg chg="del topLvl">
          <ac:chgData name="Jente Adriaansen" userId="b57a3f83-33b0-41d1-a980-9298cdd71239" providerId="ADAL" clId="{5F5F57BB-2099-4278-8450-D8ECF2A4B347}" dt="2025-12-09T10:11:47.267" v="1854" actId="478"/>
          <ac:spMkLst>
            <pc:docMk/>
            <pc:sldMk cId="0" sldId="256"/>
            <ac:spMk id="12" creationId="{00000000-0000-0000-0000-000000000000}"/>
          </ac:spMkLst>
        </pc:spChg>
        <pc:spChg chg="del">
          <ac:chgData name="Jente Adriaansen" userId="b57a3f83-33b0-41d1-a980-9298cdd71239" providerId="ADAL" clId="{5F5F57BB-2099-4278-8450-D8ECF2A4B347}" dt="2025-12-09T10:11:33.484" v="1847" actId="478"/>
          <ac:spMkLst>
            <pc:docMk/>
            <pc:sldMk cId="0" sldId="256"/>
            <ac:spMk id="13" creationId="{00000000-0000-0000-0000-000000000000}"/>
          </ac:spMkLst>
        </pc:spChg>
        <pc:spChg chg="del">
          <ac:chgData name="Jente Adriaansen" userId="b57a3f83-33b0-41d1-a980-9298cdd71239" providerId="ADAL" clId="{5F5F57BB-2099-4278-8450-D8ECF2A4B347}" dt="2025-12-09T10:11:24.607" v="1844" actId="478"/>
          <ac:spMkLst>
            <pc:docMk/>
            <pc:sldMk cId="0" sldId="256"/>
            <ac:spMk id="41" creationId="{00000000-0000-0000-0000-000000000000}"/>
          </ac:spMkLst>
        </pc:spChg>
        <pc:spChg chg="del">
          <ac:chgData name="Jente Adriaansen" userId="b57a3f83-33b0-41d1-a980-9298cdd71239" providerId="ADAL" clId="{5F5F57BB-2099-4278-8450-D8ECF2A4B347}" dt="2025-12-09T10:11:49.483" v="1856" actId="478"/>
          <ac:spMkLst>
            <pc:docMk/>
            <pc:sldMk cId="0" sldId="256"/>
            <ac:spMk id="42" creationId="{00000000-0000-0000-0000-000000000000}"/>
          </ac:spMkLst>
        </pc:spChg>
        <pc:spChg chg="del">
          <ac:chgData name="Jente Adriaansen" userId="b57a3f83-33b0-41d1-a980-9298cdd71239" providerId="ADAL" clId="{5F5F57BB-2099-4278-8450-D8ECF2A4B347}" dt="2025-12-09T10:11:28.801" v="1845" actId="478"/>
          <ac:spMkLst>
            <pc:docMk/>
            <pc:sldMk cId="0" sldId="256"/>
            <ac:spMk id="43" creationId="{00000000-0000-0000-0000-000000000000}"/>
          </ac:spMkLst>
        </pc:spChg>
        <pc:spChg chg="del">
          <ac:chgData name="Jente Adriaansen" userId="b57a3f83-33b0-41d1-a980-9298cdd71239" providerId="ADAL" clId="{5F5F57BB-2099-4278-8450-D8ECF2A4B347}" dt="2025-12-09T10:11:37.218" v="1848" actId="478"/>
          <ac:spMkLst>
            <pc:docMk/>
            <pc:sldMk cId="0" sldId="256"/>
            <ac:spMk id="44" creationId="{00000000-0000-0000-0000-000000000000}"/>
          </ac:spMkLst>
        </pc:spChg>
        <pc:spChg chg="del">
          <ac:chgData name="Jente Adriaansen" userId="b57a3f83-33b0-41d1-a980-9298cdd71239" providerId="ADAL" clId="{5F5F57BB-2099-4278-8450-D8ECF2A4B347}" dt="2025-12-09T10:11:48.074" v="1855" actId="478"/>
          <ac:spMkLst>
            <pc:docMk/>
            <pc:sldMk cId="0" sldId="256"/>
            <ac:spMk id="45" creationId="{00000000-0000-0000-0000-000000000000}"/>
          </ac:spMkLst>
        </pc:spChg>
        <pc:spChg chg="add mod ord">
          <ac:chgData name="Jente Adriaansen" userId="b57a3f83-33b0-41d1-a980-9298cdd71239" providerId="ADAL" clId="{5F5F57BB-2099-4278-8450-D8ECF2A4B347}" dt="2025-12-09T10:12:18.903" v="1863" actId="167"/>
          <ac:spMkLst>
            <pc:docMk/>
            <pc:sldMk cId="0" sldId="256"/>
            <ac:spMk id="49" creationId="{A1E775C0-1385-2927-9DEA-30A5551237C0}"/>
          </ac:spMkLst>
        </pc:spChg>
        <pc:grpChg chg="del">
          <ac:chgData name="Jente Adriaansen" userId="b57a3f83-33b0-41d1-a980-9298cdd71239" providerId="ADAL" clId="{5F5F57BB-2099-4278-8450-D8ECF2A4B347}" dt="2025-12-09T10:11:31.373" v="1846" actId="478"/>
          <ac:grpSpMkLst>
            <pc:docMk/>
            <pc:sldMk cId="0" sldId="256"/>
            <ac:grpSpMk id="10" creationId="{00000000-0000-0000-0000-000000000000}"/>
          </ac:grpSpMkLst>
        </pc:grpChg>
        <pc:grpChg chg="del">
          <ac:chgData name="Jente Adriaansen" userId="b57a3f83-33b0-41d1-a980-9298cdd71239" providerId="ADAL" clId="{5F5F57BB-2099-4278-8450-D8ECF2A4B347}" dt="2025-12-09T10:11:39.826" v="1850" actId="478"/>
          <ac:grpSpMkLst>
            <pc:docMk/>
            <pc:sldMk cId="0" sldId="256"/>
            <ac:grpSpMk id="29" creationId="{00000000-0000-0000-0000-000000000000}"/>
          </ac:grpSpMkLst>
        </pc:grpChg>
        <pc:grpChg chg="del">
          <ac:chgData name="Jente Adriaansen" userId="b57a3f83-33b0-41d1-a980-9298cdd71239" providerId="ADAL" clId="{5F5F57BB-2099-4278-8450-D8ECF2A4B347}" dt="2025-12-09T10:11:41.063" v="1851" actId="478"/>
          <ac:grpSpMkLst>
            <pc:docMk/>
            <pc:sldMk cId="0" sldId="256"/>
            <ac:grpSpMk id="32" creationId="{00000000-0000-0000-0000-000000000000}"/>
          </ac:grpSpMkLst>
        </pc:grpChg>
        <pc:grpChg chg="del">
          <ac:chgData name="Jente Adriaansen" userId="b57a3f83-33b0-41d1-a980-9298cdd71239" providerId="ADAL" clId="{5F5F57BB-2099-4278-8450-D8ECF2A4B347}" dt="2025-12-09T10:11:38.613" v="1849" actId="478"/>
          <ac:grpSpMkLst>
            <pc:docMk/>
            <pc:sldMk cId="0" sldId="256"/>
            <ac:grpSpMk id="35" creationId="{00000000-0000-0000-0000-000000000000}"/>
          </ac:grpSpMkLst>
        </pc:grpChg>
        <pc:grpChg chg="del">
          <ac:chgData name="Jente Adriaansen" userId="b57a3f83-33b0-41d1-a980-9298cdd71239" providerId="ADAL" clId="{5F5F57BB-2099-4278-8450-D8ECF2A4B347}" dt="2025-12-09T10:11:43.602" v="1852" actId="478"/>
          <ac:grpSpMkLst>
            <pc:docMk/>
            <pc:sldMk cId="0" sldId="256"/>
            <ac:grpSpMk id="38" creationId="{00000000-0000-0000-0000-000000000000}"/>
          </ac:grpSpMkLst>
        </pc:grpChg>
        <pc:picChg chg="add mod">
          <ac:chgData name="Jente Adriaansen" userId="b57a3f83-33b0-41d1-a980-9298cdd71239" providerId="ADAL" clId="{5F5F57BB-2099-4278-8450-D8ECF2A4B347}" dt="2025-12-09T10:12:00.870" v="1861" actId="1076"/>
          <ac:picMkLst>
            <pc:docMk/>
            <pc:sldMk cId="0" sldId="256"/>
            <ac:picMk id="48" creationId="{D3AD3F4B-9BF8-5019-CF4B-FCCA0C56D110}"/>
          </ac:picMkLst>
        </pc:picChg>
      </pc:sldChg>
      <pc:sldChg chg="modSp mod">
        <pc:chgData name="Jente Adriaansen" userId="b57a3f83-33b0-41d1-a980-9298cdd71239" providerId="ADAL" clId="{5F5F57BB-2099-4278-8450-D8ECF2A4B347}" dt="2025-11-11T12:17:41.947" v="1768" actId="113"/>
        <pc:sldMkLst>
          <pc:docMk/>
          <pc:sldMk cId="0" sldId="257"/>
        </pc:sldMkLst>
        <pc:spChg chg="mod">
          <ac:chgData name="Jente Adriaansen" userId="b57a3f83-33b0-41d1-a980-9298cdd71239" providerId="ADAL" clId="{5F5F57BB-2099-4278-8450-D8ECF2A4B347}" dt="2025-11-11T12:17:41.947" v="1768" actId="113"/>
          <ac:spMkLst>
            <pc:docMk/>
            <pc:sldMk cId="0" sldId="257"/>
            <ac:spMk id="10" creationId="{00000000-0000-0000-0000-000000000000}"/>
          </ac:spMkLst>
        </pc:spChg>
      </pc:sldChg>
      <pc:sldChg chg="addSp delSp modSp mod modCm">
        <pc:chgData name="Jente Adriaansen" userId="b57a3f83-33b0-41d1-a980-9298cdd71239" providerId="ADAL" clId="{5F5F57BB-2099-4278-8450-D8ECF2A4B347}" dt="2025-12-09T10:12:47.764" v="1869" actId="1076"/>
        <pc:sldMkLst>
          <pc:docMk/>
          <pc:sldMk cId="0" sldId="259"/>
        </pc:sldMkLst>
        <pc:spChg chg="del">
          <ac:chgData name="Jente Adriaansen" userId="b57a3f83-33b0-41d1-a980-9298cdd71239" providerId="ADAL" clId="{5F5F57BB-2099-4278-8450-D8ECF2A4B347}" dt="2025-12-09T10:12:35.014" v="1864" actId="478"/>
          <ac:spMkLst>
            <pc:docMk/>
            <pc:sldMk cId="0" sldId="259"/>
            <ac:spMk id="7" creationId="{00000000-0000-0000-0000-000000000000}"/>
          </ac:spMkLst>
        </pc:spChg>
        <pc:spChg chg="mod">
          <ac:chgData name="Jente Adriaansen" userId="b57a3f83-33b0-41d1-a980-9298cdd71239" providerId="ADAL" clId="{5F5F57BB-2099-4278-8450-D8ECF2A4B347}" dt="2025-11-11T12:21:05.083" v="1814" actId="20577"/>
          <ac:spMkLst>
            <pc:docMk/>
            <pc:sldMk cId="0" sldId="259"/>
            <ac:spMk id="10" creationId="{00000000-0000-0000-0000-000000000000}"/>
          </ac:spMkLst>
        </pc:spChg>
        <pc:picChg chg="add mod">
          <ac:chgData name="Jente Adriaansen" userId="b57a3f83-33b0-41d1-a980-9298cdd71239" providerId="ADAL" clId="{5F5F57BB-2099-4278-8450-D8ECF2A4B347}" dt="2025-12-09T10:12:47.764" v="1869" actId="1076"/>
          <ac:picMkLst>
            <pc:docMk/>
            <pc:sldMk cId="0" sldId="259"/>
            <ac:picMk id="12" creationId="{B2C2321F-2280-6749-1ECF-30E01AA1DD18}"/>
          </ac:picMkLst>
        </pc:pic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18:08.991" v="1769" actId="20577"/>
              <pc2:cmMkLst xmlns:pc2="http://schemas.microsoft.com/office/powerpoint/2019/9/main/command">
                <pc:docMk/>
                <pc:sldMk cId="0" sldId="259"/>
                <pc2:cmMk id="{92CDA588-BC69-4291-A333-7127AF301310}"/>
              </pc2:cmMkLst>
            </pc226:cmChg>
          </p:ext>
        </pc:extLst>
      </pc:sldChg>
      <pc:sldChg chg="addSp delSp modSp mod">
        <pc:chgData name="Jente Adriaansen" userId="b57a3f83-33b0-41d1-a980-9298cdd71239" providerId="ADAL" clId="{5F5F57BB-2099-4278-8450-D8ECF2A4B347}" dt="2025-12-09T10:13:45.709" v="1882" actId="1076"/>
        <pc:sldMkLst>
          <pc:docMk/>
          <pc:sldMk cId="0" sldId="260"/>
        </pc:sldMkLst>
        <pc:spChg chg="mod">
          <ac:chgData name="Jente Adriaansen" userId="b57a3f83-33b0-41d1-a980-9298cdd71239" providerId="ADAL" clId="{5F5F57BB-2099-4278-8450-D8ECF2A4B347}" dt="2025-12-09T10:13:15.452" v="1875" actId="1076"/>
          <ac:spMkLst>
            <pc:docMk/>
            <pc:sldMk cId="0" sldId="260"/>
            <ac:spMk id="5" creationId="{00000000-0000-0000-0000-000000000000}"/>
          </ac:spMkLst>
        </pc:spChg>
        <pc:spChg chg="del">
          <ac:chgData name="Jente Adriaansen" userId="b57a3f83-33b0-41d1-a980-9298cdd71239" providerId="ADAL" clId="{5F5F57BB-2099-4278-8450-D8ECF2A4B347}" dt="2025-12-09T10:12:50.465" v="1870" actId="478"/>
          <ac:spMkLst>
            <pc:docMk/>
            <pc:sldMk cId="0" sldId="260"/>
            <ac:spMk id="8" creationId="{00000000-0000-0000-0000-000000000000}"/>
          </ac:spMkLst>
        </pc:spChg>
        <pc:spChg chg="del">
          <ac:chgData name="Jente Adriaansen" userId="b57a3f83-33b0-41d1-a980-9298cdd71239" providerId="ADAL" clId="{5F5F57BB-2099-4278-8450-D8ECF2A4B347}" dt="2025-12-09T10:13:27.244" v="1876" actId="478"/>
          <ac:spMkLst>
            <pc:docMk/>
            <pc:sldMk cId="0" sldId="260"/>
            <ac:spMk id="9" creationId="{00000000-0000-0000-0000-000000000000}"/>
          </ac:spMkLst>
        </pc:spChg>
        <pc:picChg chg="add del">
          <ac:chgData name="Jente Adriaansen" userId="b57a3f83-33b0-41d1-a980-9298cdd71239" providerId="ADAL" clId="{5F5F57BB-2099-4278-8450-D8ECF2A4B347}" dt="2025-12-09T10:12:53.247" v="1872" actId="478"/>
          <ac:picMkLst>
            <pc:docMk/>
            <pc:sldMk cId="0" sldId="260"/>
            <ac:picMk id="12" creationId="{324A86ED-A2A2-B26F-1B1C-A5DAED5416FB}"/>
          </ac:picMkLst>
        </pc:picChg>
        <pc:picChg chg="add mod">
          <ac:chgData name="Jente Adriaansen" userId="b57a3f83-33b0-41d1-a980-9298cdd71239" providerId="ADAL" clId="{5F5F57BB-2099-4278-8450-D8ECF2A4B347}" dt="2025-12-09T10:12:59.559" v="1873"/>
          <ac:picMkLst>
            <pc:docMk/>
            <pc:sldMk cId="0" sldId="260"/>
            <ac:picMk id="13" creationId="{4969EAF1-2592-9657-EDF0-CA9EF7CD9FD6}"/>
          </ac:picMkLst>
        </pc:picChg>
        <pc:picChg chg="add mod">
          <ac:chgData name="Jente Adriaansen" userId="b57a3f83-33b0-41d1-a980-9298cdd71239" providerId="ADAL" clId="{5F5F57BB-2099-4278-8450-D8ECF2A4B347}" dt="2025-12-09T10:13:45.709" v="1882" actId="1076"/>
          <ac:picMkLst>
            <pc:docMk/>
            <pc:sldMk cId="0" sldId="260"/>
            <ac:picMk id="15" creationId="{A377472E-FDDF-0C3E-78F1-5F497B1E54E3}"/>
          </ac:picMkLst>
        </pc:picChg>
      </pc:sldChg>
      <pc:sldChg chg="addSp modSp mod modAnim modCm">
        <pc:chgData name="Jente Adriaansen" userId="b57a3f83-33b0-41d1-a980-9298cdd71239" providerId="ADAL" clId="{5F5F57BB-2099-4278-8450-D8ECF2A4B347}" dt="2025-11-11T12:21:24.169" v="1816" actId="20577"/>
        <pc:sldMkLst>
          <pc:docMk/>
          <pc:sldMk cId="0" sldId="261"/>
        </pc:sldMkLst>
        <pc:spChg chg="mod">
          <ac:chgData name="Jente Adriaansen" userId="b57a3f83-33b0-41d1-a980-9298cdd71239" providerId="ADAL" clId="{5F5F57BB-2099-4278-8450-D8ECF2A4B347}" dt="2025-11-11T12:21:24.169" v="1816" actId="20577"/>
          <ac:spMkLst>
            <pc:docMk/>
            <pc:sldMk cId="0" sldId="261"/>
            <ac:spMk id="7" creationId="{00000000-0000-0000-0000-000000000000}"/>
          </ac:spMkLst>
        </pc:sp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21:24.169" v="1816" actId="20577"/>
              <pc2:cmMkLst xmlns:pc2="http://schemas.microsoft.com/office/powerpoint/2019/9/main/command">
                <pc:docMk/>
                <pc:sldMk cId="0" sldId="261"/>
                <pc2:cmMk id="{DDE34BA1-498C-4219-956C-599B3F893A86}"/>
              </pc2:cmMkLst>
            </pc226:cmChg>
          </p:ext>
        </pc:extLst>
      </pc:sldChg>
      <pc:sldChg chg="addSp delSp modSp mod modCm">
        <pc:chgData name="Jente Adriaansen" userId="b57a3f83-33b0-41d1-a980-9298cdd71239" providerId="ADAL" clId="{5F5F57BB-2099-4278-8450-D8ECF2A4B347}" dt="2025-12-09T10:15:04.487" v="1886" actId="1076"/>
        <pc:sldMkLst>
          <pc:docMk/>
          <pc:sldMk cId="0" sldId="262"/>
        </pc:sldMkLst>
        <pc:spChg chg="del">
          <ac:chgData name="Jente Adriaansen" userId="b57a3f83-33b0-41d1-a980-9298cdd71239" providerId="ADAL" clId="{5F5F57BB-2099-4278-8450-D8ECF2A4B347}" dt="2025-12-09T10:14:58.121" v="1883" actId="478"/>
          <ac:spMkLst>
            <pc:docMk/>
            <pc:sldMk cId="0" sldId="262"/>
            <ac:spMk id="7" creationId="{00000000-0000-0000-0000-000000000000}"/>
          </ac:spMkLst>
        </pc:spChg>
        <pc:spChg chg="mod">
          <ac:chgData name="Jente Adriaansen" userId="b57a3f83-33b0-41d1-a980-9298cdd71239" providerId="ADAL" clId="{5F5F57BB-2099-4278-8450-D8ECF2A4B347}" dt="2025-11-11T12:18:20.160" v="1772" actId="6549"/>
          <ac:spMkLst>
            <pc:docMk/>
            <pc:sldMk cId="0" sldId="262"/>
            <ac:spMk id="9" creationId="{00000000-0000-0000-0000-000000000000}"/>
          </ac:spMkLst>
        </pc:spChg>
        <pc:spChg chg="mod">
          <ac:chgData name="Jente Adriaansen" userId="b57a3f83-33b0-41d1-a980-9298cdd71239" providerId="ADAL" clId="{5F5F57BB-2099-4278-8450-D8ECF2A4B347}" dt="2025-11-11T12:21:36.439" v="1818" actId="20577"/>
          <ac:spMkLst>
            <pc:docMk/>
            <pc:sldMk cId="0" sldId="262"/>
            <ac:spMk id="10" creationId="{00000000-0000-0000-0000-000000000000}"/>
          </ac:spMkLst>
        </pc:spChg>
        <pc:picChg chg="add mod">
          <ac:chgData name="Jente Adriaansen" userId="b57a3f83-33b0-41d1-a980-9298cdd71239" providerId="ADAL" clId="{5F5F57BB-2099-4278-8450-D8ECF2A4B347}" dt="2025-12-09T10:15:04.487" v="1886" actId="1076"/>
          <ac:picMkLst>
            <pc:docMk/>
            <pc:sldMk cId="0" sldId="262"/>
            <ac:picMk id="12" creationId="{F1E1EEDA-B85F-A259-AEB1-1EC4FD973DB9}"/>
          </ac:picMkLst>
        </pc:pic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21:36.439" v="1818" actId="20577"/>
              <pc2:cmMkLst xmlns:pc2="http://schemas.microsoft.com/office/powerpoint/2019/9/main/command">
                <pc:docMk/>
                <pc:sldMk cId="0" sldId="262"/>
                <pc2:cmMk id="{8979A1CA-56BE-4676-9D97-FCF252043630}"/>
              </pc2:cmMkLst>
            </pc226:cmChg>
          </p:ext>
        </pc:extLst>
      </pc:sldChg>
      <pc:sldChg chg="addSp delSp modSp mod">
        <pc:chgData name="Jente Adriaansen" userId="b57a3f83-33b0-41d1-a980-9298cdd71239" providerId="ADAL" clId="{5F5F57BB-2099-4278-8450-D8ECF2A4B347}" dt="2025-12-09T10:15:38.258" v="1892" actId="1076"/>
        <pc:sldMkLst>
          <pc:docMk/>
          <pc:sldMk cId="0" sldId="263"/>
        </pc:sldMkLst>
        <pc:spChg chg="del">
          <ac:chgData name="Jente Adriaansen" userId="b57a3f83-33b0-41d1-a980-9298cdd71239" providerId="ADAL" clId="{5F5F57BB-2099-4278-8450-D8ECF2A4B347}" dt="2025-12-09T10:15:30.520" v="1889" actId="478"/>
          <ac:spMkLst>
            <pc:docMk/>
            <pc:sldMk cId="0" sldId="263"/>
            <ac:spMk id="7" creationId="{00000000-0000-0000-0000-000000000000}"/>
          </ac:spMkLst>
        </pc:spChg>
        <pc:spChg chg="del">
          <ac:chgData name="Jente Adriaansen" userId="b57a3f83-33b0-41d1-a980-9298cdd71239" providerId="ADAL" clId="{5F5F57BB-2099-4278-8450-D8ECF2A4B347}" dt="2025-12-09T10:15:07.901" v="1887" actId="478"/>
          <ac:spMkLst>
            <pc:docMk/>
            <pc:sldMk cId="0" sldId="263"/>
            <ac:spMk id="9" creationId="{00000000-0000-0000-0000-000000000000}"/>
          </ac:spMkLst>
        </pc:spChg>
        <pc:picChg chg="add mod">
          <ac:chgData name="Jente Adriaansen" userId="b57a3f83-33b0-41d1-a980-9298cdd71239" providerId="ADAL" clId="{5F5F57BB-2099-4278-8450-D8ECF2A4B347}" dt="2025-12-09T10:15:08.391" v="1888"/>
          <ac:picMkLst>
            <pc:docMk/>
            <pc:sldMk cId="0" sldId="263"/>
            <ac:picMk id="10" creationId="{E5C12FA5-F720-8E36-1928-18E29DB9F2BF}"/>
          </ac:picMkLst>
        </pc:picChg>
        <pc:picChg chg="add mod">
          <ac:chgData name="Jente Adriaansen" userId="b57a3f83-33b0-41d1-a980-9298cdd71239" providerId="ADAL" clId="{5F5F57BB-2099-4278-8450-D8ECF2A4B347}" dt="2025-12-09T10:15:38.258" v="1892" actId="1076"/>
          <ac:picMkLst>
            <pc:docMk/>
            <pc:sldMk cId="0" sldId="263"/>
            <ac:picMk id="12" creationId="{03F2E949-7E04-1374-1B7A-4CFCB417487F}"/>
          </ac:picMkLst>
        </pc:picChg>
      </pc:sldChg>
      <pc:sldChg chg="addSp modSp mod ord modAnim modCm">
        <pc:chgData name="Jente Adriaansen" userId="b57a3f83-33b0-41d1-a980-9298cdd71239" providerId="ADAL" clId="{5F5F57BB-2099-4278-8450-D8ECF2A4B347}" dt="2025-11-11T12:22:38.599" v="1824" actId="1076"/>
        <pc:sldMkLst>
          <pc:docMk/>
          <pc:sldMk cId="0" sldId="264"/>
        </pc:sldMkLst>
        <pc:spChg chg="mod">
          <ac:chgData name="Jente Adriaansen" userId="b57a3f83-33b0-41d1-a980-9298cdd71239" providerId="ADAL" clId="{5F5F57BB-2099-4278-8450-D8ECF2A4B347}" dt="2025-11-11T12:22:38.599" v="1824" actId="1076"/>
          <ac:spMkLst>
            <pc:docMk/>
            <pc:sldMk cId="0" sldId="264"/>
            <ac:spMk id="7" creationId="{00000000-0000-0000-0000-000000000000}"/>
          </ac:spMkLst>
        </pc:sp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22:30.673" v="1823" actId="20577"/>
              <pc2:cmMkLst xmlns:pc2="http://schemas.microsoft.com/office/powerpoint/2019/9/main/command">
                <pc:docMk/>
                <pc:sldMk cId="0" sldId="264"/>
                <pc2:cmMk id="{816BD699-C7A6-429A-A0E4-3899EEFDE4E3}"/>
              </pc2:cmMkLst>
            </pc226:cmChg>
          </p:ext>
        </pc:extLst>
      </pc:sldChg>
      <pc:sldChg chg="addSp delSp modSp mod ord">
        <pc:chgData name="Jente Adriaansen" userId="b57a3f83-33b0-41d1-a980-9298cdd71239" providerId="ADAL" clId="{5F5F57BB-2099-4278-8450-D8ECF2A4B347}" dt="2025-12-09T10:17:08.069" v="1912" actId="1076"/>
        <pc:sldMkLst>
          <pc:docMk/>
          <pc:sldMk cId="0" sldId="265"/>
        </pc:sldMkLst>
        <pc:spChg chg="del">
          <ac:chgData name="Jente Adriaansen" userId="b57a3f83-33b0-41d1-a980-9298cdd71239" providerId="ADAL" clId="{5F5F57BB-2099-4278-8450-D8ECF2A4B347}" dt="2025-12-09T10:16:40" v="1907" actId="478"/>
          <ac:spMkLst>
            <pc:docMk/>
            <pc:sldMk cId="0" sldId="265"/>
            <ac:spMk id="7" creationId="{00000000-0000-0000-0000-000000000000}"/>
          </ac:spMkLst>
        </pc:spChg>
        <pc:spChg chg="mod">
          <ac:chgData name="Jente Adriaansen" userId="b57a3f83-33b0-41d1-a980-9298cdd71239" providerId="ADAL" clId="{5F5F57BB-2099-4278-8450-D8ECF2A4B347}" dt="2025-11-11T12:23:06.388" v="1827" actId="207"/>
          <ac:spMkLst>
            <pc:docMk/>
            <pc:sldMk cId="0" sldId="265"/>
            <ac:spMk id="10" creationId="{00000000-0000-0000-0000-000000000000}"/>
          </ac:spMkLst>
        </pc:spChg>
        <pc:picChg chg="add mod">
          <ac:chgData name="Jente Adriaansen" userId="b57a3f83-33b0-41d1-a980-9298cdd71239" providerId="ADAL" clId="{5F5F57BB-2099-4278-8450-D8ECF2A4B347}" dt="2025-12-09T10:17:08.069" v="1912" actId="1076"/>
          <ac:picMkLst>
            <pc:docMk/>
            <pc:sldMk cId="0" sldId="265"/>
            <ac:picMk id="12" creationId="{1A8F9905-DC0D-C8D4-7A1B-F48A8C129BAC}"/>
          </ac:picMkLst>
        </pc:picChg>
      </pc:sldChg>
      <pc:sldChg chg="addSp delSp modSp mod ord modNotesTx">
        <pc:chgData name="Jente Adriaansen" userId="b57a3f83-33b0-41d1-a980-9298cdd71239" providerId="ADAL" clId="{5F5F57BB-2099-4278-8450-D8ECF2A4B347}" dt="2025-12-09T10:17:47.673" v="1922" actId="14100"/>
        <pc:sldMkLst>
          <pc:docMk/>
          <pc:sldMk cId="0" sldId="266"/>
        </pc:sldMkLst>
        <pc:spChg chg="del">
          <ac:chgData name="Jente Adriaansen" userId="b57a3f83-33b0-41d1-a980-9298cdd71239" providerId="ADAL" clId="{5F5F57BB-2099-4278-8450-D8ECF2A4B347}" dt="2025-12-09T10:17:10.699" v="1913" actId="478"/>
          <ac:spMkLst>
            <pc:docMk/>
            <pc:sldMk cId="0" sldId="266"/>
            <ac:spMk id="7" creationId="{00000000-0000-0000-0000-000000000000}"/>
          </ac:spMkLst>
        </pc:spChg>
        <pc:spChg chg="del">
          <ac:chgData name="Jente Adriaansen" userId="b57a3f83-33b0-41d1-a980-9298cdd71239" providerId="ADAL" clId="{5F5F57BB-2099-4278-8450-D8ECF2A4B347}" dt="2025-12-09T10:17:37.410" v="1918" actId="478"/>
          <ac:spMkLst>
            <pc:docMk/>
            <pc:sldMk cId="0" sldId="266"/>
            <ac:spMk id="8" creationId="{00000000-0000-0000-0000-000000000000}"/>
          </ac:spMkLst>
        </pc:spChg>
        <pc:picChg chg="add del mod">
          <ac:chgData name="Jente Adriaansen" userId="b57a3f83-33b0-41d1-a980-9298cdd71239" providerId="ADAL" clId="{5F5F57BB-2099-4278-8450-D8ECF2A4B347}" dt="2025-12-09T10:17:17.726" v="1916" actId="478"/>
          <ac:picMkLst>
            <pc:docMk/>
            <pc:sldMk cId="0" sldId="266"/>
            <ac:picMk id="11" creationId="{FAD2106E-C00A-DB53-26DE-F1397C829E1D}"/>
          </ac:picMkLst>
        </pc:picChg>
        <pc:picChg chg="add mod">
          <ac:chgData name="Jente Adriaansen" userId="b57a3f83-33b0-41d1-a980-9298cdd71239" providerId="ADAL" clId="{5F5F57BB-2099-4278-8450-D8ECF2A4B347}" dt="2025-12-09T10:17:21.800" v="1917"/>
          <ac:picMkLst>
            <pc:docMk/>
            <pc:sldMk cId="0" sldId="266"/>
            <ac:picMk id="12" creationId="{86C9B8D2-4512-1C16-4248-429BDFB2F604}"/>
          </ac:picMkLst>
        </pc:picChg>
        <pc:picChg chg="add mod">
          <ac:chgData name="Jente Adriaansen" userId="b57a3f83-33b0-41d1-a980-9298cdd71239" providerId="ADAL" clId="{5F5F57BB-2099-4278-8450-D8ECF2A4B347}" dt="2025-12-09T10:17:47.673" v="1922" actId="14100"/>
          <ac:picMkLst>
            <pc:docMk/>
            <pc:sldMk cId="0" sldId="266"/>
            <ac:picMk id="14" creationId="{3E5D15AB-8814-1103-E47D-3B1BC48B69B1}"/>
          </ac:picMkLst>
        </pc:picChg>
      </pc:sldChg>
      <pc:sldChg chg="addSp modSp mod modAnim">
        <pc:chgData name="Jente Adriaansen" userId="b57a3f83-33b0-41d1-a980-9298cdd71239" providerId="ADAL" clId="{5F5F57BB-2099-4278-8450-D8ECF2A4B347}" dt="2025-11-11T12:18:36.718" v="1774" actId="14100"/>
        <pc:sldMkLst>
          <pc:docMk/>
          <pc:sldMk cId="0" sldId="267"/>
        </pc:sldMkLst>
        <pc:spChg chg="mod">
          <ac:chgData name="Jente Adriaansen" userId="b57a3f83-33b0-41d1-a980-9298cdd71239" providerId="ADAL" clId="{5F5F57BB-2099-4278-8450-D8ECF2A4B347}" dt="2025-11-11T12:18:36.718" v="1774" actId="14100"/>
          <ac:spMkLst>
            <pc:docMk/>
            <pc:sldMk cId="0" sldId="267"/>
            <ac:spMk id="7" creationId="{00000000-0000-0000-0000-000000000000}"/>
          </ac:spMkLst>
        </pc:spChg>
      </pc:sldChg>
      <pc:sldChg chg="addSp delSp modSp mod modCm">
        <pc:chgData name="Jente Adriaansen" userId="b57a3f83-33b0-41d1-a980-9298cdd71239" providerId="ADAL" clId="{5F5F57BB-2099-4278-8450-D8ECF2A4B347}" dt="2025-12-09T10:15:57.288" v="1897" actId="14100"/>
        <pc:sldMkLst>
          <pc:docMk/>
          <pc:sldMk cId="0" sldId="268"/>
        </pc:sldMkLst>
        <pc:spChg chg="mod">
          <ac:chgData name="Jente Adriaansen" userId="b57a3f83-33b0-41d1-a980-9298cdd71239" providerId="ADAL" clId="{5F5F57BB-2099-4278-8450-D8ECF2A4B347}" dt="2025-11-11T12:18:42.655" v="1776" actId="20577"/>
          <ac:spMkLst>
            <pc:docMk/>
            <pc:sldMk cId="0" sldId="268"/>
            <ac:spMk id="8" creationId="{00000000-0000-0000-0000-000000000000}"/>
          </ac:spMkLst>
        </pc:spChg>
        <pc:spChg chg="mod">
          <ac:chgData name="Jente Adriaansen" userId="b57a3f83-33b0-41d1-a980-9298cdd71239" providerId="ADAL" clId="{5F5F57BB-2099-4278-8450-D8ECF2A4B347}" dt="2025-11-11T12:22:13.141" v="1820" actId="207"/>
          <ac:spMkLst>
            <pc:docMk/>
            <pc:sldMk cId="0" sldId="268"/>
            <ac:spMk id="9" creationId="{00000000-0000-0000-0000-000000000000}"/>
          </ac:spMkLst>
        </pc:spChg>
        <pc:spChg chg="del">
          <ac:chgData name="Jente Adriaansen" userId="b57a3f83-33b0-41d1-a980-9298cdd71239" providerId="ADAL" clId="{5F5F57BB-2099-4278-8450-D8ECF2A4B347}" dt="2025-12-09T10:15:49.919" v="1893" actId="478"/>
          <ac:spMkLst>
            <pc:docMk/>
            <pc:sldMk cId="0" sldId="268"/>
            <ac:spMk id="10" creationId="{00000000-0000-0000-0000-000000000000}"/>
          </ac:spMkLst>
        </pc:spChg>
        <pc:picChg chg="add mod">
          <ac:chgData name="Jente Adriaansen" userId="b57a3f83-33b0-41d1-a980-9298cdd71239" providerId="ADAL" clId="{5F5F57BB-2099-4278-8450-D8ECF2A4B347}" dt="2025-12-09T10:15:57.288" v="1897" actId="14100"/>
          <ac:picMkLst>
            <pc:docMk/>
            <pc:sldMk cId="0" sldId="268"/>
            <ac:picMk id="12" creationId="{6411CC52-EC2D-C545-AF91-BA27FDB760BD}"/>
          </ac:picMkLst>
        </pc:pic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18:40.339" v="1775" actId="20577"/>
              <pc2:cmMkLst xmlns:pc2="http://schemas.microsoft.com/office/powerpoint/2019/9/main/command">
                <pc:docMk/>
                <pc:sldMk cId="0" sldId="268"/>
                <pc2:cmMk id="{30EB1B94-329D-4915-86F0-35BD6F10C698}"/>
              </pc2:cmMkLst>
            </pc226:cmChg>
          </p:ext>
        </pc:extLst>
      </pc:sldChg>
      <pc:sldChg chg="addSp delSp modSp mod">
        <pc:chgData name="Jente Adriaansen" userId="b57a3f83-33b0-41d1-a980-9298cdd71239" providerId="ADAL" clId="{5F5F57BB-2099-4278-8450-D8ECF2A4B347}" dt="2025-12-09T10:16:25.972" v="1906" actId="1076"/>
        <pc:sldMkLst>
          <pc:docMk/>
          <pc:sldMk cId="0" sldId="269"/>
        </pc:sldMkLst>
        <pc:spChg chg="del">
          <ac:chgData name="Jente Adriaansen" userId="b57a3f83-33b0-41d1-a980-9298cdd71239" providerId="ADAL" clId="{5F5F57BB-2099-4278-8450-D8ECF2A4B347}" dt="2025-12-09T10:16:04.105" v="1898" actId="478"/>
          <ac:spMkLst>
            <pc:docMk/>
            <pc:sldMk cId="0" sldId="269"/>
            <ac:spMk id="7" creationId="{00000000-0000-0000-0000-000000000000}"/>
          </ac:spMkLst>
        </pc:spChg>
        <pc:spChg chg="del">
          <ac:chgData name="Jente Adriaansen" userId="b57a3f83-33b0-41d1-a980-9298cdd71239" providerId="ADAL" clId="{5F5F57BB-2099-4278-8450-D8ECF2A4B347}" dt="2025-12-09T10:16:17.371" v="1902" actId="478"/>
          <ac:spMkLst>
            <pc:docMk/>
            <pc:sldMk cId="0" sldId="269"/>
            <ac:spMk id="8" creationId="{00000000-0000-0000-0000-000000000000}"/>
          </ac:spMkLst>
        </pc:spChg>
        <pc:spChg chg="del">
          <ac:chgData name="Jente Adriaansen" userId="b57a3f83-33b0-41d1-a980-9298cdd71239" providerId="ADAL" clId="{5F5F57BB-2099-4278-8450-D8ECF2A4B347}" dt="2025-12-09T10:16:18.729" v="1903" actId="478"/>
          <ac:spMkLst>
            <pc:docMk/>
            <pc:sldMk cId="0" sldId="269"/>
            <ac:spMk id="10" creationId="{00000000-0000-0000-0000-000000000000}"/>
          </ac:spMkLst>
        </pc:spChg>
        <pc:picChg chg="add del">
          <ac:chgData name="Jente Adriaansen" userId="b57a3f83-33b0-41d1-a980-9298cdd71239" providerId="ADAL" clId="{5F5F57BB-2099-4278-8450-D8ECF2A4B347}" dt="2025-12-09T10:16:05.676" v="1900" actId="478"/>
          <ac:picMkLst>
            <pc:docMk/>
            <pc:sldMk cId="0" sldId="269"/>
            <ac:picMk id="12" creationId="{23B1A635-C5B8-66FA-E132-D31CB115F1A8}"/>
          </ac:picMkLst>
        </pc:picChg>
        <pc:picChg chg="add mod">
          <ac:chgData name="Jente Adriaansen" userId="b57a3f83-33b0-41d1-a980-9298cdd71239" providerId="ADAL" clId="{5F5F57BB-2099-4278-8450-D8ECF2A4B347}" dt="2025-12-09T10:16:09.703" v="1901"/>
          <ac:picMkLst>
            <pc:docMk/>
            <pc:sldMk cId="0" sldId="269"/>
            <ac:picMk id="13" creationId="{771CC55E-23E4-5058-8D59-38A5F68B3DEE}"/>
          </ac:picMkLst>
        </pc:picChg>
        <pc:picChg chg="add mod">
          <ac:chgData name="Jente Adriaansen" userId="b57a3f83-33b0-41d1-a980-9298cdd71239" providerId="ADAL" clId="{5F5F57BB-2099-4278-8450-D8ECF2A4B347}" dt="2025-12-09T10:16:25.972" v="1906" actId="1076"/>
          <ac:picMkLst>
            <pc:docMk/>
            <pc:sldMk cId="0" sldId="269"/>
            <ac:picMk id="15" creationId="{1F43FFBE-7767-8D7D-F993-C65A590EF548}"/>
          </ac:picMkLst>
        </pc:picChg>
      </pc:sldChg>
      <pc:sldChg chg="addSp delSp modSp add del mod setBg delAnim modAnim modCm">
        <pc:chgData name="Jente Adriaansen" userId="b57a3f83-33b0-41d1-a980-9298cdd71239" providerId="ADAL" clId="{5F5F57BB-2099-4278-8450-D8ECF2A4B347}" dt="2025-11-11T12:23:31.714" v="1833" actId="1076"/>
        <pc:sldMkLst>
          <pc:docMk/>
          <pc:sldMk cId="0" sldId="271"/>
        </pc:sldMkLst>
        <pc:spChg chg="mod">
          <ac:chgData name="Jente Adriaansen" userId="b57a3f83-33b0-41d1-a980-9298cdd71239" providerId="ADAL" clId="{5F5F57BB-2099-4278-8450-D8ECF2A4B347}" dt="2025-11-11T12:23:28.806" v="1832" actId="1076"/>
          <ac:spMkLst>
            <pc:docMk/>
            <pc:sldMk cId="0" sldId="271"/>
            <ac:spMk id="7" creationId="{00000000-0000-0000-0000-000000000000}"/>
          </ac:spMkLst>
        </pc:spChg>
        <pc:picChg chg="add mod">
          <ac:chgData name="Jente Adriaansen" userId="b57a3f83-33b0-41d1-a980-9298cdd71239" providerId="ADAL" clId="{5F5F57BB-2099-4278-8450-D8ECF2A4B347}" dt="2025-11-11T12:23:31.714" v="1833" actId="1076"/>
          <ac:picMkLst>
            <pc:docMk/>
            <pc:sldMk cId="0" sldId="271"/>
            <ac:picMk id="9" creationId="{703A1493-0294-048B-BE78-5524E84A1C4D}"/>
          </ac:picMkLst>
        </pc:pic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23:22.347" v="1830" actId="20577"/>
              <pc2:cmMkLst xmlns:pc2="http://schemas.microsoft.com/office/powerpoint/2019/9/main/command">
                <pc:docMk/>
                <pc:sldMk cId="0" sldId="271"/>
                <pc2:cmMk id="{79CC5FA2-9E23-4C6C-A514-8769C0616205}"/>
              </pc2:cmMkLst>
            </pc226:cmChg>
          </p:ext>
        </pc:extLst>
      </pc:sldChg>
      <pc:sldChg chg="addSp delSp modSp add del mod setBg modNotesTx">
        <pc:chgData name="Jente Adriaansen" userId="b57a3f83-33b0-41d1-a980-9298cdd71239" providerId="ADAL" clId="{5F5F57BB-2099-4278-8450-D8ECF2A4B347}" dt="2025-12-09T10:18:02.629" v="1926" actId="1076"/>
        <pc:sldMkLst>
          <pc:docMk/>
          <pc:sldMk cId="0" sldId="272"/>
        </pc:sldMkLst>
        <pc:spChg chg="del">
          <ac:chgData name="Jente Adriaansen" userId="b57a3f83-33b0-41d1-a980-9298cdd71239" providerId="ADAL" clId="{5F5F57BB-2099-4278-8450-D8ECF2A4B347}" dt="2025-12-09T10:17:56.675" v="1923" actId="478"/>
          <ac:spMkLst>
            <pc:docMk/>
            <pc:sldMk cId="0" sldId="272"/>
            <ac:spMk id="7" creationId="{00000000-0000-0000-0000-000000000000}"/>
          </ac:spMkLst>
        </pc:spChg>
        <pc:spChg chg="mod">
          <ac:chgData name="Jente Adriaansen" userId="b57a3f83-33b0-41d1-a980-9298cdd71239" providerId="ADAL" clId="{5F5F57BB-2099-4278-8450-D8ECF2A4B347}" dt="2025-11-11T12:19:06.091" v="1779" actId="6549"/>
          <ac:spMkLst>
            <pc:docMk/>
            <pc:sldMk cId="0" sldId="272"/>
            <ac:spMk id="9" creationId="{00000000-0000-0000-0000-000000000000}"/>
          </ac:spMkLst>
        </pc:spChg>
        <pc:spChg chg="mod">
          <ac:chgData name="Jente Adriaansen" userId="b57a3f83-33b0-41d1-a980-9298cdd71239" providerId="ADAL" clId="{5F5F57BB-2099-4278-8450-D8ECF2A4B347}" dt="2025-11-11T12:19:04.588" v="1778" actId="6549"/>
          <ac:spMkLst>
            <pc:docMk/>
            <pc:sldMk cId="0" sldId="272"/>
            <ac:spMk id="10" creationId="{00000000-0000-0000-0000-000000000000}"/>
          </ac:spMkLst>
        </pc:spChg>
        <pc:picChg chg="add mod">
          <ac:chgData name="Jente Adriaansen" userId="b57a3f83-33b0-41d1-a980-9298cdd71239" providerId="ADAL" clId="{5F5F57BB-2099-4278-8450-D8ECF2A4B347}" dt="2025-12-09T10:18:02.629" v="1926" actId="1076"/>
          <ac:picMkLst>
            <pc:docMk/>
            <pc:sldMk cId="0" sldId="272"/>
            <ac:picMk id="12" creationId="{AAD9C368-DF9F-1B32-4A80-B5E50528BB58}"/>
          </ac:picMkLst>
        </pc:picChg>
      </pc:sldChg>
      <pc:sldChg chg="addSp delSp modSp mod">
        <pc:chgData name="Jente Adriaansen" userId="b57a3f83-33b0-41d1-a980-9298cdd71239" providerId="ADAL" clId="{5F5F57BB-2099-4278-8450-D8ECF2A4B347}" dt="2025-12-09T10:18:11.824" v="1930"/>
        <pc:sldMkLst>
          <pc:docMk/>
          <pc:sldMk cId="0" sldId="273"/>
        </pc:sldMkLst>
        <pc:spChg chg="del">
          <ac:chgData name="Jente Adriaansen" userId="b57a3f83-33b0-41d1-a980-9298cdd71239" providerId="ADAL" clId="{5F5F57BB-2099-4278-8450-D8ECF2A4B347}" dt="2025-12-09T10:18:06.507" v="1927" actId="478"/>
          <ac:spMkLst>
            <pc:docMk/>
            <pc:sldMk cId="0" sldId="273"/>
            <ac:spMk id="8" creationId="{00000000-0000-0000-0000-000000000000}"/>
          </ac:spMkLst>
        </pc:spChg>
        <pc:picChg chg="add del">
          <ac:chgData name="Jente Adriaansen" userId="b57a3f83-33b0-41d1-a980-9298cdd71239" providerId="ADAL" clId="{5F5F57BB-2099-4278-8450-D8ECF2A4B347}" dt="2025-12-09T10:18:07.881" v="1929" actId="478"/>
          <ac:picMkLst>
            <pc:docMk/>
            <pc:sldMk cId="0" sldId="273"/>
            <ac:picMk id="11" creationId="{61918EF1-6396-87F1-EBDE-C07DD93784E1}"/>
          </ac:picMkLst>
        </pc:picChg>
        <pc:picChg chg="add mod">
          <ac:chgData name="Jente Adriaansen" userId="b57a3f83-33b0-41d1-a980-9298cdd71239" providerId="ADAL" clId="{5F5F57BB-2099-4278-8450-D8ECF2A4B347}" dt="2025-12-09T10:18:11.824" v="1930"/>
          <ac:picMkLst>
            <pc:docMk/>
            <pc:sldMk cId="0" sldId="273"/>
            <ac:picMk id="12" creationId="{837656AE-3340-315A-94C7-2C95EC92333F}"/>
          </ac:picMkLst>
        </pc:picChg>
      </pc:sldChg>
      <pc:sldChg chg="addSp modSp add del mod setBg modAnim">
        <pc:chgData name="Jente Adriaansen" userId="b57a3f83-33b0-41d1-a980-9298cdd71239" providerId="ADAL" clId="{5F5F57BB-2099-4278-8450-D8ECF2A4B347}" dt="2025-11-11T12:24:19.016" v="1838" actId="1076"/>
        <pc:sldMkLst>
          <pc:docMk/>
          <pc:sldMk cId="0" sldId="274"/>
        </pc:sldMkLst>
        <pc:spChg chg="mod">
          <ac:chgData name="Jente Adriaansen" userId="b57a3f83-33b0-41d1-a980-9298cdd71239" providerId="ADAL" clId="{5F5F57BB-2099-4278-8450-D8ECF2A4B347}" dt="2025-11-11T12:24:14.597" v="1837" actId="20577"/>
          <ac:spMkLst>
            <pc:docMk/>
            <pc:sldMk cId="0" sldId="274"/>
            <ac:spMk id="7" creationId="{00000000-0000-0000-0000-000000000000}"/>
          </ac:spMkLst>
        </pc:spChg>
        <pc:picChg chg="add mod">
          <ac:chgData name="Jente Adriaansen" userId="b57a3f83-33b0-41d1-a980-9298cdd71239" providerId="ADAL" clId="{5F5F57BB-2099-4278-8450-D8ECF2A4B347}" dt="2025-11-11T12:24:19.016" v="1838" actId="1076"/>
          <ac:picMkLst>
            <pc:docMk/>
            <pc:sldMk cId="0" sldId="274"/>
            <ac:picMk id="8" creationId="{54D3A013-715D-DE54-7F04-5D928293F843}"/>
          </ac:picMkLst>
        </pc:picChg>
      </pc:sldChg>
      <pc:sldChg chg="addSp delSp modSp add del mod setBg modCm modNotesTx">
        <pc:chgData name="Jente Adriaansen" userId="b57a3f83-33b0-41d1-a980-9298cdd71239" providerId="ADAL" clId="{5F5F57BB-2099-4278-8450-D8ECF2A4B347}" dt="2025-12-09T10:18:28.906" v="1934" actId="1076"/>
        <pc:sldMkLst>
          <pc:docMk/>
          <pc:sldMk cId="0" sldId="275"/>
        </pc:sldMkLst>
        <pc:spChg chg="del">
          <ac:chgData name="Jente Adriaansen" userId="b57a3f83-33b0-41d1-a980-9298cdd71239" providerId="ADAL" clId="{5F5F57BB-2099-4278-8450-D8ECF2A4B347}" dt="2025-12-09T10:18:22.901" v="1931" actId="478"/>
          <ac:spMkLst>
            <pc:docMk/>
            <pc:sldMk cId="0" sldId="275"/>
            <ac:spMk id="7" creationId="{00000000-0000-0000-0000-000000000000}"/>
          </ac:spMkLst>
        </pc:spChg>
        <pc:spChg chg="mod">
          <ac:chgData name="Jente Adriaansen" userId="b57a3f83-33b0-41d1-a980-9298cdd71239" providerId="ADAL" clId="{5F5F57BB-2099-4278-8450-D8ECF2A4B347}" dt="2025-11-11T12:19:14.507" v="1780" actId="6549"/>
          <ac:spMkLst>
            <pc:docMk/>
            <pc:sldMk cId="0" sldId="275"/>
            <ac:spMk id="9" creationId="{00000000-0000-0000-0000-000000000000}"/>
          </ac:spMkLst>
        </pc:spChg>
        <pc:spChg chg="mod">
          <ac:chgData name="Jente Adriaansen" userId="b57a3f83-33b0-41d1-a980-9298cdd71239" providerId="ADAL" clId="{5F5F57BB-2099-4278-8450-D8ECF2A4B347}" dt="2025-11-11T12:19:25.111" v="1781" actId="6549"/>
          <ac:spMkLst>
            <pc:docMk/>
            <pc:sldMk cId="0" sldId="275"/>
            <ac:spMk id="10" creationId="{00000000-0000-0000-0000-000000000000}"/>
          </ac:spMkLst>
        </pc:spChg>
        <pc:picChg chg="add mod">
          <ac:chgData name="Jente Adriaansen" userId="b57a3f83-33b0-41d1-a980-9298cdd71239" providerId="ADAL" clId="{5F5F57BB-2099-4278-8450-D8ECF2A4B347}" dt="2025-12-09T10:18:28.906" v="1934" actId="1076"/>
          <ac:picMkLst>
            <pc:docMk/>
            <pc:sldMk cId="0" sldId="275"/>
            <ac:picMk id="12" creationId="{13A562EF-9251-3841-9DED-933361E2D00F}"/>
          </ac:picMkLst>
        </pc:pic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19:25.111" v="1781" actId="6549"/>
              <pc2:cmMkLst xmlns:pc2="http://schemas.microsoft.com/office/powerpoint/2019/9/main/command">
                <pc:docMk/>
                <pc:sldMk cId="0" sldId="275"/>
                <pc2:cmMk id="{A12EF39D-C693-44F8-857D-CA50F626BCB9}"/>
              </pc2:cmMkLst>
            </pc226:cmChg>
          </p:ext>
        </pc:extLst>
      </pc:sldChg>
      <pc:sldChg chg="addSp delSp modSp mod">
        <pc:chgData name="Jente Adriaansen" userId="b57a3f83-33b0-41d1-a980-9298cdd71239" providerId="ADAL" clId="{5F5F57BB-2099-4278-8450-D8ECF2A4B347}" dt="2025-12-09T10:20:20.227" v="1953" actId="1076"/>
        <pc:sldMkLst>
          <pc:docMk/>
          <pc:sldMk cId="0" sldId="276"/>
        </pc:sldMkLst>
        <pc:spChg chg="del">
          <ac:chgData name="Jente Adriaansen" userId="b57a3f83-33b0-41d1-a980-9298cdd71239" providerId="ADAL" clId="{5F5F57BB-2099-4278-8450-D8ECF2A4B347}" dt="2025-12-09T10:19:47.440" v="1939" actId="478"/>
          <ac:spMkLst>
            <pc:docMk/>
            <pc:sldMk cId="0" sldId="276"/>
            <ac:spMk id="7" creationId="{00000000-0000-0000-0000-000000000000}"/>
          </ac:spMkLst>
        </pc:spChg>
        <pc:spChg chg="del">
          <ac:chgData name="Jente Adriaansen" userId="b57a3f83-33b0-41d1-a980-9298cdd71239" providerId="ADAL" clId="{5F5F57BB-2099-4278-8450-D8ECF2A4B347}" dt="2025-12-09T10:19:30.995" v="1935" actId="478"/>
          <ac:spMkLst>
            <pc:docMk/>
            <pc:sldMk cId="0" sldId="276"/>
            <ac:spMk id="9" creationId="{00000000-0000-0000-0000-000000000000}"/>
          </ac:spMkLst>
        </pc:spChg>
        <pc:picChg chg="add del">
          <ac:chgData name="Jente Adriaansen" userId="b57a3f83-33b0-41d1-a980-9298cdd71239" providerId="ADAL" clId="{5F5F57BB-2099-4278-8450-D8ECF2A4B347}" dt="2025-12-09T10:19:32.873" v="1937" actId="478"/>
          <ac:picMkLst>
            <pc:docMk/>
            <pc:sldMk cId="0" sldId="276"/>
            <ac:picMk id="12" creationId="{895261F8-7D3B-1ABD-CEF2-5E0201B7C5F3}"/>
          </ac:picMkLst>
        </pc:picChg>
        <pc:picChg chg="add mod">
          <ac:chgData name="Jente Adriaansen" userId="b57a3f83-33b0-41d1-a980-9298cdd71239" providerId="ADAL" clId="{5F5F57BB-2099-4278-8450-D8ECF2A4B347}" dt="2025-12-09T10:19:37.559" v="1938"/>
          <ac:picMkLst>
            <pc:docMk/>
            <pc:sldMk cId="0" sldId="276"/>
            <ac:picMk id="13" creationId="{EB28F743-894E-7F81-99F0-910FC634014C}"/>
          </ac:picMkLst>
        </pc:picChg>
        <pc:picChg chg="add mod">
          <ac:chgData name="Jente Adriaansen" userId="b57a3f83-33b0-41d1-a980-9298cdd71239" providerId="ADAL" clId="{5F5F57BB-2099-4278-8450-D8ECF2A4B347}" dt="2025-12-09T10:20:20.227" v="1953" actId="1076"/>
          <ac:picMkLst>
            <pc:docMk/>
            <pc:sldMk cId="0" sldId="276"/>
            <ac:picMk id="15" creationId="{15F55D48-8FD9-F684-C70E-319236C5AF8E}"/>
          </ac:picMkLst>
        </pc:picChg>
      </pc:sldChg>
      <pc:sldChg chg="addSp delSp modSp mod">
        <pc:chgData name="Jente Adriaansen" userId="b57a3f83-33b0-41d1-a980-9298cdd71239" providerId="ADAL" clId="{5F5F57BB-2099-4278-8450-D8ECF2A4B347}" dt="2025-12-09T10:20:37.406" v="1957" actId="1076"/>
        <pc:sldMkLst>
          <pc:docMk/>
          <pc:sldMk cId="747220694" sldId="284"/>
        </pc:sldMkLst>
        <pc:picChg chg="add mod">
          <ac:chgData name="Jente Adriaansen" userId="b57a3f83-33b0-41d1-a980-9298cdd71239" providerId="ADAL" clId="{5F5F57BB-2099-4278-8450-D8ECF2A4B347}" dt="2025-12-09T10:20:37.406" v="1957" actId="1076"/>
          <ac:picMkLst>
            <pc:docMk/>
            <pc:sldMk cId="747220694" sldId="284"/>
            <ac:picMk id="11" creationId="{F30B2B60-0390-7653-B876-871136A2AC15}"/>
          </ac:picMkLst>
        </pc:picChg>
        <pc:picChg chg="del">
          <ac:chgData name="Jente Adriaansen" userId="b57a3f83-33b0-41d1-a980-9298cdd71239" providerId="ADAL" clId="{5F5F57BB-2099-4278-8450-D8ECF2A4B347}" dt="2025-12-09T10:20:32.390" v="1954" actId="478"/>
          <ac:picMkLst>
            <pc:docMk/>
            <pc:sldMk cId="747220694" sldId="284"/>
            <ac:picMk id="13" creationId="{926C37A8-0754-7295-12F0-011328867241}"/>
          </ac:picMkLst>
        </pc:picChg>
      </pc:sldChg>
      <pc:sldChg chg="addSp delSp modSp mod">
        <pc:chgData name="Jente Adriaansen" userId="b57a3f83-33b0-41d1-a980-9298cdd71239" providerId="ADAL" clId="{5F5F57BB-2099-4278-8450-D8ECF2A4B347}" dt="2025-12-09T10:20:43.431" v="1959"/>
        <pc:sldMkLst>
          <pc:docMk/>
          <pc:sldMk cId="1141813600" sldId="285"/>
        </pc:sldMkLst>
        <pc:picChg chg="add mod">
          <ac:chgData name="Jente Adriaansen" userId="b57a3f83-33b0-41d1-a980-9298cdd71239" providerId="ADAL" clId="{5F5F57BB-2099-4278-8450-D8ECF2A4B347}" dt="2025-12-09T10:20:43.431" v="1959"/>
          <ac:picMkLst>
            <pc:docMk/>
            <pc:sldMk cId="1141813600" sldId="285"/>
            <ac:picMk id="8" creationId="{F492C694-DF67-4356-B0F8-04F6FF134E18}"/>
          </ac:picMkLst>
        </pc:picChg>
        <pc:picChg chg="del">
          <ac:chgData name="Jente Adriaansen" userId="b57a3f83-33b0-41d1-a980-9298cdd71239" providerId="ADAL" clId="{5F5F57BB-2099-4278-8450-D8ECF2A4B347}" dt="2025-12-09T10:20:42.596" v="1958" actId="478"/>
          <ac:picMkLst>
            <pc:docMk/>
            <pc:sldMk cId="1141813600" sldId="285"/>
            <ac:picMk id="12" creationId="{13965CD6-76EE-019B-ABFE-79898D1692AA}"/>
          </ac:picMkLst>
        </pc:picChg>
      </pc:sldChg>
      <pc:sldChg chg="addSp delSp modSp add mod ord delAnim modAnim modCm">
        <pc:chgData name="Jente Adriaansen" userId="b57a3f83-33b0-41d1-a980-9298cdd71239" providerId="ADAL" clId="{5F5F57BB-2099-4278-8450-D8ECF2A4B347}" dt="2025-11-11T12:25:06.462" v="1843" actId="1076"/>
        <pc:sldMkLst>
          <pc:docMk/>
          <pc:sldMk cId="1172548446" sldId="286"/>
        </pc:sldMkLst>
        <pc:spChg chg="mod">
          <ac:chgData name="Jente Adriaansen" userId="b57a3f83-33b0-41d1-a980-9298cdd71239" providerId="ADAL" clId="{5F5F57BB-2099-4278-8450-D8ECF2A4B347}" dt="2025-11-11T12:25:03.706" v="1842" actId="1076"/>
          <ac:spMkLst>
            <pc:docMk/>
            <pc:sldMk cId="1172548446" sldId="286"/>
            <ac:spMk id="7" creationId="{00000000-0000-0000-0000-000000000000}"/>
          </ac:spMkLst>
        </pc:spChg>
        <pc:picChg chg="add mod">
          <ac:chgData name="Jente Adriaansen" userId="b57a3f83-33b0-41d1-a980-9298cdd71239" providerId="ADAL" clId="{5F5F57BB-2099-4278-8450-D8ECF2A4B347}" dt="2025-11-11T12:25:06.462" v="1843" actId="1076"/>
          <ac:picMkLst>
            <pc:docMk/>
            <pc:sldMk cId="1172548446" sldId="286"/>
            <ac:picMk id="9" creationId="{A47C4924-3A82-167C-4531-5F5B38084AE7}"/>
          </ac:picMkLst>
        </pc:picChg>
        <pc:extLst>
          <p:ext xmlns:p="http://schemas.openxmlformats.org/presentationml/2006/main" uri="{D6D511B9-2390-475A-947B-AFAB55BFBCF1}">
            <pc226:cmChg xmlns:pc226="http://schemas.microsoft.com/office/powerpoint/2022/06/main/command" chg="mod">
              <pc226:chgData name="Jente Adriaansen" userId="b57a3f83-33b0-41d1-a980-9298cdd71239" providerId="ADAL" clId="{5F5F57BB-2099-4278-8450-D8ECF2A4B347}" dt="2025-11-11T12:24:47.889" v="1841" actId="20577"/>
              <pc2:cmMkLst xmlns:pc2="http://schemas.microsoft.com/office/powerpoint/2019/9/main/command">
                <pc:docMk/>
                <pc:sldMk cId="1172548446" sldId="286"/>
                <pc2:cmMk id="{03500B4D-BE34-4741-A6D9-4046EE36175A}"/>
              </pc2:cmMkLst>
            </pc226:cmChg>
          </p:ext>
        </pc:extLst>
      </pc:sldChg>
      <pc:sldChg chg="addSp delSp modSp mod">
        <pc:chgData name="Jente Adriaansen" userId="b57a3f83-33b0-41d1-a980-9298cdd71239" providerId="ADAL" clId="{5F5F57BB-2099-4278-8450-D8ECF2A4B347}" dt="2025-12-09T10:20:58.673" v="1963" actId="1076"/>
        <pc:sldMkLst>
          <pc:docMk/>
          <pc:sldMk cId="4200214324" sldId="287"/>
        </pc:sldMkLst>
        <pc:spChg chg="del">
          <ac:chgData name="Jente Adriaansen" userId="b57a3f83-33b0-41d1-a980-9298cdd71239" providerId="ADAL" clId="{5F5F57BB-2099-4278-8450-D8ECF2A4B347}" dt="2025-12-09T10:20:53.245" v="1960" actId="478"/>
          <ac:spMkLst>
            <pc:docMk/>
            <pc:sldMk cId="4200214324" sldId="287"/>
            <ac:spMk id="11" creationId="{0D893C43-977E-833E-9EC7-051EA1EE587B}"/>
          </ac:spMkLst>
        </pc:spChg>
        <pc:picChg chg="add mod">
          <ac:chgData name="Jente Adriaansen" userId="b57a3f83-33b0-41d1-a980-9298cdd71239" providerId="ADAL" clId="{5F5F57BB-2099-4278-8450-D8ECF2A4B347}" dt="2025-12-09T10:20:58.673" v="1963" actId="1076"/>
          <ac:picMkLst>
            <pc:docMk/>
            <pc:sldMk cId="4200214324" sldId="287"/>
            <ac:picMk id="12" creationId="{F616E610-B547-06C2-60E4-F40287156F97}"/>
          </ac:picMkLst>
        </pc:picChg>
      </pc:sldChg>
      <pc:sldChg chg="addSp delSp modSp mod">
        <pc:chgData name="Jente Adriaansen" userId="b57a3f83-33b0-41d1-a980-9298cdd71239" providerId="ADAL" clId="{5F5F57BB-2099-4278-8450-D8ECF2A4B347}" dt="2025-12-09T10:21:19.977" v="1971" actId="1076"/>
        <pc:sldMkLst>
          <pc:docMk/>
          <pc:sldMk cId="3090322697" sldId="288"/>
        </pc:sldMkLst>
        <pc:spChg chg="del">
          <ac:chgData name="Jente Adriaansen" userId="b57a3f83-33b0-41d1-a980-9298cdd71239" providerId="ADAL" clId="{5F5F57BB-2099-4278-8450-D8ECF2A4B347}" dt="2025-12-09T10:21:02.932" v="1964" actId="478"/>
          <ac:spMkLst>
            <pc:docMk/>
            <pc:sldMk cId="3090322697" sldId="288"/>
            <ac:spMk id="11" creationId="{3941EECF-9063-7BA9-B260-F55BA6E2A978}"/>
          </ac:spMkLst>
        </pc:spChg>
        <pc:picChg chg="add mod">
          <ac:chgData name="Jente Adriaansen" userId="b57a3f83-33b0-41d1-a980-9298cdd71239" providerId="ADAL" clId="{5F5F57BB-2099-4278-8450-D8ECF2A4B347}" dt="2025-12-09T10:21:03.610" v="1965"/>
          <ac:picMkLst>
            <pc:docMk/>
            <pc:sldMk cId="3090322697" sldId="288"/>
            <ac:picMk id="7" creationId="{E234AAFF-7DB7-4C13-35A7-DFEC33E0A3E5}"/>
          </ac:picMkLst>
        </pc:picChg>
        <pc:picChg chg="add mod">
          <ac:chgData name="Jente Adriaansen" userId="b57a3f83-33b0-41d1-a980-9298cdd71239" providerId="ADAL" clId="{5F5F57BB-2099-4278-8450-D8ECF2A4B347}" dt="2025-12-09T10:21:19.977" v="1971" actId="1076"/>
          <ac:picMkLst>
            <pc:docMk/>
            <pc:sldMk cId="3090322697" sldId="288"/>
            <ac:picMk id="12" creationId="{4F9084C2-27D5-9C9D-98D0-54466DCD69C5}"/>
          </ac:picMkLst>
        </pc:picChg>
        <pc:picChg chg="del">
          <ac:chgData name="Jente Adriaansen" userId="b57a3f83-33b0-41d1-a980-9298cdd71239" providerId="ADAL" clId="{5F5F57BB-2099-4278-8450-D8ECF2A4B347}" dt="2025-12-09T10:21:10.264" v="1966" actId="478"/>
          <ac:picMkLst>
            <pc:docMk/>
            <pc:sldMk cId="3090322697" sldId="288"/>
            <ac:picMk id="13" creationId="{53847B99-061F-B903-C33E-636D6CF1BA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CC76BB-2EC3-4632-A07F-E6D32C90F6F6}" type="datetimeFigureOut">
              <a:rPr lang="nl-NL" smtClean="0"/>
              <a:t>9-12-2025</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8FF122-43B4-4983-A234-E0386A010039}" type="slidenum">
              <a:rPr lang="nl-NL" smtClean="0"/>
              <a:t>‹#›</a:t>
            </a:fld>
            <a:endParaRPr lang="nl-NL"/>
          </a:p>
        </p:txBody>
      </p:sp>
    </p:spTree>
    <p:extLst>
      <p:ext uri="{BB962C8B-B14F-4D97-AF65-F5344CB8AC3E}">
        <p14:creationId xmlns:p14="http://schemas.microsoft.com/office/powerpoint/2010/main" val="278184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Amerikaans Engels</a:t>
            </a:r>
          </a:p>
        </p:txBody>
      </p:sp>
      <p:sp>
        <p:nvSpPr>
          <p:cNvPr id="4" name="Slide Number Placeholder 3"/>
          <p:cNvSpPr>
            <a:spLocks noGrp="1"/>
          </p:cNvSpPr>
          <p:nvPr>
            <p:ph type="sldNum" sz="quarter" idx="5"/>
          </p:nvPr>
        </p:nvSpPr>
        <p:spPr/>
        <p:txBody>
          <a:bodyPr/>
          <a:lstStyle/>
          <a:p>
            <a:fld id="{B58FF122-43B4-4983-A234-E0386A010039}" type="slidenum">
              <a:rPr lang="nl-NL" smtClean="0"/>
              <a:t>4</a:t>
            </a:fld>
            <a:endParaRPr lang="nl-NL"/>
          </a:p>
        </p:txBody>
      </p:sp>
    </p:spTree>
    <p:extLst>
      <p:ext uri="{BB962C8B-B14F-4D97-AF65-F5344CB8AC3E}">
        <p14:creationId xmlns:p14="http://schemas.microsoft.com/office/powerpoint/2010/main" val="21632979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Polders zijn typerend voor Nederland. Het Nederlandse woord ‘polder’ is daarom in veel talen overgenomen. Bijvoorbeeld in het Russisch. </a:t>
            </a:r>
          </a:p>
        </p:txBody>
      </p:sp>
      <p:sp>
        <p:nvSpPr>
          <p:cNvPr id="4" name="Slide Number Placeholder 3"/>
          <p:cNvSpPr>
            <a:spLocks noGrp="1"/>
          </p:cNvSpPr>
          <p:nvPr>
            <p:ph type="sldNum" sz="quarter" idx="5"/>
          </p:nvPr>
        </p:nvSpPr>
        <p:spPr/>
        <p:txBody>
          <a:bodyPr/>
          <a:lstStyle/>
          <a:p>
            <a:fld id="{B58FF122-43B4-4983-A234-E0386A010039}" type="slidenum">
              <a:rPr lang="nl-NL" smtClean="0"/>
              <a:t>17</a:t>
            </a:fld>
            <a:endParaRPr lang="nl-NL"/>
          </a:p>
        </p:txBody>
      </p:sp>
    </p:spTree>
    <p:extLst>
      <p:ext uri="{BB962C8B-B14F-4D97-AF65-F5344CB8AC3E}">
        <p14:creationId xmlns:p14="http://schemas.microsoft.com/office/powerpoint/2010/main" val="3640825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Deens</a:t>
            </a:r>
          </a:p>
        </p:txBody>
      </p:sp>
      <p:sp>
        <p:nvSpPr>
          <p:cNvPr id="4" name="Slide Number Placeholder 3"/>
          <p:cNvSpPr>
            <a:spLocks noGrp="1"/>
          </p:cNvSpPr>
          <p:nvPr>
            <p:ph type="sldNum" sz="quarter" idx="5"/>
          </p:nvPr>
        </p:nvSpPr>
        <p:spPr/>
        <p:txBody>
          <a:bodyPr/>
          <a:lstStyle/>
          <a:p>
            <a:fld id="{B58FF122-43B4-4983-A234-E0386A010039}" type="slidenum">
              <a:rPr lang="nl-NL" smtClean="0"/>
              <a:t>19</a:t>
            </a:fld>
            <a:endParaRPr lang="nl-NL"/>
          </a:p>
        </p:txBody>
      </p:sp>
    </p:spTree>
    <p:extLst>
      <p:ext uri="{BB962C8B-B14F-4D97-AF65-F5344CB8AC3E}">
        <p14:creationId xmlns:p14="http://schemas.microsoft.com/office/powerpoint/2010/main" val="3033411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Denemarken en Nederland hadden vroeger vooral contact over water en zee. Het Deens heeft daardoor veel Nederlandse woorden voor dingen die met scheepsvaart en water te maken hadden overgenomen.</a:t>
            </a:r>
          </a:p>
        </p:txBody>
      </p:sp>
      <p:sp>
        <p:nvSpPr>
          <p:cNvPr id="4" name="Slide Number Placeholder 3"/>
          <p:cNvSpPr>
            <a:spLocks noGrp="1"/>
          </p:cNvSpPr>
          <p:nvPr>
            <p:ph type="sldNum" sz="quarter" idx="5"/>
          </p:nvPr>
        </p:nvSpPr>
        <p:spPr/>
        <p:txBody>
          <a:bodyPr/>
          <a:lstStyle/>
          <a:p>
            <a:fld id="{B58FF122-43B4-4983-A234-E0386A010039}" type="slidenum">
              <a:rPr lang="nl-NL" smtClean="0"/>
              <a:t>20</a:t>
            </a:fld>
            <a:endParaRPr lang="nl-NL"/>
          </a:p>
        </p:txBody>
      </p:sp>
    </p:spTree>
    <p:extLst>
      <p:ext uri="{BB962C8B-B14F-4D97-AF65-F5344CB8AC3E}">
        <p14:creationId xmlns:p14="http://schemas.microsoft.com/office/powerpoint/2010/main" val="166405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Spaans</a:t>
            </a:r>
          </a:p>
        </p:txBody>
      </p:sp>
      <p:sp>
        <p:nvSpPr>
          <p:cNvPr id="4" name="Slide Number Placeholder 3"/>
          <p:cNvSpPr>
            <a:spLocks noGrp="1"/>
          </p:cNvSpPr>
          <p:nvPr>
            <p:ph type="sldNum" sz="quarter" idx="5"/>
          </p:nvPr>
        </p:nvSpPr>
        <p:spPr/>
        <p:txBody>
          <a:bodyPr/>
          <a:lstStyle/>
          <a:p>
            <a:fld id="{B58FF122-43B4-4983-A234-E0386A010039}" type="slidenum">
              <a:rPr lang="nl-NL" smtClean="0"/>
              <a:t>22</a:t>
            </a:fld>
            <a:endParaRPr lang="nl-NL"/>
          </a:p>
        </p:txBody>
      </p:sp>
    </p:spTree>
    <p:extLst>
      <p:ext uri="{BB962C8B-B14F-4D97-AF65-F5344CB8AC3E}">
        <p14:creationId xmlns:p14="http://schemas.microsoft.com/office/powerpoint/2010/main" val="2183574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Dijken zijn typerend voor Nederland. Het Nederlandse woord ‘dijk’ is daarom in veel talen overgenomen. Bijvoorbeeld in het Spaans.</a:t>
            </a:r>
          </a:p>
        </p:txBody>
      </p:sp>
      <p:sp>
        <p:nvSpPr>
          <p:cNvPr id="4" name="Slide Number Placeholder 3"/>
          <p:cNvSpPr>
            <a:spLocks noGrp="1"/>
          </p:cNvSpPr>
          <p:nvPr>
            <p:ph type="sldNum" sz="quarter" idx="5"/>
          </p:nvPr>
        </p:nvSpPr>
        <p:spPr/>
        <p:txBody>
          <a:bodyPr/>
          <a:lstStyle/>
          <a:p>
            <a:fld id="{B58FF122-43B4-4983-A234-E0386A010039}" type="slidenum">
              <a:rPr lang="nl-NL" smtClean="0"/>
              <a:t>23</a:t>
            </a:fld>
            <a:endParaRPr lang="nl-NL"/>
          </a:p>
        </p:txBody>
      </p:sp>
    </p:spTree>
    <p:extLst>
      <p:ext uri="{BB962C8B-B14F-4D97-AF65-F5344CB8AC3E}">
        <p14:creationId xmlns:p14="http://schemas.microsoft.com/office/powerpoint/2010/main" val="17804934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5"/>
          </p:nvPr>
        </p:nvSpPr>
        <p:spPr/>
        <p:txBody>
          <a:bodyPr/>
          <a:lstStyle/>
          <a:p>
            <a:fld id="{B58FF122-43B4-4983-A234-E0386A010039}" type="slidenum">
              <a:rPr lang="nl-NL" smtClean="0"/>
              <a:t>24</a:t>
            </a:fld>
            <a:endParaRPr lang="nl-NL"/>
          </a:p>
        </p:txBody>
      </p:sp>
    </p:spTree>
    <p:extLst>
      <p:ext uri="{BB962C8B-B14F-4D97-AF65-F5344CB8AC3E}">
        <p14:creationId xmlns:p14="http://schemas.microsoft.com/office/powerpoint/2010/main" val="32481577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Russisch</a:t>
            </a:r>
          </a:p>
        </p:txBody>
      </p:sp>
      <p:sp>
        <p:nvSpPr>
          <p:cNvPr id="4" name="Slide Number Placeholder 3"/>
          <p:cNvSpPr>
            <a:spLocks noGrp="1"/>
          </p:cNvSpPr>
          <p:nvPr>
            <p:ph type="sldNum" sz="quarter" idx="5"/>
          </p:nvPr>
        </p:nvSpPr>
        <p:spPr/>
        <p:txBody>
          <a:bodyPr/>
          <a:lstStyle/>
          <a:p>
            <a:fld id="{B58FF122-43B4-4983-A234-E0386A010039}" type="slidenum">
              <a:rPr lang="nl-NL" smtClean="0"/>
              <a:t>25</a:t>
            </a:fld>
            <a:endParaRPr lang="nl-NL"/>
          </a:p>
        </p:txBody>
      </p:sp>
    </p:spTree>
    <p:extLst>
      <p:ext uri="{BB962C8B-B14F-4D97-AF65-F5344CB8AC3E}">
        <p14:creationId xmlns:p14="http://schemas.microsoft.com/office/powerpoint/2010/main" val="25152642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7E833-05FF-3294-12A2-8E37D7A28E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CE5B83-E6B9-AB65-8FF3-E8CDBA23B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93D031-5FF9-A38F-62C6-0A8976938A92}"/>
              </a:ext>
            </a:extLst>
          </p:cNvPr>
          <p:cNvSpPr>
            <a:spLocks noGrp="1"/>
          </p:cNvSpPr>
          <p:nvPr>
            <p:ph type="body" idx="1"/>
          </p:nvPr>
        </p:nvSpPr>
        <p:spPr/>
        <p:txBody>
          <a:bodyPr/>
          <a:lstStyle/>
          <a:p>
            <a:r>
              <a:rPr lang="nl-NL"/>
              <a:t>Nederland had vroeger veel kennis over techniek en bouwkunde. Toen de tsaar van Rusland naar Nederland kwam was hij hiervan onder de indruk en heeft een deel van de techniek en ook de woorden voor deze techniek mee terug genomen naar Rusland.</a:t>
            </a:r>
          </a:p>
        </p:txBody>
      </p:sp>
      <p:sp>
        <p:nvSpPr>
          <p:cNvPr id="4" name="Slide Number Placeholder 3">
            <a:extLst>
              <a:ext uri="{FF2B5EF4-FFF2-40B4-BE49-F238E27FC236}">
                <a16:creationId xmlns:a16="http://schemas.microsoft.com/office/drawing/2014/main" id="{A5657EBD-D979-529D-186A-CB8F772FA0F0}"/>
              </a:ext>
            </a:extLst>
          </p:cNvPr>
          <p:cNvSpPr>
            <a:spLocks noGrp="1"/>
          </p:cNvSpPr>
          <p:nvPr>
            <p:ph type="sldNum" sz="quarter" idx="5"/>
          </p:nvPr>
        </p:nvSpPr>
        <p:spPr/>
        <p:txBody>
          <a:bodyPr/>
          <a:lstStyle/>
          <a:p>
            <a:fld id="{B58FF122-43B4-4983-A234-E0386A010039}" type="slidenum">
              <a:rPr lang="nl-NL" smtClean="0"/>
              <a:t>26</a:t>
            </a:fld>
            <a:endParaRPr lang="nl-NL"/>
          </a:p>
        </p:txBody>
      </p:sp>
    </p:spTree>
    <p:extLst>
      <p:ext uri="{BB962C8B-B14F-4D97-AF65-F5344CB8AC3E}">
        <p14:creationId xmlns:p14="http://schemas.microsoft.com/office/powerpoint/2010/main" val="2223798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Vroeger hadden de Nederlanders kolonies in Noord-Amerika. In die tijd is het Nederlandse woord ‘baas’ overgenomen in het Amerikaans-Engels. Het woord liet zien dat Nederlanders anders dachten over leiders en macht. </a:t>
            </a:r>
          </a:p>
          <a:p>
            <a:endParaRPr lang="nl-NL"/>
          </a:p>
          <a:p>
            <a:r>
              <a:rPr lang="nl-NL"/>
              <a:t>Via het Engels is het woord ‘baas’/’boss’ daarna naar nog meer landen verspreid. Nu is het woord ‘baas’ zelfs het meest uitgeleende Nederlandse woord! Het komt voor in wel 57 talen (of 47, als je de talen waar het via nog een andere taal kwam niet meetelt)!</a:t>
            </a:r>
          </a:p>
          <a:p>
            <a:endParaRPr lang="nl-NL"/>
          </a:p>
        </p:txBody>
      </p:sp>
      <p:sp>
        <p:nvSpPr>
          <p:cNvPr id="4" name="Slide Number Placeholder 3"/>
          <p:cNvSpPr>
            <a:spLocks noGrp="1"/>
          </p:cNvSpPr>
          <p:nvPr>
            <p:ph type="sldNum" sz="quarter" idx="5"/>
          </p:nvPr>
        </p:nvSpPr>
        <p:spPr/>
        <p:txBody>
          <a:bodyPr/>
          <a:lstStyle/>
          <a:p>
            <a:fld id="{B58FF122-43B4-4983-A234-E0386A010039}" type="slidenum">
              <a:rPr lang="nl-NL" smtClean="0"/>
              <a:t>5</a:t>
            </a:fld>
            <a:endParaRPr lang="nl-NL"/>
          </a:p>
        </p:txBody>
      </p:sp>
    </p:spTree>
    <p:extLst>
      <p:ext uri="{BB962C8B-B14F-4D97-AF65-F5344CB8AC3E}">
        <p14:creationId xmlns:p14="http://schemas.microsoft.com/office/powerpoint/2010/main" val="3309491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Indonesisch</a:t>
            </a:r>
          </a:p>
        </p:txBody>
      </p:sp>
      <p:sp>
        <p:nvSpPr>
          <p:cNvPr id="4" name="Slide Number Placeholder 3"/>
          <p:cNvSpPr>
            <a:spLocks noGrp="1"/>
          </p:cNvSpPr>
          <p:nvPr>
            <p:ph type="sldNum" sz="quarter" idx="5"/>
          </p:nvPr>
        </p:nvSpPr>
        <p:spPr/>
        <p:txBody>
          <a:bodyPr/>
          <a:lstStyle/>
          <a:p>
            <a:fld id="{B58FF122-43B4-4983-A234-E0386A010039}" type="slidenum">
              <a:rPr lang="nl-NL" smtClean="0"/>
              <a:t>7</a:t>
            </a:fld>
            <a:endParaRPr lang="nl-NL"/>
          </a:p>
        </p:txBody>
      </p:sp>
    </p:spTree>
    <p:extLst>
      <p:ext uri="{BB962C8B-B14F-4D97-AF65-F5344CB8AC3E}">
        <p14:creationId xmlns:p14="http://schemas.microsoft.com/office/powerpoint/2010/main" val="1594600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Nederland en Indonesië zijn eerst in contact gekomen door handel. Daarna is Indonesië ook nog een kolonie van Nederland geweest. </a:t>
            </a:r>
          </a:p>
        </p:txBody>
      </p:sp>
      <p:sp>
        <p:nvSpPr>
          <p:cNvPr id="4" name="Slide Number Placeholder 3"/>
          <p:cNvSpPr>
            <a:spLocks noGrp="1"/>
          </p:cNvSpPr>
          <p:nvPr>
            <p:ph type="sldNum" sz="quarter" idx="5"/>
          </p:nvPr>
        </p:nvSpPr>
        <p:spPr/>
        <p:txBody>
          <a:bodyPr/>
          <a:lstStyle/>
          <a:p>
            <a:fld id="{B58FF122-43B4-4983-A234-E0386A010039}" type="slidenum">
              <a:rPr lang="nl-NL" smtClean="0"/>
              <a:t>8</a:t>
            </a:fld>
            <a:endParaRPr lang="nl-NL"/>
          </a:p>
        </p:txBody>
      </p:sp>
    </p:spTree>
    <p:extLst>
      <p:ext uri="{BB962C8B-B14F-4D97-AF65-F5344CB8AC3E}">
        <p14:creationId xmlns:p14="http://schemas.microsoft.com/office/powerpoint/2010/main" val="2052911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Frans</a:t>
            </a:r>
          </a:p>
        </p:txBody>
      </p:sp>
      <p:sp>
        <p:nvSpPr>
          <p:cNvPr id="4" name="Slide Number Placeholder 3"/>
          <p:cNvSpPr>
            <a:spLocks noGrp="1"/>
          </p:cNvSpPr>
          <p:nvPr>
            <p:ph type="sldNum" sz="quarter" idx="5"/>
          </p:nvPr>
        </p:nvSpPr>
        <p:spPr/>
        <p:txBody>
          <a:bodyPr/>
          <a:lstStyle/>
          <a:p>
            <a:fld id="{B58FF122-43B4-4983-A234-E0386A010039}" type="slidenum">
              <a:rPr lang="nl-NL" smtClean="0"/>
              <a:t>10</a:t>
            </a:fld>
            <a:endParaRPr lang="nl-NL"/>
          </a:p>
        </p:txBody>
      </p:sp>
    </p:spTree>
    <p:extLst>
      <p:ext uri="{BB962C8B-B14F-4D97-AF65-F5344CB8AC3E}">
        <p14:creationId xmlns:p14="http://schemas.microsoft.com/office/powerpoint/2010/main" val="4031357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Het Nederlandse woord ‘boei’ komt van het oud-Nederlandse ‘</a:t>
            </a:r>
            <a:r>
              <a:rPr lang="nl-NL" err="1"/>
              <a:t>boeye</a:t>
            </a:r>
            <a:r>
              <a:rPr lang="nl-NL"/>
              <a:t>’ en is overgenomen door de Fransen als ‘</a:t>
            </a:r>
            <a:r>
              <a:rPr lang="nl-NL" err="1"/>
              <a:t>bouée</a:t>
            </a:r>
            <a:r>
              <a:rPr lang="nl-NL"/>
              <a:t>’. Vroeger ging het contact tussen Nederland en Frankrijk vooral over water en zee. Het Frans heeft daardoor veel Nederlandse woorden voor dingen die met scheepsvaart en water te maken hadden overgenomen.</a:t>
            </a:r>
          </a:p>
        </p:txBody>
      </p:sp>
      <p:sp>
        <p:nvSpPr>
          <p:cNvPr id="4" name="Slide Number Placeholder 3"/>
          <p:cNvSpPr>
            <a:spLocks noGrp="1"/>
          </p:cNvSpPr>
          <p:nvPr>
            <p:ph type="sldNum" sz="quarter" idx="5"/>
          </p:nvPr>
        </p:nvSpPr>
        <p:spPr/>
        <p:txBody>
          <a:bodyPr/>
          <a:lstStyle/>
          <a:p>
            <a:fld id="{B58FF122-43B4-4983-A234-E0386A010039}" type="slidenum">
              <a:rPr lang="nl-NL" smtClean="0"/>
              <a:t>11</a:t>
            </a:fld>
            <a:endParaRPr lang="nl-NL"/>
          </a:p>
        </p:txBody>
      </p:sp>
    </p:spTree>
    <p:extLst>
      <p:ext uri="{BB962C8B-B14F-4D97-AF65-F5344CB8AC3E}">
        <p14:creationId xmlns:p14="http://schemas.microsoft.com/office/powerpoint/2010/main" val="2462321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Japans</a:t>
            </a:r>
          </a:p>
        </p:txBody>
      </p:sp>
      <p:sp>
        <p:nvSpPr>
          <p:cNvPr id="4" name="Slide Number Placeholder 3"/>
          <p:cNvSpPr>
            <a:spLocks noGrp="1"/>
          </p:cNvSpPr>
          <p:nvPr>
            <p:ph type="sldNum" sz="quarter" idx="5"/>
          </p:nvPr>
        </p:nvSpPr>
        <p:spPr/>
        <p:txBody>
          <a:bodyPr/>
          <a:lstStyle/>
          <a:p>
            <a:fld id="{B58FF122-43B4-4983-A234-E0386A010039}" type="slidenum">
              <a:rPr lang="nl-NL" smtClean="0"/>
              <a:t>13</a:t>
            </a:fld>
            <a:endParaRPr lang="nl-NL"/>
          </a:p>
        </p:txBody>
      </p:sp>
    </p:spTree>
    <p:extLst>
      <p:ext uri="{BB962C8B-B14F-4D97-AF65-F5344CB8AC3E}">
        <p14:creationId xmlns:p14="http://schemas.microsoft.com/office/powerpoint/2010/main" val="2808841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Het Nederlandse woord ‘pen’ komt van het Latijnse ‘</a:t>
            </a:r>
            <a:r>
              <a:rPr lang="nl-NL" err="1"/>
              <a:t>penna</a:t>
            </a:r>
            <a:r>
              <a:rPr lang="nl-NL"/>
              <a:t>’, wat ‘veer’ betekent. De eerste ‘pennen’ waren namelijk gemaakt van veren. Door handel tussen Nederland en Japan is pen overgenomen in het Japans. </a:t>
            </a:r>
          </a:p>
        </p:txBody>
      </p:sp>
      <p:sp>
        <p:nvSpPr>
          <p:cNvPr id="4" name="Slide Number Placeholder 3"/>
          <p:cNvSpPr>
            <a:spLocks noGrp="1"/>
          </p:cNvSpPr>
          <p:nvPr>
            <p:ph type="sldNum" sz="quarter" idx="5"/>
          </p:nvPr>
        </p:nvSpPr>
        <p:spPr/>
        <p:txBody>
          <a:bodyPr/>
          <a:lstStyle/>
          <a:p>
            <a:fld id="{B58FF122-43B4-4983-A234-E0386A010039}" type="slidenum">
              <a:rPr lang="nl-NL" smtClean="0"/>
              <a:t>14</a:t>
            </a:fld>
            <a:endParaRPr lang="nl-NL"/>
          </a:p>
        </p:txBody>
      </p:sp>
    </p:spTree>
    <p:extLst>
      <p:ext uri="{BB962C8B-B14F-4D97-AF65-F5344CB8AC3E}">
        <p14:creationId xmlns:p14="http://schemas.microsoft.com/office/powerpoint/2010/main" val="1479128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a:t>Russisch</a:t>
            </a:r>
          </a:p>
        </p:txBody>
      </p:sp>
      <p:sp>
        <p:nvSpPr>
          <p:cNvPr id="4" name="Slide Number Placeholder 3"/>
          <p:cNvSpPr>
            <a:spLocks noGrp="1"/>
          </p:cNvSpPr>
          <p:nvPr>
            <p:ph type="sldNum" sz="quarter" idx="5"/>
          </p:nvPr>
        </p:nvSpPr>
        <p:spPr/>
        <p:txBody>
          <a:bodyPr/>
          <a:lstStyle/>
          <a:p>
            <a:fld id="{B58FF122-43B4-4983-A234-E0386A010039}" type="slidenum">
              <a:rPr lang="nl-NL" smtClean="0"/>
              <a:t>16</a:t>
            </a:fld>
            <a:endParaRPr lang="nl-NL"/>
          </a:p>
        </p:txBody>
      </p:sp>
    </p:spTree>
    <p:extLst>
      <p:ext uri="{BB962C8B-B14F-4D97-AF65-F5344CB8AC3E}">
        <p14:creationId xmlns:p14="http://schemas.microsoft.com/office/powerpoint/2010/main" val="180388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4.m4a"/><Relationship Id="rId1" Type="http://schemas.microsoft.com/office/2007/relationships/media" Target="../media/media4.m4a"/><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5.m4a"/><Relationship Id="rId1" Type="http://schemas.microsoft.com/office/2007/relationships/media" Target="../media/media5.m4a"/><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6.m4a"/><Relationship Id="rId1" Type="http://schemas.microsoft.com/office/2007/relationships/media" Target="../media/media6.m4a"/><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7.m4a"/><Relationship Id="rId1" Type="http://schemas.microsoft.com/office/2007/relationships/media" Target="../media/media7.m4a"/><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8.m4a"/><Relationship Id="rId1" Type="http://schemas.microsoft.com/office/2007/relationships/media" Target="../media/media8.m4a"/><Relationship Id="rId5" Type="http://schemas.openxmlformats.org/officeDocument/2006/relationships/image" Target="../media/image2.png"/><Relationship Id="rId4"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2.m4a"/><Relationship Id="rId1" Type="http://schemas.microsoft.com/office/2007/relationships/media" Target="../media/media2.m4a"/><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3.m4a"/><Relationship Id="rId1" Type="http://schemas.microsoft.com/office/2007/relationships/media" Target="../media/media3.m4a"/><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388"/>
        </a:solidFill>
        <a:effectLst/>
      </p:bgPr>
    </p:bg>
    <p:spTree>
      <p:nvGrpSpPr>
        <p:cNvPr id="1" name=""/>
        <p:cNvGrpSpPr/>
        <p:nvPr/>
      </p:nvGrpSpPr>
      <p:grpSpPr>
        <a:xfrm>
          <a:off x="0" y="0"/>
          <a:ext cx="0" cy="0"/>
          <a:chOff x="0" y="0"/>
          <a:chExt cx="0" cy="0"/>
        </a:xfrm>
      </p:grpSpPr>
      <p:sp>
        <p:nvSpPr>
          <p:cNvPr id="49" name="Freeform 5">
            <a:extLst>
              <a:ext uri="{FF2B5EF4-FFF2-40B4-BE49-F238E27FC236}">
                <a16:creationId xmlns:a16="http://schemas.microsoft.com/office/drawing/2014/main" id="{A1E775C0-1385-2927-9DEA-30A5551237C0}"/>
              </a:ext>
            </a:extLst>
          </p:cNvPr>
          <p:cNvSpPr/>
          <p:nvPr/>
        </p:nvSpPr>
        <p:spPr>
          <a:xfrm>
            <a:off x="1056125" y="1051713"/>
            <a:ext cx="16030401" cy="8038224"/>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grpSp>
        <p:nvGrpSpPr>
          <p:cNvPr id="2" name="Group 2"/>
          <p:cNvGrpSpPr/>
          <p:nvPr/>
        </p:nvGrpSpPr>
        <p:grpSpPr>
          <a:xfrm>
            <a:off x="1028700" y="1028700"/>
            <a:ext cx="16230600" cy="8229600"/>
            <a:chOff x="0" y="0"/>
            <a:chExt cx="7516216" cy="3811039"/>
          </a:xfrm>
        </p:grpSpPr>
        <p:sp>
          <p:nvSpPr>
            <p:cNvPr id="3" name="Freeform 3"/>
            <p:cNvSpPr/>
            <p:nvPr/>
          </p:nvSpPr>
          <p:spPr>
            <a:xfrm>
              <a:off x="80010" y="80010"/>
              <a:ext cx="7423506" cy="3718329"/>
            </a:xfrm>
            <a:custGeom>
              <a:avLst/>
              <a:gdLst/>
              <a:ahLst/>
              <a:cxnLst/>
              <a:rect l="l" t="t" r="r" b="b"/>
              <a:pathLst>
                <a:path w="7423506" h="3718329">
                  <a:moveTo>
                    <a:pt x="0" y="3663719"/>
                  </a:moveTo>
                  <a:lnTo>
                    <a:pt x="0" y="3718329"/>
                  </a:lnTo>
                  <a:lnTo>
                    <a:pt x="7423506" y="3718329"/>
                  </a:lnTo>
                  <a:lnTo>
                    <a:pt x="7423506" y="0"/>
                  </a:lnTo>
                  <a:lnTo>
                    <a:pt x="7368896" y="0"/>
                  </a:lnTo>
                  <a:lnTo>
                    <a:pt x="7368896" y="3663719"/>
                  </a:lnTo>
                  <a:close/>
                </a:path>
              </a:pathLst>
            </a:custGeom>
            <a:solidFill>
              <a:srgbClr val="90C66A"/>
            </a:solidFill>
          </p:spPr>
          <p:txBody>
            <a:bodyPr/>
            <a:lstStyle/>
            <a:p>
              <a:endParaRPr lang="nl-NL"/>
            </a:p>
          </p:txBody>
        </p:sp>
        <p:sp>
          <p:nvSpPr>
            <p:cNvPr id="4" name="Freeform 4"/>
            <p:cNvSpPr/>
            <p:nvPr/>
          </p:nvSpPr>
          <p:spPr>
            <a:xfrm>
              <a:off x="67310" y="67310"/>
              <a:ext cx="7448906" cy="3743729"/>
            </a:xfrm>
            <a:custGeom>
              <a:avLst/>
              <a:gdLst/>
              <a:ahLst/>
              <a:cxnLst/>
              <a:rect l="l" t="t" r="r" b="b"/>
              <a:pathLst>
                <a:path w="7448906" h="3743729">
                  <a:moveTo>
                    <a:pt x="7381596" y="0"/>
                  </a:moveTo>
                  <a:lnTo>
                    <a:pt x="7381596" y="12700"/>
                  </a:lnTo>
                  <a:lnTo>
                    <a:pt x="7436206" y="12700"/>
                  </a:lnTo>
                  <a:lnTo>
                    <a:pt x="7436206" y="3731029"/>
                  </a:lnTo>
                  <a:lnTo>
                    <a:pt x="12700" y="3731029"/>
                  </a:lnTo>
                  <a:lnTo>
                    <a:pt x="12700" y="3676419"/>
                  </a:lnTo>
                  <a:lnTo>
                    <a:pt x="0" y="3676419"/>
                  </a:lnTo>
                  <a:lnTo>
                    <a:pt x="0" y="3743729"/>
                  </a:lnTo>
                  <a:lnTo>
                    <a:pt x="7448906" y="3743729"/>
                  </a:lnTo>
                  <a:lnTo>
                    <a:pt x="7448906" y="0"/>
                  </a:lnTo>
                  <a:close/>
                </a:path>
              </a:pathLst>
            </a:custGeom>
            <a:solidFill>
              <a:srgbClr val="2B262E"/>
            </a:solidFill>
          </p:spPr>
          <p:txBody>
            <a:bodyPr/>
            <a:lstStyle/>
            <a:p>
              <a:endParaRPr lang="nl-NL"/>
            </a:p>
          </p:txBody>
        </p:sp>
        <p:sp>
          <p:nvSpPr>
            <p:cNvPr id="6" name="Freeform 6"/>
            <p:cNvSpPr/>
            <p:nvPr/>
          </p:nvSpPr>
          <p:spPr>
            <a:xfrm>
              <a:off x="0" y="0"/>
              <a:ext cx="7448906" cy="3743729"/>
            </a:xfrm>
            <a:custGeom>
              <a:avLst/>
              <a:gdLst/>
              <a:ahLst/>
              <a:cxnLst/>
              <a:rect l="l" t="t" r="r" b="b"/>
              <a:pathLst>
                <a:path w="7448906" h="3743729">
                  <a:moveTo>
                    <a:pt x="80010" y="3743729"/>
                  </a:moveTo>
                  <a:lnTo>
                    <a:pt x="7448906" y="3743729"/>
                  </a:lnTo>
                  <a:lnTo>
                    <a:pt x="7448906" y="80010"/>
                  </a:lnTo>
                  <a:lnTo>
                    <a:pt x="7448906" y="67310"/>
                  </a:lnTo>
                  <a:lnTo>
                    <a:pt x="7448906" y="0"/>
                  </a:lnTo>
                  <a:lnTo>
                    <a:pt x="0" y="0"/>
                  </a:lnTo>
                  <a:lnTo>
                    <a:pt x="0" y="3743729"/>
                  </a:lnTo>
                  <a:lnTo>
                    <a:pt x="67310" y="3743729"/>
                  </a:lnTo>
                  <a:lnTo>
                    <a:pt x="80010" y="3743729"/>
                  </a:lnTo>
                  <a:close/>
                  <a:moveTo>
                    <a:pt x="12700" y="12700"/>
                  </a:moveTo>
                  <a:lnTo>
                    <a:pt x="7436206" y="12700"/>
                  </a:lnTo>
                  <a:lnTo>
                    <a:pt x="7436206" y="3731029"/>
                  </a:lnTo>
                  <a:lnTo>
                    <a:pt x="12700" y="3731029"/>
                  </a:lnTo>
                  <a:lnTo>
                    <a:pt x="12700" y="12700"/>
                  </a:lnTo>
                  <a:close/>
                </a:path>
              </a:pathLst>
            </a:custGeom>
            <a:solidFill>
              <a:srgbClr val="2B262E"/>
            </a:solidFill>
          </p:spPr>
          <p:txBody>
            <a:bodyPr/>
            <a:lstStyle/>
            <a:p>
              <a:endParaRPr lang="nl-NL"/>
            </a:p>
          </p:txBody>
        </p:sp>
      </p:grpSp>
      <p:grpSp>
        <p:nvGrpSpPr>
          <p:cNvPr id="7" name="Group 7"/>
          <p:cNvGrpSpPr/>
          <p:nvPr/>
        </p:nvGrpSpPr>
        <p:grpSpPr>
          <a:xfrm>
            <a:off x="1028700" y="1028700"/>
            <a:ext cx="16087454" cy="657508"/>
            <a:chOff x="0" y="0"/>
            <a:chExt cx="77240086" cy="3156871"/>
          </a:xfrm>
        </p:grpSpPr>
        <p:sp>
          <p:nvSpPr>
            <p:cNvPr id="8" name="Freeform 8"/>
            <p:cNvSpPr/>
            <p:nvPr/>
          </p:nvSpPr>
          <p:spPr>
            <a:xfrm>
              <a:off x="72390" y="72390"/>
              <a:ext cx="77095309" cy="3012091"/>
            </a:xfrm>
            <a:custGeom>
              <a:avLst/>
              <a:gdLst/>
              <a:ahLst/>
              <a:cxnLst/>
              <a:rect l="l" t="t" r="r" b="b"/>
              <a:pathLst>
                <a:path w="77095309" h="3012091">
                  <a:moveTo>
                    <a:pt x="0" y="0"/>
                  </a:moveTo>
                  <a:lnTo>
                    <a:pt x="77095309" y="0"/>
                  </a:lnTo>
                  <a:lnTo>
                    <a:pt x="77095309" y="3012091"/>
                  </a:lnTo>
                  <a:lnTo>
                    <a:pt x="0" y="3012091"/>
                  </a:lnTo>
                  <a:lnTo>
                    <a:pt x="0" y="0"/>
                  </a:lnTo>
                  <a:close/>
                </a:path>
              </a:pathLst>
            </a:custGeom>
            <a:solidFill>
              <a:srgbClr val="82C8D2"/>
            </a:solidFill>
          </p:spPr>
          <p:txBody>
            <a:bodyPr/>
            <a:lstStyle/>
            <a:p>
              <a:endParaRPr lang="nl-NL"/>
            </a:p>
          </p:txBody>
        </p:sp>
        <p:sp>
          <p:nvSpPr>
            <p:cNvPr id="9" name="Freeform 9"/>
            <p:cNvSpPr/>
            <p:nvPr/>
          </p:nvSpPr>
          <p:spPr>
            <a:xfrm>
              <a:off x="0" y="0"/>
              <a:ext cx="77240085" cy="3156871"/>
            </a:xfrm>
            <a:custGeom>
              <a:avLst/>
              <a:gdLst/>
              <a:ahLst/>
              <a:cxnLst/>
              <a:rect l="l" t="t" r="r" b="b"/>
              <a:pathLst>
                <a:path w="77240085" h="3156871">
                  <a:moveTo>
                    <a:pt x="77095307" y="3012091"/>
                  </a:moveTo>
                  <a:lnTo>
                    <a:pt x="77240085" y="3012091"/>
                  </a:lnTo>
                  <a:lnTo>
                    <a:pt x="77240085" y="3156871"/>
                  </a:lnTo>
                  <a:lnTo>
                    <a:pt x="77095307" y="3156871"/>
                  </a:lnTo>
                  <a:lnTo>
                    <a:pt x="77095307" y="3012091"/>
                  </a:lnTo>
                  <a:close/>
                  <a:moveTo>
                    <a:pt x="0" y="144780"/>
                  </a:moveTo>
                  <a:lnTo>
                    <a:pt x="144780" y="144780"/>
                  </a:lnTo>
                  <a:lnTo>
                    <a:pt x="144780" y="3012091"/>
                  </a:lnTo>
                  <a:lnTo>
                    <a:pt x="0" y="3012091"/>
                  </a:lnTo>
                  <a:lnTo>
                    <a:pt x="0" y="144780"/>
                  </a:lnTo>
                  <a:close/>
                  <a:moveTo>
                    <a:pt x="0" y="3012091"/>
                  </a:moveTo>
                  <a:lnTo>
                    <a:pt x="144780" y="3012091"/>
                  </a:lnTo>
                  <a:lnTo>
                    <a:pt x="144780" y="3156871"/>
                  </a:lnTo>
                  <a:lnTo>
                    <a:pt x="0" y="3156871"/>
                  </a:lnTo>
                  <a:lnTo>
                    <a:pt x="0" y="3012091"/>
                  </a:lnTo>
                  <a:close/>
                  <a:moveTo>
                    <a:pt x="77095307" y="144780"/>
                  </a:moveTo>
                  <a:lnTo>
                    <a:pt x="77240085" y="144780"/>
                  </a:lnTo>
                  <a:lnTo>
                    <a:pt x="77240085" y="3012091"/>
                  </a:lnTo>
                  <a:lnTo>
                    <a:pt x="77095307" y="3012091"/>
                  </a:lnTo>
                  <a:lnTo>
                    <a:pt x="77095307" y="144780"/>
                  </a:lnTo>
                  <a:close/>
                  <a:moveTo>
                    <a:pt x="144780" y="3012091"/>
                  </a:moveTo>
                  <a:lnTo>
                    <a:pt x="77095307" y="3012091"/>
                  </a:lnTo>
                  <a:lnTo>
                    <a:pt x="77095307" y="3156871"/>
                  </a:lnTo>
                  <a:lnTo>
                    <a:pt x="144780" y="3156871"/>
                  </a:lnTo>
                  <a:lnTo>
                    <a:pt x="144780" y="3012091"/>
                  </a:lnTo>
                  <a:close/>
                  <a:moveTo>
                    <a:pt x="77095307" y="0"/>
                  </a:moveTo>
                  <a:lnTo>
                    <a:pt x="77240085" y="0"/>
                  </a:lnTo>
                  <a:lnTo>
                    <a:pt x="77240085" y="144780"/>
                  </a:lnTo>
                  <a:lnTo>
                    <a:pt x="77095307" y="144780"/>
                  </a:lnTo>
                  <a:lnTo>
                    <a:pt x="77095307" y="0"/>
                  </a:lnTo>
                  <a:close/>
                  <a:moveTo>
                    <a:pt x="0" y="0"/>
                  </a:moveTo>
                  <a:lnTo>
                    <a:pt x="144780" y="0"/>
                  </a:lnTo>
                  <a:lnTo>
                    <a:pt x="144780" y="144780"/>
                  </a:lnTo>
                  <a:lnTo>
                    <a:pt x="0" y="144780"/>
                  </a:lnTo>
                  <a:lnTo>
                    <a:pt x="0" y="0"/>
                  </a:lnTo>
                  <a:close/>
                  <a:moveTo>
                    <a:pt x="144780" y="0"/>
                  </a:moveTo>
                  <a:lnTo>
                    <a:pt x="77095307" y="0"/>
                  </a:lnTo>
                  <a:lnTo>
                    <a:pt x="77095307" y="144780"/>
                  </a:lnTo>
                  <a:lnTo>
                    <a:pt x="144780" y="144780"/>
                  </a:lnTo>
                  <a:lnTo>
                    <a:pt x="144780" y="0"/>
                  </a:lnTo>
                  <a:close/>
                </a:path>
              </a:pathLst>
            </a:custGeom>
            <a:solidFill>
              <a:srgbClr val="2B262E"/>
            </a:solidFill>
          </p:spPr>
          <p:txBody>
            <a:bodyPr/>
            <a:lstStyle/>
            <a:p>
              <a:endParaRPr lang="nl-NL"/>
            </a:p>
          </p:txBody>
        </p:sp>
      </p:grpSp>
      <p:grpSp>
        <p:nvGrpSpPr>
          <p:cNvPr id="14" name="Group 14"/>
          <p:cNvGrpSpPr/>
          <p:nvPr/>
        </p:nvGrpSpPr>
        <p:grpSpPr>
          <a:xfrm>
            <a:off x="1285430" y="1167694"/>
            <a:ext cx="379520" cy="379520"/>
            <a:chOff x="0" y="0"/>
            <a:chExt cx="506027" cy="506027"/>
          </a:xfrm>
        </p:grpSpPr>
        <p:grpSp>
          <p:nvGrpSpPr>
            <p:cNvPr id="15" name="Group 15"/>
            <p:cNvGrpSpPr/>
            <p:nvPr/>
          </p:nvGrpSpPr>
          <p:grpSpPr>
            <a:xfrm>
              <a:off x="0" y="0"/>
              <a:ext cx="506027" cy="506027"/>
              <a:chOff x="0" y="0"/>
              <a:chExt cx="6350000" cy="6350000"/>
            </a:xfrm>
          </p:grpSpPr>
          <p:sp>
            <p:nvSpPr>
              <p:cNvPr id="16" name="Freeform 16"/>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B262E"/>
              </a:solidFill>
            </p:spPr>
            <p:txBody>
              <a:bodyPr/>
              <a:lstStyle/>
              <a:p>
                <a:endParaRPr lang="nl-NL"/>
              </a:p>
            </p:txBody>
          </p:sp>
        </p:grpSp>
        <p:grpSp>
          <p:nvGrpSpPr>
            <p:cNvPr id="17" name="Group 17"/>
            <p:cNvGrpSpPr/>
            <p:nvPr/>
          </p:nvGrpSpPr>
          <p:grpSpPr>
            <a:xfrm>
              <a:off x="34461" y="34461"/>
              <a:ext cx="437105" cy="437105"/>
              <a:chOff x="0" y="0"/>
              <a:chExt cx="6350000" cy="6350000"/>
            </a:xfrm>
          </p:grpSpPr>
          <p:sp>
            <p:nvSpPr>
              <p:cNvPr id="18" name="Freeform 1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FC0CB"/>
              </a:solidFill>
            </p:spPr>
            <p:txBody>
              <a:bodyPr/>
              <a:lstStyle/>
              <a:p>
                <a:endParaRPr lang="nl-NL"/>
              </a:p>
            </p:txBody>
          </p:sp>
        </p:grpSp>
      </p:grpSp>
      <p:grpSp>
        <p:nvGrpSpPr>
          <p:cNvPr id="19" name="Group 19"/>
          <p:cNvGrpSpPr/>
          <p:nvPr/>
        </p:nvGrpSpPr>
        <p:grpSpPr>
          <a:xfrm>
            <a:off x="1805798" y="1167694"/>
            <a:ext cx="379520" cy="379520"/>
            <a:chOff x="0" y="0"/>
            <a:chExt cx="506027" cy="506027"/>
          </a:xfrm>
        </p:grpSpPr>
        <p:grpSp>
          <p:nvGrpSpPr>
            <p:cNvPr id="20" name="Group 20"/>
            <p:cNvGrpSpPr/>
            <p:nvPr/>
          </p:nvGrpSpPr>
          <p:grpSpPr>
            <a:xfrm>
              <a:off x="0" y="0"/>
              <a:ext cx="506027" cy="506027"/>
              <a:chOff x="0" y="0"/>
              <a:chExt cx="6350000" cy="6350000"/>
            </a:xfrm>
          </p:grpSpPr>
          <p:sp>
            <p:nvSpPr>
              <p:cNvPr id="21" name="Freeform 21"/>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B262E"/>
              </a:solidFill>
            </p:spPr>
            <p:txBody>
              <a:bodyPr/>
              <a:lstStyle/>
              <a:p>
                <a:endParaRPr lang="nl-NL"/>
              </a:p>
            </p:txBody>
          </p:sp>
        </p:grpSp>
        <p:grpSp>
          <p:nvGrpSpPr>
            <p:cNvPr id="22" name="Group 22"/>
            <p:cNvGrpSpPr/>
            <p:nvPr/>
          </p:nvGrpSpPr>
          <p:grpSpPr>
            <a:xfrm>
              <a:off x="34461" y="34461"/>
              <a:ext cx="437105" cy="437105"/>
              <a:chOff x="0" y="0"/>
              <a:chExt cx="6350000" cy="6350000"/>
            </a:xfrm>
          </p:grpSpPr>
          <p:sp>
            <p:nvSpPr>
              <p:cNvPr id="23" name="Freeform 23"/>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FF76A"/>
              </a:solidFill>
            </p:spPr>
            <p:txBody>
              <a:bodyPr/>
              <a:lstStyle/>
              <a:p>
                <a:endParaRPr lang="nl-NL"/>
              </a:p>
            </p:txBody>
          </p:sp>
        </p:grpSp>
      </p:grpSp>
      <p:grpSp>
        <p:nvGrpSpPr>
          <p:cNvPr id="24" name="Group 24"/>
          <p:cNvGrpSpPr/>
          <p:nvPr/>
        </p:nvGrpSpPr>
        <p:grpSpPr>
          <a:xfrm>
            <a:off x="2326165" y="1167694"/>
            <a:ext cx="379520" cy="379520"/>
            <a:chOff x="0" y="0"/>
            <a:chExt cx="506027" cy="506027"/>
          </a:xfrm>
        </p:grpSpPr>
        <p:grpSp>
          <p:nvGrpSpPr>
            <p:cNvPr id="25" name="Group 25"/>
            <p:cNvGrpSpPr/>
            <p:nvPr/>
          </p:nvGrpSpPr>
          <p:grpSpPr>
            <a:xfrm>
              <a:off x="0" y="0"/>
              <a:ext cx="506027" cy="506027"/>
              <a:chOff x="0" y="0"/>
              <a:chExt cx="6350000" cy="6350000"/>
            </a:xfrm>
          </p:grpSpPr>
          <p:sp>
            <p:nvSpPr>
              <p:cNvPr id="26" name="Freeform 26"/>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B262E"/>
              </a:solidFill>
            </p:spPr>
            <p:txBody>
              <a:bodyPr/>
              <a:lstStyle/>
              <a:p>
                <a:endParaRPr lang="nl-NL"/>
              </a:p>
            </p:txBody>
          </p:sp>
        </p:grpSp>
        <p:grpSp>
          <p:nvGrpSpPr>
            <p:cNvPr id="27" name="Group 27"/>
            <p:cNvGrpSpPr/>
            <p:nvPr/>
          </p:nvGrpSpPr>
          <p:grpSpPr>
            <a:xfrm>
              <a:off x="34461" y="34461"/>
              <a:ext cx="437105" cy="437105"/>
              <a:chOff x="0" y="0"/>
              <a:chExt cx="6350000" cy="6350000"/>
            </a:xfrm>
          </p:grpSpPr>
          <p:sp>
            <p:nvSpPr>
              <p:cNvPr id="28" name="Freeform 2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90C66A"/>
              </a:solidFill>
            </p:spPr>
            <p:txBody>
              <a:bodyPr/>
              <a:lstStyle/>
              <a:p>
                <a:endParaRPr lang="nl-NL"/>
              </a:p>
            </p:txBody>
          </p:sp>
        </p:grpSp>
      </p:grpSp>
      <p:sp>
        <p:nvSpPr>
          <p:cNvPr id="46" name="TextBox 46"/>
          <p:cNvSpPr txBox="1"/>
          <p:nvPr/>
        </p:nvSpPr>
        <p:spPr>
          <a:xfrm>
            <a:off x="9934770" y="1644493"/>
            <a:ext cx="6896003" cy="7245573"/>
          </a:xfrm>
          <a:prstGeom prst="rect">
            <a:avLst/>
          </a:prstGeom>
        </p:spPr>
        <p:txBody>
          <a:bodyPr lIns="0" tIns="0" rIns="0" bIns="0" rtlCol="0" anchor="t">
            <a:spAutoFit/>
          </a:bodyPr>
          <a:lstStyle/>
          <a:p>
            <a:pPr algn="l">
              <a:lnSpc>
                <a:spcPts val="11278"/>
              </a:lnSpc>
            </a:pPr>
            <a:r>
              <a:rPr lang="en-US" sz="10253" b="1" spc="-153">
                <a:solidFill>
                  <a:srgbClr val="2B262E"/>
                </a:solidFill>
                <a:latin typeface="+mj-lt"/>
                <a:ea typeface="IBM Plex Mono Bold"/>
                <a:cs typeface="IBM Plex Mono Bold"/>
                <a:sym typeface="IBM Plex Mono Bold"/>
              </a:rPr>
              <a:t>Wie</a:t>
            </a:r>
          </a:p>
          <a:p>
            <a:pPr algn="l">
              <a:lnSpc>
                <a:spcPts val="11278"/>
              </a:lnSpc>
            </a:pPr>
            <a:r>
              <a:rPr lang="en-US" sz="10253" b="1" spc="-153" err="1">
                <a:solidFill>
                  <a:srgbClr val="2B262E"/>
                </a:solidFill>
                <a:latin typeface="+mj-lt"/>
                <a:ea typeface="IBM Plex Mono Bold"/>
                <a:cs typeface="IBM Plex Mono Bold"/>
                <a:sym typeface="IBM Plex Mono Bold"/>
              </a:rPr>
              <a:t>heeft</a:t>
            </a:r>
            <a:endParaRPr lang="en-US" sz="10253" b="1" spc="-153">
              <a:solidFill>
                <a:srgbClr val="2B262E"/>
              </a:solidFill>
              <a:latin typeface="+mj-lt"/>
              <a:ea typeface="IBM Plex Mono Bold"/>
              <a:cs typeface="IBM Plex Mono Bold"/>
              <a:sym typeface="IBM Plex Mono Bold"/>
            </a:endParaRPr>
          </a:p>
          <a:p>
            <a:pPr algn="l">
              <a:lnSpc>
                <a:spcPts val="11278"/>
              </a:lnSpc>
            </a:pPr>
            <a:r>
              <a:rPr lang="en-US" sz="10253" b="1" spc="-153" err="1">
                <a:solidFill>
                  <a:srgbClr val="2B262E"/>
                </a:solidFill>
                <a:latin typeface="+mj-lt"/>
                <a:ea typeface="IBM Plex Mono Bold"/>
                <a:cs typeface="IBM Plex Mono Bold"/>
                <a:sym typeface="IBM Plex Mono Bold"/>
              </a:rPr>
              <a:t>dat</a:t>
            </a:r>
            <a:endParaRPr lang="en-US" sz="10253" b="1" spc="-153">
              <a:solidFill>
                <a:srgbClr val="2B262E"/>
              </a:solidFill>
              <a:latin typeface="+mj-lt"/>
              <a:ea typeface="IBM Plex Mono Bold"/>
              <a:cs typeface="IBM Plex Mono Bold"/>
              <a:sym typeface="IBM Plex Mono Bold"/>
            </a:endParaRPr>
          </a:p>
          <a:p>
            <a:pPr algn="l">
              <a:lnSpc>
                <a:spcPts val="11278"/>
              </a:lnSpc>
            </a:pPr>
            <a:r>
              <a:rPr lang="en-US" sz="10253" b="1" spc="-153" err="1">
                <a:solidFill>
                  <a:srgbClr val="2B262E"/>
                </a:solidFill>
                <a:latin typeface="+mj-lt"/>
                <a:ea typeface="IBM Plex Mono Bold"/>
                <a:cs typeface="IBM Plex Mono Bold"/>
                <a:sym typeface="IBM Plex Mono Bold"/>
              </a:rPr>
              <a:t>woord</a:t>
            </a:r>
            <a:r>
              <a:rPr lang="en-US" sz="10253" b="1" spc="-153">
                <a:solidFill>
                  <a:srgbClr val="2B262E"/>
                </a:solidFill>
                <a:latin typeface="+mj-lt"/>
                <a:ea typeface="IBM Plex Mono Bold"/>
                <a:cs typeface="IBM Plex Mono Bold"/>
                <a:sym typeface="IBM Plex Mono Bold"/>
              </a:rPr>
              <a:t> </a:t>
            </a:r>
            <a:r>
              <a:rPr lang="en-US" sz="10253" b="1" spc="-153" err="1">
                <a:solidFill>
                  <a:srgbClr val="2B262E"/>
                </a:solidFill>
                <a:latin typeface="+mj-lt"/>
                <a:ea typeface="IBM Plex Mono Bold"/>
                <a:cs typeface="IBM Plex Mono Bold"/>
                <a:sym typeface="IBM Plex Mono Bold"/>
              </a:rPr>
              <a:t>geleend</a:t>
            </a:r>
            <a:r>
              <a:rPr lang="en-US" sz="10253" b="1" spc="-153">
                <a:solidFill>
                  <a:srgbClr val="2B262E"/>
                </a:solidFill>
                <a:latin typeface="+mj-lt"/>
                <a:ea typeface="IBM Plex Mono Bold"/>
                <a:cs typeface="IBM Plex Mono Bold"/>
                <a:sym typeface="IBM Plex Mono Bold"/>
              </a:rPr>
              <a:t>?</a:t>
            </a:r>
          </a:p>
        </p:txBody>
      </p:sp>
      <p:pic>
        <p:nvPicPr>
          <p:cNvPr id="48" name="Picture 47">
            <a:extLst>
              <a:ext uri="{FF2B5EF4-FFF2-40B4-BE49-F238E27FC236}">
                <a16:creationId xmlns:a16="http://schemas.microsoft.com/office/drawing/2014/main" id="{D3AD3F4B-9BF8-5019-CF4B-FCCA0C56D110}"/>
              </a:ext>
            </a:extLst>
          </p:cNvPr>
          <p:cNvPicPr>
            <a:picLocks noChangeAspect="1"/>
          </p:cNvPicPr>
          <p:nvPr/>
        </p:nvPicPr>
        <p:blipFill>
          <a:blip r:embed="rId2"/>
          <a:stretch>
            <a:fillRect/>
          </a:stretch>
        </p:blipFill>
        <p:spPr>
          <a:xfrm>
            <a:off x="1206890" y="1816480"/>
            <a:ext cx="8226670" cy="710184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FCBDF"/>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90C66A"/>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5899203" y="6915632"/>
            <a:ext cx="10492407" cy="904875"/>
          </a:xfrm>
          <a:prstGeom prst="rect">
            <a:avLst/>
          </a:prstGeom>
        </p:spPr>
        <p:txBody>
          <a:bodyPr lIns="0" tIns="0" rIns="0" bIns="0" rtlCol="0" anchor="t">
            <a:spAutoFit/>
          </a:bodyPr>
          <a:lstStyle/>
          <a:p>
            <a:pPr marL="0" lvl="0" indent="0" algn="ctr">
              <a:lnSpc>
                <a:spcPts val="7140"/>
              </a:lnSpc>
              <a:spcBef>
                <a:spcPct val="0"/>
              </a:spcBef>
            </a:pPr>
            <a:r>
              <a:rPr lang="en-US" sz="5950" b="1" err="1">
                <a:solidFill>
                  <a:srgbClr val="2B262E"/>
                </a:solidFill>
                <a:latin typeface="+mj-lt"/>
                <a:ea typeface="IBM Plex Mono Bold"/>
                <a:cs typeface="IBM Plex Mono Bold"/>
                <a:sym typeface="IBM Plex Mono Bold"/>
              </a:rPr>
              <a:t>boei</a:t>
            </a:r>
            <a:r>
              <a:rPr lang="en-US" sz="5950" b="1">
                <a:solidFill>
                  <a:srgbClr val="2B262E"/>
                </a:solidFill>
                <a:latin typeface="+mj-lt"/>
                <a:ea typeface="IBM Plex Mono Bold"/>
                <a:cs typeface="IBM Plex Mono Bold"/>
                <a:sym typeface="IBM Plex Mono Bold"/>
              </a:rPr>
              <a:t> → </a:t>
            </a:r>
            <a:r>
              <a:rPr lang="en-US" sz="5950" b="1" err="1">
                <a:solidFill>
                  <a:srgbClr val="2B262E"/>
                </a:solidFill>
                <a:latin typeface="+mj-lt"/>
                <a:ea typeface="IBM Plex Mono Bold"/>
                <a:cs typeface="IBM Plex Mono Bold"/>
                <a:sym typeface="IBM Plex Mono Bold"/>
              </a:rPr>
              <a:t>bouée</a:t>
            </a:r>
            <a:endParaRPr lang="en-US" sz="5950" b="1">
              <a:solidFill>
                <a:srgbClr val="2B262E"/>
              </a:solidFill>
              <a:latin typeface="+mj-lt"/>
              <a:ea typeface="IBM Plex Mono Bold"/>
              <a:cs typeface="IBM Plex Mono Bold"/>
              <a:sym typeface="IBM Plex Mono Bold"/>
            </a:endParaRPr>
          </a:p>
        </p:txBody>
      </p:sp>
      <p:sp>
        <p:nvSpPr>
          <p:cNvPr id="8" name="TextBox 8"/>
          <p:cNvSpPr txBox="1"/>
          <p:nvPr/>
        </p:nvSpPr>
        <p:spPr>
          <a:xfrm>
            <a:off x="1399963" y="2222252"/>
            <a:ext cx="15488073" cy="904875"/>
          </a:xfrm>
          <a:prstGeom prst="rect">
            <a:avLst/>
          </a:prstGeom>
        </p:spPr>
        <p:txBody>
          <a:bodyPr lIns="0" tIns="0" rIns="0" bIns="0" rtlCol="0" anchor="t">
            <a:spAutoFit/>
          </a:bodyPr>
          <a:lstStyle/>
          <a:p>
            <a:pPr marL="0" lvl="0" indent="0" algn="ctr">
              <a:lnSpc>
                <a:spcPts val="7140"/>
              </a:lnSpc>
              <a:spcBef>
                <a:spcPct val="0"/>
              </a:spcBef>
            </a:pPr>
            <a:r>
              <a:rPr lang="en-US" sz="5950">
                <a:solidFill>
                  <a:srgbClr val="2B262E"/>
                </a:solidFill>
                <a:ea typeface="IBM Plex Mono"/>
                <a:cs typeface="IBM Plex Mono"/>
                <a:sym typeface="IBM Plex Mono"/>
              </a:rPr>
              <a:t>U </a:t>
            </a:r>
            <a:r>
              <a:rPr lang="en-US" sz="5950" err="1">
                <a:solidFill>
                  <a:srgbClr val="2B262E"/>
                </a:solidFill>
                <a:ea typeface="IBM Plex Mono"/>
                <a:cs typeface="IBM Plex Mono"/>
                <a:sym typeface="IBM Plex Mono"/>
              </a:rPr>
              <a:t>moet</a:t>
            </a:r>
            <a:r>
              <a:rPr lang="en-US" sz="5950">
                <a:solidFill>
                  <a:srgbClr val="2B262E"/>
                </a:solidFill>
                <a:ea typeface="IBM Plex Mono"/>
                <a:cs typeface="IBM Plex Mono"/>
                <a:sym typeface="IBM Plex Mono"/>
              </a:rPr>
              <a:t> </a:t>
            </a:r>
            <a:r>
              <a:rPr lang="en-US" sz="5950" err="1">
                <a:solidFill>
                  <a:srgbClr val="2B262E"/>
                </a:solidFill>
                <a:ea typeface="IBM Plex Mono"/>
                <a:cs typeface="IBM Plex Mono"/>
                <a:sym typeface="IBM Plex Mono"/>
              </a:rPr>
              <a:t>langs</a:t>
            </a:r>
            <a:r>
              <a:rPr lang="en-US" sz="5950">
                <a:solidFill>
                  <a:srgbClr val="2B262E"/>
                </a:solidFill>
                <a:ea typeface="IBM Plex Mono"/>
                <a:cs typeface="IBM Plex Mono"/>
                <a:sym typeface="IBM Plex Mono"/>
              </a:rPr>
              <a:t> </a:t>
            </a:r>
            <a:r>
              <a:rPr lang="en-US" sz="5950" err="1">
                <a:solidFill>
                  <a:srgbClr val="2B262E"/>
                </a:solidFill>
                <a:ea typeface="IBM Plex Mono"/>
                <a:cs typeface="IBM Plex Mono"/>
                <a:sym typeface="IBM Plex Mono"/>
              </a:rPr>
              <a:t>deze</a:t>
            </a:r>
            <a:r>
              <a:rPr lang="en-US" sz="5950">
                <a:solidFill>
                  <a:srgbClr val="2B262E"/>
                </a:solidFill>
                <a:ea typeface="IBM Plex Mono"/>
                <a:cs typeface="IBM Plex Mono"/>
                <a:sym typeface="IBM Plex Mono"/>
              </a:rPr>
              <a:t> </a:t>
            </a:r>
            <a:r>
              <a:rPr lang="en-US" sz="5950" err="1">
                <a:solidFill>
                  <a:srgbClr val="2B262E"/>
                </a:solidFill>
                <a:ea typeface="IBM Plex Mono"/>
                <a:cs typeface="IBM Plex Mono"/>
                <a:sym typeface="IBM Plex Mono"/>
              </a:rPr>
              <a:t>boei</a:t>
            </a:r>
            <a:r>
              <a:rPr lang="en-US" sz="5950">
                <a:solidFill>
                  <a:srgbClr val="2B262E"/>
                </a:solidFill>
                <a:ea typeface="IBM Plex Mono"/>
                <a:cs typeface="IBM Plex Mono"/>
                <a:sym typeface="IBM Plex Mono"/>
              </a:rPr>
              <a:t> </a:t>
            </a:r>
            <a:r>
              <a:rPr lang="en-US" sz="5950" err="1">
                <a:solidFill>
                  <a:srgbClr val="2B262E"/>
                </a:solidFill>
                <a:ea typeface="IBM Plex Mono"/>
                <a:cs typeface="IBM Plex Mono"/>
                <a:sym typeface="IBM Plex Mono"/>
              </a:rPr>
              <a:t>varen</a:t>
            </a:r>
            <a:endParaRPr lang="en-US" sz="5950">
              <a:solidFill>
                <a:srgbClr val="2B262E"/>
              </a:solidFill>
              <a:ea typeface="IBM Plex Mono"/>
              <a:cs typeface="IBM Plex Mono"/>
              <a:sym typeface="IBM Plex Mono"/>
            </a:endParaRPr>
          </a:p>
        </p:txBody>
      </p:sp>
      <p:sp>
        <p:nvSpPr>
          <p:cNvPr id="9" name="TextBox 9"/>
          <p:cNvSpPr txBox="1"/>
          <p:nvPr/>
        </p:nvSpPr>
        <p:spPr>
          <a:xfrm>
            <a:off x="1365944" y="4238625"/>
            <a:ext cx="15556111" cy="910506"/>
          </a:xfrm>
          <a:prstGeom prst="rect">
            <a:avLst/>
          </a:prstGeom>
        </p:spPr>
        <p:txBody>
          <a:bodyPr lIns="0" tIns="0" rIns="0" bIns="0" rtlCol="0" anchor="t">
            <a:spAutoFit/>
          </a:bodyPr>
          <a:lstStyle/>
          <a:p>
            <a:pPr algn="ctr">
              <a:lnSpc>
                <a:spcPts val="7140"/>
              </a:lnSpc>
              <a:spcBef>
                <a:spcPct val="0"/>
              </a:spcBef>
            </a:pPr>
            <a:r>
              <a:rPr lang="en-US" sz="5950" b="1">
                <a:solidFill>
                  <a:srgbClr val="000000"/>
                </a:solidFill>
                <a:latin typeface="+mj-lt"/>
                <a:ea typeface="IBM Plex Mono Bold"/>
                <a:cs typeface="IBM Plex Mono Bold"/>
                <a:sym typeface="IBM Plex Mono Bold"/>
              </a:rPr>
              <a:t>Vous </a:t>
            </a:r>
            <a:r>
              <a:rPr lang="en-US" sz="5950" b="1" err="1">
                <a:solidFill>
                  <a:srgbClr val="000000"/>
                </a:solidFill>
                <a:latin typeface="+mj-lt"/>
                <a:ea typeface="IBM Plex Mono Bold"/>
                <a:cs typeface="IBM Plex Mono Bold"/>
                <a:sym typeface="IBM Plex Mono Bold"/>
              </a:rPr>
              <a:t>devez</a:t>
            </a:r>
            <a:r>
              <a:rPr lang="en-US" sz="5950" b="1">
                <a:solidFill>
                  <a:srgbClr val="000000"/>
                </a:solidFill>
                <a:latin typeface="+mj-lt"/>
                <a:ea typeface="IBM Plex Mono Bold"/>
                <a:cs typeface="IBM Plex Mono Bold"/>
                <a:sym typeface="IBM Plex Mono Bold"/>
              </a:rPr>
              <a:t> passer </a:t>
            </a:r>
            <a:r>
              <a:rPr lang="en-US" sz="5950" b="1" err="1">
                <a:solidFill>
                  <a:srgbClr val="000000"/>
                </a:solidFill>
                <a:latin typeface="+mj-lt"/>
                <a:ea typeface="IBM Plex Mono Bold"/>
                <a:cs typeface="IBM Plex Mono Bold"/>
                <a:sym typeface="IBM Plex Mono Bold"/>
              </a:rPr>
              <a:t>devant</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cette</a:t>
            </a:r>
            <a:r>
              <a:rPr lang="en-US" sz="5950" b="1">
                <a:solidFill>
                  <a:srgbClr val="000000"/>
                </a:solidFill>
                <a:latin typeface="+mj-lt"/>
                <a:ea typeface="IBM Plex Mono Bold"/>
                <a:cs typeface="IBM Plex Mono Bold"/>
                <a:sym typeface="IBM Plex Mono Bold"/>
              </a:rPr>
              <a:t> </a:t>
            </a:r>
            <a:r>
              <a:rPr lang="en-US" sz="5950" b="1" err="1">
                <a:solidFill>
                  <a:srgbClr val="7030A0"/>
                </a:solidFill>
                <a:latin typeface="+mj-lt"/>
                <a:ea typeface="IBM Plex Mono Bold"/>
                <a:cs typeface="IBM Plex Mono Bold"/>
                <a:sym typeface="IBM Plex Mono Bold"/>
              </a:rPr>
              <a:t>bouée</a:t>
            </a:r>
            <a:endParaRPr lang="en-US" sz="5950" b="1">
              <a:solidFill>
                <a:srgbClr val="7030A0"/>
              </a:solidFill>
              <a:latin typeface="+mj-lt"/>
              <a:ea typeface="IBM Plex Mono Bold"/>
              <a:cs typeface="IBM Plex Mono Bold"/>
              <a:sym typeface="IBM Plex Mono Bold"/>
            </a:endParaRPr>
          </a:p>
        </p:txBody>
      </p:sp>
      <p:pic>
        <p:nvPicPr>
          <p:cNvPr id="12" name="Picture 11">
            <a:extLst>
              <a:ext uri="{FF2B5EF4-FFF2-40B4-BE49-F238E27FC236}">
                <a16:creationId xmlns:a16="http://schemas.microsoft.com/office/drawing/2014/main" id="{6411CC52-EC2D-C545-AF91-BA27FDB760BD}"/>
              </a:ext>
            </a:extLst>
          </p:cNvPr>
          <p:cNvPicPr>
            <a:picLocks noChangeAspect="1"/>
          </p:cNvPicPr>
          <p:nvPr/>
        </p:nvPicPr>
        <p:blipFill>
          <a:blip r:embed="rId3"/>
          <a:stretch>
            <a:fillRect/>
          </a:stretch>
        </p:blipFill>
        <p:spPr>
          <a:xfrm>
            <a:off x="1224334" y="6023106"/>
            <a:ext cx="4262066" cy="288316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FCBDF"/>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90C66A"/>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9" name="TextBox 9"/>
          <p:cNvSpPr txBox="1"/>
          <p:nvPr/>
        </p:nvSpPr>
        <p:spPr>
          <a:xfrm>
            <a:off x="1239574" y="3233860"/>
            <a:ext cx="15488073" cy="1809750"/>
          </a:xfrm>
          <a:prstGeom prst="rect">
            <a:avLst/>
          </a:prstGeom>
        </p:spPr>
        <p:txBody>
          <a:bodyPr lIns="0" tIns="0" rIns="0" bIns="0" rtlCol="0" anchor="t">
            <a:spAutoFit/>
          </a:bodyPr>
          <a:lstStyle/>
          <a:p>
            <a:pPr marL="1284640" lvl="1" indent="-642320" algn="ctr">
              <a:lnSpc>
                <a:spcPts val="7140"/>
              </a:lnSpc>
              <a:buFont typeface="Arial"/>
              <a:buChar char="•"/>
            </a:pPr>
            <a:r>
              <a:rPr lang="en-US" sz="5950" err="1">
                <a:solidFill>
                  <a:srgbClr val="2B262E"/>
                </a:solidFill>
                <a:latin typeface="Calibri (Koppen)"/>
                <a:ea typeface="IBM Plex Mono"/>
                <a:cs typeface="IBM Plex Mono"/>
                <a:sym typeface="IBM Plex Mono"/>
              </a:rPr>
              <a:t>boeye</a:t>
            </a:r>
            <a:r>
              <a:rPr lang="en-US" sz="5950">
                <a:solidFill>
                  <a:srgbClr val="2B262E"/>
                </a:solidFill>
                <a:latin typeface="Calibri (Koppen)"/>
                <a:ea typeface="IBM Plex Mono"/>
                <a:cs typeface="IBM Plex Mono"/>
                <a:sym typeface="IBM Plex Mono"/>
              </a:rPr>
              <a:t> → </a:t>
            </a:r>
            <a:r>
              <a:rPr lang="en-US" sz="5950" err="1">
                <a:solidFill>
                  <a:srgbClr val="2B262E"/>
                </a:solidFill>
                <a:latin typeface="Calibri (Koppen)"/>
                <a:ea typeface="IBM Plex Mono"/>
                <a:cs typeface="IBM Plex Mono"/>
                <a:sym typeface="IBM Plex Mono"/>
              </a:rPr>
              <a:t>boei</a:t>
            </a:r>
            <a:r>
              <a:rPr lang="en-US" sz="5950">
                <a:solidFill>
                  <a:srgbClr val="2B262E"/>
                </a:solidFill>
                <a:latin typeface="Calibri (Koppen)"/>
                <a:ea typeface="IBM Plex Mono"/>
                <a:cs typeface="IBM Plex Mono"/>
                <a:sym typeface="IBM Plex Mono"/>
              </a:rPr>
              <a:t> → </a:t>
            </a:r>
            <a:r>
              <a:rPr lang="en-US" sz="5950" err="1">
                <a:solidFill>
                  <a:srgbClr val="2B262E"/>
                </a:solidFill>
                <a:latin typeface="Calibri (Koppen)"/>
                <a:ea typeface="IBM Plex Mono"/>
                <a:cs typeface="IBM Plex Mono"/>
                <a:sym typeface="IBM Plex Mono"/>
              </a:rPr>
              <a:t>bouée</a:t>
            </a:r>
            <a:r>
              <a:rPr lang="en-US" sz="5950">
                <a:solidFill>
                  <a:srgbClr val="2B262E"/>
                </a:solidFill>
                <a:latin typeface="Calibri (Koppen)"/>
                <a:ea typeface="IBM Plex Mono"/>
                <a:cs typeface="IBM Plex Mono"/>
                <a:sym typeface="IBM Plex Mono"/>
              </a:rPr>
              <a:t> </a:t>
            </a:r>
          </a:p>
          <a:p>
            <a:pPr marL="1284640" lvl="1" indent="-642320" algn="ctr">
              <a:lnSpc>
                <a:spcPts val="7140"/>
              </a:lnSpc>
              <a:buFont typeface="Arial"/>
              <a:buChar char="•"/>
            </a:pPr>
            <a:r>
              <a:rPr lang="en-US" sz="5950">
                <a:solidFill>
                  <a:srgbClr val="2B262E"/>
                </a:solidFill>
                <a:latin typeface="Calibri (Koppen)"/>
                <a:ea typeface="IBM Plex Mono"/>
                <a:cs typeface="IBM Plex Mono"/>
                <a:sym typeface="IBM Plex Mono"/>
              </a:rPr>
              <a:t>contact via water </a:t>
            </a:r>
            <a:r>
              <a:rPr lang="en-US" sz="5950" err="1">
                <a:solidFill>
                  <a:srgbClr val="2B262E"/>
                </a:solidFill>
                <a:latin typeface="Calibri (Koppen)"/>
                <a:ea typeface="IBM Plex Mono"/>
                <a:cs typeface="IBM Plex Mono"/>
                <a:sym typeface="IBM Plex Mono"/>
              </a:rPr>
              <a:t>en</a:t>
            </a:r>
            <a:r>
              <a:rPr lang="en-US" sz="5950">
                <a:solidFill>
                  <a:srgbClr val="2B262E"/>
                </a:solidFill>
                <a:latin typeface="Calibri (Koppen)"/>
                <a:ea typeface="IBM Plex Mono"/>
                <a:cs typeface="IBM Plex Mono"/>
                <a:sym typeface="IBM Plex Mono"/>
              </a:rPr>
              <a:t> zee</a:t>
            </a:r>
          </a:p>
        </p:txBody>
      </p:sp>
      <p:pic>
        <p:nvPicPr>
          <p:cNvPr id="13" name="Picture 12">
            <a:extLst>
              <a:ext uri="{FF2B5EF4-FFF2-40B4-BE49-F238E27FC236}">
                <a16:creationId xmlns:a16="http://schemas.microsoft.com/office/drawing/2014/main" id="{771CC55E-23E4-5058-8D59-38A5F68B3DEE}"/>
              </a:ext>
            </a:extLst>
          </p:cNvPr>
          <p:cNvPicPr>
            <a:picLocks noChangeAspect="1"/>
          </p:cNvPicPr>
          <p:nvPr/>
        </p:nvPicPr>
        <p:blipFill>
          <a:blip r:embed="rId3"/>
          <a:stretch>
            <a:fillRect/>
          </a:stretch>
        </p:blipFill>
        <p:spPr>
          <a:xfrm>
            <a:off x="1224334" y="6023106"/>
            <a:ext cx="4262066" cy="2883162"/>
          </a:xfrm>
          <a:prstGeom prst="rect">
            <a:avLst/>
          </a:prstGeom>
        </p:spPr>
      </p:pic>
      <p:pic>
        <p:nvPicPr>
          <p:cNvPr id="15" name="Picture 14">
            <a:extLst>
              <a:ext uri="{FF2B5EF4-FFF2-40B4-BE49-F238E27FC236}">
                <a16:creationId xmlns:a16="http://schemas.microsoft.com/office/drawing/2014/main" id="{1F43FFBE-7767-8D7D-F993-C65A590EF548}"/>
              </a:ext>
            </a:extLst>
          </p:cNvPr>
          <p:cNvPicPr>
            <a:picLocks noChangeAspect="1"/>
          </p:cNvPicPr>
          <p:nvPr/>
        </p:nvPicPr>
        <p:blipFill>
          <a:blip r:embed="rId4"/>
          <a:stretch>
            <a:fillRect/>
          </a:stretch>
        </p:blipFill>
        <p:spPr>
          <a:xfrm>
            <a:off x="13349395" y="4453461"/>
            <a:ext cx="3557691" cy="463647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388"/>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DFCBDF"/>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956269" y="3850415"/>
            <a:ext cx="16375461" cy="2731517"/>
          </a:xfrm>
          <a:prstGeom prst="rect">
            <a:avLst/>
          </a:prstGeom>
        </p:spPr>
        <p:txBody>
          <a:bodyPr lIns="0" tIns="0" rIns="0" bIns="0" rtlCol="0" anchor="t">
            <a:spAutoFit/>
          </a:bodyPr>
          <a:lstStyle/>
          <a:p>
            <a:pPr algn="ctr">
              <a:lnSpc>
                <a:spcPts val="7140"/>
              </a:lnSpc>
            </a:pPr>
            <a:r>
              <a:rPr lang="en-US" sz="5950" b="1" err="1">
                <a:solidFill>
                  <a:srgbClr val="000000"/>
                </a:solidFill>
                <a:latin typeface="+mj-lt"/>
                <a:ea typeface="IBM Plex Mono Bold"/>
                <a:cs typeface="IBM Plex Mono Bold"/>
                <a:sym typeface="IBM Plex Mono Bold"/>
              </a:rPr>
              <a:t>ペンを拝借できますか</a:t>
            </a:r>
            <a:endParaRPr lang="en-US" sz="5950" b="1">
              <a:solidFill>
                <a:srgbClr val="000000"/>
              </a:solidFill>
              <a:latin typeface="+mj-lt"/>
              <a:ea typeface="IBM Plex Mono Bold"/>
              <a:cs typeface="IBM Plex Mono Bold"/>
              <a:sym typeface="IBM Plex Mono Bold"/>
            </a:endParaRPr>
          </a:p>
          <a:p>
            <a:pPr algn="ctr">
              <a:lnSpc>
                <a:spcPts val="7140"/>
              </a:lnSpc>
            </a:pPr>
            <a:endParaRPr lang="en-US" sz="5950" b="1">
              <a:solidFill>
                <a:srgbClr val="000000"/>
              </a:solidFill>
              <a:latin typeface="IBM Plex Mono Bold"/>
              <a:ea typeface="IBM Plex Mono Bold"/>
              <a:cs typeface="IBM Plex Mono Bold"/>
              <a:sym typeface="IBM Plex Mono Bold"/>
            </a:endParaRPr>
          </a:p>
          <a:p>
            <a:pPr marL="0" lvl="0" indent="0" algn="ctr">
              <a:lnSpc>
                <a:spcPts val="7140"/>
              </a:lnSpc>
              <a:spcBef>
                <a:spcPct val="0"/>
              </a:spcBef>
            </a:pPr>
            <a:r>
              <a:rPr lang="en-US" sz="5950">
                <a:solidFill>
                  <a:srgbClr val="000000"/>
                </a:solidFill>
                <a:latin typeface="+mj-lt"/>
                <a:ea typeface="IBM Plex Mono"/>
                <a:cs typeface="IBM Plex Mono"/>
                <a:sym typeface="IBM Plex Mono"/>
              </a:rPr>
              <a:t>Pen wo </a:t>
            </a:r>
            <a:r>
              <a:rPr lang="en-US" sz="5950" err="1">
                <a:solidFill>
                  <a:srgbClr val="000000"/>
                </a:solidFill>
                <a:latin typeface="+mj-lt"/>
                <a:ea typeface="IBM Plex Mono"/>
                <a:cs typeface="IBM Plex Mono"/>
                <a:sym typeface="IBM Plex Mono"/>
              </a:rPr>
              <a:t>haishaku</a:t>
            </a:r>
            <a:r>
              <a:rPr lang="en-US" sz="5950">
                <a:solidFill>
                  <a:srgbClr val="000000"/>
                </a:solidFill>
                <a:latin typeface="+mj-lt"/>
                <a:ea typeface="IBM Plex Mono"/>
                <a:cs typeface="IBM Plex Mono"/>
                <a:sym typeface="IBM Plex Mono"/>
              </a:rPr>
              <a:t> </a:t>
            </a:r>
            <a:r>
              <a:rPr lang="en-US" sz="5950" err="1">
                <a:solidFill>
                  <a:srgbClr val="000000"/>
                </a:solidFill>
                <a:latin typeface="+mj-lt"/>
                <a:ea typeface="IBM Plex Mono"/>
                <a:cs typeface="IBM Plex Mono"/>
                <a:sym typeface="IBM Plex Mono"/>
              </a:rPr>
              <a:t>deki</a:t>
            </a:r>
            <a:r>
              <a:rPr lang="en-US" sz="5950">
                <a:solidFill>
                  <a:srgbClr val="000000"/>
                </a:solidFill>
                <a:latin typeface="+mj-lt"/>
                <a:ea typeface="IBM Plex Mono"/>
                <a:cs typeface="IBM Plex Mono"/>
                <a:sym typeface="IBM Plex Mono"/>
              </a:rPr>
              <a:t> </a:t>
            </a:r>
            <a:r>
              <a:rPr lang="en-US" sz="5950" err="1">
                <a:solidFill>
                  <a:srgbClr val="000000"/>
                </a:solidFill>
                <a:latin typeface="+mj-lt"/>
                <a:ea typeface="IBM Plex Mono"/>
                <a:cs typeface="IBM Plex Mono"/>
                <a:sym typeface="IBM Plex Mono"/>
              </a:rPr>
              <a:t>masu</a:t>
            </a:r>
            <a:r>
              <a:rPr lang="en-US" sz="5950">
                <a:solidFill>
                  <a:srgbClr val="000000"/>
                </a:solidFill>
                <a:latin typeface="+mj-lt"/>
                <a:ea typeface="IBM Plex Mono"/>
                <a:cs typeface="IBM Plex Mono"/>
                <a:sym typeface="IBM Plex Mono"/>
              </a:rPr>
              <a:t> ka</a:t>
            </a:r>
          </a:p>
        </p:txBody>
      </p:sp>
      <p:pic>
        <p:nvPicPr>
          <p:cNvPr id="8" name="penaudio">
            <a:hlinkClick r:id="" action="ppaction://media"/>
            <a:extLst>
              <a:ext uri="{FF2B5EF4-FFF2-40B4-BE49-F238E27FC236}">
                <a16:creationId xmlns:a16="http://schemas.microsoft.com/office/drawing/2014/main" id="{95F98E6C-6A88-66D3-DDAE-9CBE46B526A0}"/>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3182600" y="4238625"/>
            <a:ext cx="838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8603"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8"/>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388"/>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DFCBDF"/>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5899203" y="6915632"/>
            <a:ext cx="10492407" cy="904875"/>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2B262E"/>
                </a:solidFill>
                <a:latin typeface="+mj-lt"/>
                <a:ea typeface="IBM Plex Mono Bold"/>
                <a:cs typeface="IBM Plex Mono Bold"/>
                <a:sym typeface="IBM Plex Mono Bold"/>
              </a:rPr>
              <a:t>pen</a:t>
            </a:r>
            <a:r>
              <a:rPr lang="en-US" sz="5950" b="1">
                <a:solidFill>
                  <a:srgbClr val="2B262E"/>
                </a:solidFill>
                <a:latin typeface="IBM Plex Mono Bold"/>
                <a:ea typeface="IBM Plex Mono Bold"/>
                <a:cs typeface="IBM Plex Mono Bold"/>
                <a:sym typeface="IBM Plex Mono Bold"/>
              </a:rPr>
              <a:t> → </a:t>
            </a:r>
            <a:r>
              <a:rPr lang="en-US" sz="5950" b="1" err="1">
                <a:solidFill>
                  <a:srgbClr val="2B262E"/>
                </a:solidFill>
                <a:latin typeface="+mj-lt"/>
                <a:ea typeface="IBM Plex Mono Bold"/>
                <a:cs typeface="IBM Plex Mono Bold"/>
                <a:sym typeface="IBM Plex Mono Bold"/>
              </a:rPr>
              <a:t>ペン</a:t>
            </a:r>
            <a:r>
              <a:rPr lang="en-US" sz="5950" b="1">
                <a:solidFill>
                  <a:srgbClr val="2B262E"/>
                </a:solidFill>
                <a:latin typeface="+mj-lt"/>
                <a:ea typeface="IBM Plex Mono Bold"/>
                <a:cs typeface="IBM Plex Mono Bold"/>
                <a:sym typeface="IBM Plex Mono Bold"/>
              </a:rPr>
              <a:t>(pen)</a:t>
            </a:r>
          </a:p>
        </p:txBody>
      </p:sp>
      <p:sp>
        <p:nvSpPr>
          <p:cNvPr id="9" name="TextBox 9"/>
          <p:cNvSpPr txBox="1"/>
          <p:nvPr/>
        </p:nvSpPr>
        <p:spPr>
          <a:xfrm>
            <a:off x="1399963" y="2222252"/>
            <a:ext cx="15488073" cy="904875"/>
          </a:xfrm>
          <a:prstGeom prst="rect">
            <a:avLst/>
          </a:prstGeom>
        </p:spPr>
        <p:txBody>
          <a:bodyPr lIns="0" tIns="0" rIns="0" bIns="0" rtlCol="0" anchor="t">
            <a:spAutoFit/>
          </a:bodyPr>
          <a:lstStyle/>
          <a:p>
            <a:pPr marL="0" lvl="0" indent="0" algn="ctr">
              <a:lnSpc>
                <a:spcPts val="7140"/>
              </a:lnSpc>
              <a:spcBef>
                <a:spcPct val="0"/>
              </a:spcBef>
            </a:pPr>
            <a:r>
              <a:rPr lang="en-US" sz="5950">
                <a:solidFill>
                  <a:srgbClr val="2B262E"/>
                </a:solidFill>
                <a:latin typeface="+mj-lt"/>
                <a:ea typeface="IBM Plex Mono"/>
                <a:cs typeface="IBM Plex Mono"/>
                <a:sym typeface="IBM Plex Mono"/>
              </a:rPr>
              <a:t>Mag </a:t>
            </a:r>
            <a:r>
              <a:rPr lang="en-US" sz="5950" err="1">
                <a:solidFill>
                  <a:srgbClr val="2B262E"/>
                </a:solidFill>
                <a:latin typeface="+mj-lt"/>
                <a:ea typeface="IBM Plex Mono"/>
                <a:cs typeface="IBM Plex Mono"/>
                <a:sym typeface="IBM Plex Mono"/>
              </a:rPr>
              <a:t>ik</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jouw</a:t>
            </a:r>
            <a:r>
              <a:rPr lang="en-US" sz="5950">
                <a:solidFill>
                  <a:srgbClr val="2B262E"/>
                </a:solidFill>
                <a:latin typeface="+mj-lt"/>
                <a:ea typeface="IBM Plex Mono"/>
                <a:cs typeface="IBM Plex Mono"/>
                <a:sym typeface="IBM Plex Mono"/>
              </a:rPr>
              <a:t> pen </a:t>
            </a:r>
            <a:r>
              <a:rPr lang="en-US" sz="5950" err="1">
                <a:solidFill>
                  <a:srgbClr val="2B262E"/>
                </a:solidFill>
                <a:latin typeface="+mj-lt"/>
                <a:ea typeface="IBM Plex Mono"/>
                <a:cs typeface="IBM Plex Mono"/>
                <a:sym typeface="IBM Plex Mono"/>
              </a:rPr>
              <a:t>lenen</a:t>
            </a:r>
            <a:r>
              <a:rPr lang="en-US" sz="5950">
                <a:solidFill>
                  <a:srgbClr val="2B262E"/>
                </a:solidFill>
                <a:latin typeface="+mj-lt"/>
                <a:ea typeface="IBM Plex Mono"/>
                <a:cs typeface="IBM Plex Mono"/>
                <a:sym typeface="IBM Plex Mono"/>
              </a:rPr>
              <a:t>?</a:t>
            </a:r>
          </a:p>
        </p:txBody>
      </p:sp>
      <p:sp>
        <p:nvSpPr>
          <p:cNvPr id="10" name="TextBox 10"/>
          <p:cNvSpPr txBox="1"/>
          <p:nvPr/>
        </p:nvSpPr>
        <p:spPr>
          <a:xfrm>
            <a:off x="1365944" y="4652962"/>
            <a:ext cx="15556111" cy="904875"/>
          </a:xfrm>
          <a:prstGeom prst="rect">
            <a:avLst/>
          </a:prstGeom>
        </p:spPr>
        <p:txBody>
          <a:bodyPr lIns="0" tIns="0" rIns="0" bIns="0" rtlCol="0" anchor="t">
            <a:spAutoFit/>
          </a:bodyPr>
          <a:lstStyle/>
          <a:p>
            <a:pPr algn="ctr">
              <a:lnSpc>
                <a:spcPts val="7140"/>
              </a:lnSpc>
              <a:spcBef>
                <a:spcPct val="0"/>
              </a:spcBef>
            </a:pPr>
            <a:r>
              <a:rPr lang="en-US" sz="5950" b="1" err="1">
                <a:solidFill>
                  <a:srgbClr val="FFFF00"/>
                </a:solidFill>
                <a:latin typeface="+mj-lt"/>
                <a:ea typeface="IBM Plex Mono Bold"/>
                <a:cs typeface="IBM Plex Mono Bold"/>
                <a:sym typeface="IBM Plex Mono Bold"/>
              </a:rPr>
              <a:t>ペン</a:t>
            </a:r>
            <a:r>
              <a:rPr lang="en-US" sz="5950" b="1" err="1">
                <a:solidFill>
                  <a:srgbClr val="000000"/>
                </a:solidFill>
                <a:latin typeface="+mj-lt"/>
                <a:ea typeface="IBM Plex Mono Bold"/>
                <a:cs typeface="IBM Plex Mono Bold"/>
                <a:sym typeface="IBM Plex Mono Bold"/>
              </a:rPr>
              <a:t>を拝借できますか</a:t>
            </a:r>
            <a:endParaRPr lang="en-US" sz="5950" b="1">
              <a:solidFill>
                <a:srgbClr val="000000"/>
              </a:solidFill>
              <a:latin typeface="+mj-lt"/>
              <a:ea typeface="IBM Plex Mono Bold"/>
              <a:cs typeface="IBM Plex Mono Bold"/>
              <a:sym typeface="IBM Plex Mono Bold"/>
            </a:endParaRPr>
          </a:p>
        </p:txBody>
      </p:sp>
      <p:pic>
        <p:nvPicPr>
          <p:cNvPr id="12" name="Picture 11">
            <a:extLst>
              <a:ext uri="{FF2B5EF4-FFF2-40B4-BE49-F238E27FC236}">
                <a16:creationId xmlns:a16="http://schemas.microsoft.com/office/drawing/2014/main" id="{1A8F9905-DC0D-C8D4-7A1B-F48A8C129BAC}"/>
              </a:ext>
            </a:extLst>
          </p:cNvPr>
          <p:cNvPicPr>
            <a:picLocks noChangeAspect="1"/>
          </p:cNvPicPr>
          <p:nvPr/>
        </p:nvPicPr>
        <p:blipFill>
          <a:blip r:embed="rId3"/>
          <a:stretch>
            <a:fillRect/>
          </a:stretch>
        </p:blipFill>
        <p:spPr>
          <a:xfrm>
            <a:off x="1365944" y="5803784"/>
            <a:ext cx="4312351" cy="304020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388"/>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DFCBDF"/>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9" name="TextBox 9"/>
          <p:cNvSpPr txBox="1"/>
          <p:nvPr/>
        </p:nvSpPr>
        <p:spPr>
          <a:xfrm>
            <a:off x="1399963" y="3238148"/>
            <a:ext cx="15488073" cy="1821011"/>
          </a:xfrm>
          <a:prstGeom prst="rect">
            <a:avLst/>
          </a:prstGeom>
        </p:spPr>
        <p:txBody>
          <a:bodyPr lIns="0" tIns="0" rIns="0" bIns="0" rtlCol="0" anchor="t">
            <a:spAutoFit/>
          </a:bodyPr>
          <a:lstStyle/>
          <a:p>
            <a:pPr marL="1284640" lvl="1" indent="-642320" algn="ctr">
              <a:lnSpc>
                <a:spcPts val="7140"/>
              </a:lnSpc>
              <a:buFont typeface="Arial"/>
              <a:buChar char="•"/>
            </a:pPr>
            <a:r>
              <a:rPr lang="en-US" sz="5950" err="1">
                <a:solidFill>
                  <a:srgbClr val="2B262E"/>
                </a:solidFill>
                <a:latin typeface="+mj-lt"/>
                <a:ea typeface="IBM Plex Mono"/>
                <a:cs typeface="IBM Plex Mono"/>
                <a:sym typeface="IBM Plex Mono"/>
              </a:rPr>
              <a:t>penna</a:t>
            </a:r>
            <a:r>
              <a:rPr lang="en-US" sz="5950">
                <a:solidFill>
                  <a:srgbClr val="2B262E"/>
                </a:solidFill>
                <a:latin typeface="+mj-lt"/>
                <a:ea typeface="IBM Plex Mono"/>
                <a:cs typeface="IBM Plex Mono"/>
                <a:sym typeface="IBM Plex Mono"/>
              </a:rPr>
              <a:t> → pen → </a:t>
            </a:r>
            <a:r>
              <a:rPr lang="en-US" sz="5950" err="1">
                <a:solidFill>
                  <a:srgbClr val="2B262E"/>
                </a:solidFill>
                <a:latin typeface="+mj-lt"/>
                <a:ea typeface="IBM Plex Mono"/>
                <a:cs typeface="IBM Plex Mono"/>
                <a:sym typeface="IBM Plex Mono"/>
              </a:rPr>
              <a:t>ペン</a:t>
            </a:r>
            <a:r>
              <a:rPr lang="en-US" sz="5950">
                <a:solidFill>
                  <a:srgbClr val="2B262E"/>
                </a:solidFill>
                <a:latin typeface="+mj-lt"/>
                <a:ea typeface="IBM Plex Mono"/>
                <a:cs typeface="IBM Plex Mono"/>
                <a:sym typeface="IBM Plex Mono"/>
              </a:rPr>
              <a:t>(pen)</a:t>
            </a:r>
          </a:p>
          <a:p>
            <a:pPr marL="1284640" lvl="1" indent="-642320" algn="ctr">
              <a:lnSpc>
                <a:spcPts val="7140"/>
              </a:lnSpc>
              <a:buFont typeface="Arial"/>
              <a:buChar char="•"/>
            </a:pPr>
            <a:r>
              <a:rPr lang="en-US" sz="5950" err="1">
                <a:solidFill>
                  <a:srgbClr val="2B262E"/>
                </a:solidFill>
                <a:latin typeface="+mj-lt"/>
                <a:ea typeface="IBM Plex Mono"/>
                <a:cs typeface="IBM Plex Mono"/>
                <a:sym typeface="IBM Plex Mono"/>
              </a:rPr>
              <a:t>handel</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tussen</a:t>
            </a:r>
            <a:r>
              <a:rPr lang="en-US" sz="5950">
                <a:solidFill>
                  <a:srgbClr val="2B262E"/>
                </a:solidFill>
                <a:latin typeface="+mj-lt"/>
                <a:ea typeface="IBM Plex Mono"/>
                <a:cs typeface="IBM Plex Mono"/>
                <a:sym typeface="IBM Plex Mono"/>
              </a:rPr>
              <a:t> Japan </a:t>
            </a:r>
            <a:r>
              <a:rPr lang="en-US" sz="5950" err="1">
                <a:solidFill>
                  <a:srgbClr val="2B262E"/>
                </a:solidFill>
                <a:latin typeface="+mj-lt"/>
                <a:ea typeface="IBM Plex Mono"/>
                <a:cs typeface="IBM Plex Mono"/>
                <a:sym typeface="IBM Plex Mono"/>
              </a:rPr>
              <a:t>en</a:t>
            </a:r>
            <a:r>
              <a:rPr lang="en-US" sz="5950">
                <a:solidFill>
                  <a:srgbClr val="2B262E"/>
                </a:solidFill>
                <a:latin typeface="+mj-lt"/>
                <a:ea typeface="IBM Plex Mono"/>
                <a:cs typeface="IBM Plex Mono"/>
                <a:sym typeface="IBM Plex Mono"/>
              </a:rPr>
              <a:t> Nederland</a:t>
            </a:r>
          </a:p>
        </p:txBody>
      </p:sp>
      <p:pic>
        <p:nvPicPr>
          <p:cNvPr id="12" name="Picture 11">
            <a:extLst>
              <a:ext uri="{FF2B5EF4-FFF2-40B4-BE49-F238E27FC236}">
                <a16:creationId xmlns:a16="http://schemas.microsoft.com/office/drawing/2014/main" id="{86C9B8D2-4512-1C16-4248-429BDFB2F604}"/>
              </a:ext>
            </a:extLst>
          </p:cNvPr>
          <p:cNvPicPr>
            <a:picLocks noChangeAspect="1"/>
          </p:cNvPicPr>
          <p:nvPr/>
        </p:nvPicPr>
        <p:blipFill>
          <a:blip r:embed="rId3"/>
          <a:stretch>
            <a:fillRect/>
          </a:stretch>
        </p:blipFill>
        <p:spPr>
          <a:xfrm>
            <a:off x="1365944" y="5803784"/>
            <a:ext cx="4312351" cy="3040206"/>
          </a:xfrm>
          <a:prstGeom prst="rect">
            <a:avLst/>
          </a:prstGeom>
        </p:spPr>
      </p:pic>
      <p:pic>
        <p:nvPicPr>
          <p:cNvPr id="14" name="Picture 13">
            <a:extLst>
              <a:ext uri="{FF2B5EF4-FFF2-40B4-BE49-F238E27FC236}">
                <a16:creationId xmlns:a16="http://schemas.microsoft.com/office/drawing/2014/main" id="{3E5D15AB-8814-1103-E47D-3B1BC48B69B1}"/>
              </a:ext>
            </a:extLst>
          </p:cNvPr>
          <p:cNvPicPr>
            <a:picLocks noChangeAspect="1"/>
          </p:cNvPicPr>
          <p:nvPr/>
        </p:nvPicPr>
        <p:blipFill>
          <a:blip r:embed="rId4"/>
          <a:stretch>
            <a:fillRect/>
          </a:stretch>
        </p:blipFill>
        <p:spPr>
          <a:xfrm>
            <a:off x="12954000" y="5534405"/>
            <a:ext cx="3934036" cy="330958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82C8D2"/>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1327288" y="3705065"/>
            <a:ext cx="15488073" cy="2731517"/>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ts val="0"/>
              </a:spcBef>
              <a:spcAft>
                <a:spcPts val="0"/>
              </a:spcAft>
              <a:buClrTx/>
              <a:buSzTx/>
              <a:buFontTx/>
              <a:buNone/>
              <a:tabLst/>
              <a:defRPr/>
            </a:pP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Я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живу</a:t>
            </a: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 в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польдере</a:t>
            </a:r>
            <a:endPar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endParaRPr>
          </a:p>
          <a:p>
            <a:pPr marL="0" marR="0" lvl="0" indent="0" algn="ctr" defTabSz="914400" rtl="0" eaLnBrk="1" fontAlgn="auto" latinLnBrk="0" hangingPunct="1">
              <a:lnSpc>
                <a:spcPts val="7140"/>
              </a:lnSpc>
              <a:spcBef>
                <a:spcPts val="0"/>
              </a:spcBef>
              <a:spcAft>
                <a:spcPts val="0"/>
              </a:spcAft>
              <a:buClrTx/>
              <a:buSzTx/>
              <a:buFontTx/>
              <a:buNone/>
              <a:tabLst/>
              <a:defRPr/>
            </a:pPr>
            <a:endParaRPr kumimoji="0" lang="en-US" sz="5950" b="1" i="0" u="none" strike="noStrike" kern="1200" cap="none" spc="0" normalizeH="0" baseline="0" noProof="0">
              <a:ln>
                <a:noFill/>
              </a:ln>
              <a:solidFill>
                <a:srgbClr val="000000"/>
              </a:solidFill>
              <a:effectLst/>
              <a:uLnTx/>
              <a:uFillTx/>
              <a:latin typeface="IBM Plex Mono Bold"/>
              <a:ea typeface="IBM Plex Mono Bold"/>
              <a:cs typeface="IBM Plex Mono Bold"/>
              <a:sym typeface="IBM Plex Mono Bold"/>
            </a:endParaRPr>
          </a:p>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0" i="0" u="none" strike="noStrike" kern="1200" cap="none" spc="0" normalizeH="0" baseline="0" noProof="0">
                <a:ln>
                  <a:noFill/>
                </a:ln>
                <a:solidFill>
                  <a:srgbClr val="000000"/>
                </a:solidFill>
                <a:effectLst/>
                <a:uLnTx/>
                <a:uFillTx/>
                <a:latin typeface="+mj-lt"/>
                <a:ea typeface="IBM Plex Mono"/>
                <a:cs typeface="IBM Plex Mono"/>
                <a:sym typeface="IBM Plex Mono"/>
              </a:rPr>
              <a:t>YA </a:t>
            </a:r>
            <a:r>
              <a:rPr kumimoji="0" lang="en-US" sz="5950" b="0" i="0" u="none" strike="noStrike" kern="1200" cap="none" spc="0" normalizeH="0" baseline="0" noProof="0" err="1">
                <a:ln>
                  <a:noFill/>
                </a:ln>
                <a:solidFill>
                  <a:srgbClr val="000000"/>
                </a:solidFill>
                <a:effectLst/>
                <a:uLnTx/>
                <a:uFillTx/>
                <a:latin typeface="+mj-lt"/>
                <a:ea typeface="IBM Plex Mono"/>
                <a:cs typeface="IBM Plex Mono"/>
                <a:sym typeface="IBM Plex Mono"/>
              </a:rPr>
              <a:t>zhivu</a:t>
            </a:r>
            <a:r>
              <a:rPr kumimoji="0" lang="en-US" sz="5950" b="0" i="0" u="none" strike="noStrike" kern="1200" cap="none" spc="0" normalizeH="0" baseline="0" noProof="0">
                <a:ln>
                  <a:noFill/>
                </a:ln>
                <a:solidFill>
                  <a:srgbClr val="000000"/>
                </a:solidFill>
                <a:effectLst/>
                <a:uLnTx/>
                <a:uFillTx/>
                <a:latin typeface="+mj-lt"/>
                <a:ea typeface="IBM Plex Mono"/>
                <a:cs typeface="IBM Plex Mono"/>
                <a:sym typeface="IBM Plex Mono"/>
              </a:rPr>
              <a:t> v </a:t>
            </a:r>
            <a:r>
              <a:rPr kumimoji="0" lang="en-US" sz="5950" b="0" i="0" u="none" strike="noStrike" kern="1200" cap="none" spc="0" normalizeH="0" baseline="0" noProof="0" err="1">
                <a:ln>
                  <a:noFill/>
                </a:ln>
                <a:solidFill>
                  <a:srgbClr val="000000"/>
                </a:solidFill>
                <a:effectLst/>
                <a:uLnTx/>
                <a:uFillTx/>
                <a:latin typeface="+mj-lt"/>
                <a:ea typeface="IBM Plex Mono"/>
                <a:cs typeface="IBM Plex Mono"/>
                <a:sym typeface="IBM Plex Mono"/>
              </a:rPr>
              <a:t>pol'dere</a:t>
            </a:r>
            <a:endParaRPr kumimoji="0" lang="en-US" sz="5950" b="0" i="0" u="none" strike="noStrike" kern="1200" cap="none" spc="0" normalizeH="0" baseline="0" noProof="0">
              <a:ln>
                <a:noFill/>
              </a:ln>
              <a:solidFill>
                <a:srgbClr val="000000"/>
              </a:solidFill>
              <a:effectLst/>
              <a:uLnTx/>
              <a:uFillTx/>
              <a:latin typeface="+mj-lt"/>
              <a:ea typeface="IBM Plex Mono"/>
              <a:cs typeface="IBM Plex Mono"/>
              <a:sym typeface="IBM Plex Mono"/>
            </a:endParaRPr>
          </a:p>
        </p:txBody>
      </p:sp>
      <p:pic>
        <p:nvPicPr>
          <p:cNvPr id="9" name="polderaudio2">
            <a:hlinkClick r:id="" action="ppaction://media"/>
            <a:extLst>
              <a:ext uri="{FF2B5EF4-FFF2-40B4-BE49-F238E27FC236}">
                <a16:creationId xmlns:a16="http://schemas.microsoft.com/office/drawing/2014/main" id="{703A1493-0294-048B-BE78-5524E84A1C4D}"/>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3335000" y="3705065"/>
            <a:ext cx="1117600" cy="1117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9485"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82C8D2"/>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5575254" y="6414157"/>
            <a:ext cx="11018267"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polder → </a:t>
            </a: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польдере</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a:t>
            </a: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pol'dere</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a:t>
            </a:r>
          </a:p>
        </p:txBody>
      </p:sp>
      <p:sp>
        <p:nvSpPr>
          <p:cNvPr id="9" name="TextBox 9"/>
          <p:cNvSpPr txBox="1"/>
          <p:nvPr/>
        </p:nvSpPr>
        <p:spPr>
          <a:xfrm>
            <a:off x="1399963" y="4238625"/>
            <a:ext cx="15488073" cy="904875"/>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Я </a:t>
            </a: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живу</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 в </a:t>
            </a:r>
            <a:r>
              <a:rPr kumimoji="0" lang="en-US" sz="5950" b="1" i="0" u="none" strike="noStrike" kern="1200" cap="none" spc="0" normalizeH="0" baseline="0" noProof="0" err="1">
                <a:ln>
                  <a:noFill/>
                </a:ln>
                <a:solidFill>
                  <a:srgbClr val="82C8D2"/>
                </a:solidFill>
                <a:effectLst/>
                <a:uLnTx/>
                <a:uFillTx/>
                <a:latin typeface="+mj-lt"/>
                <a:ea typeface="IBM Plex Mono Bold"/>
                <a:cs typeface="IBM Plex Mono Bold"/>
                <a:sym typeface="IBM Plex Mono Bold"/>
              </a:rPr>
              <a:t>польдере</a:t>
            </a:r>
            <a:endPar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endParaRPr>
          </a:p>
        </p:txBody>
      </p:sp>
      <p:sp>
        <p:nvSpPr>
          <p:cNvPr id="10" name="TextBox 10"/>
          <p:cNvSpPr txBox="1"/>
          <p:nvPr/>
        </p:nvSpPr>
        <p:spPr>
          <a:xfrm>
            <a:off x="1399963" y="1609725"/>
            <a:ext cx="15488073" cy="904875"/>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Ik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woon</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in de polder</a:t>
            </a:r>
          </a:p>
        </p:txBody>
      </p:sp>
      <p:pic>
        <p:nvPicPr>
          <p:cNvPr id="12" name="Picture 11">
            <a:extLst>
              <a:ext uri="{FF2B5EF4-FFF2-40B4-BE49-F238E27FC236}">
                <a16:creationId xmlns:a16="http://schemas.microsoft.com/office/drawing/2014/main" id="{AAD9C368-DF9F-1B32-4A80-B5E50528BB58}"/>
              </a:ext>
            </a:extLst>
          </p:cNvPr>
          <p:cNvPicPr>
            <a:picLocks noChangeAspect="1"/>
          </p:cNvPicPr>
          <p:nvPr/>
        </p:nvPicPr>
        <p:blipFill>
          <a:blip r:embed="rId3"/>
          <a:stretch>
            <a:fillRect/>
          </a:stretch>
        </p:blipFill>
        <p:spPr>
          <a:xfrm>
            <a:off x="1201474" y="5769309"/>
            <a:ext cx="4464221" cy="311070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82C8D2"/>
        </a:solidFill>
        <a:effectLst/>
      </p:bgPr>
    </p:bg>
    <p:spTree>
      <p:nvGrpSpPr>
        <p:cNvPr id="1" name=""/>
        <p:cNvGrpSpPr/>
        <p:nvPr/>
      </p:nvGrpSpPr>
      <p:grpSpPr>
        <a:xfrm>
          <a:off x="0" y="0"/>
          <a:ext cx="0" cy="0"/>
          <a:chOff x="0" y="0"/>
          <a:chExt cx="0" cy="0"/>
        </a:xfrm>
      </p:grpSpPr>
      <p:grpSp>
        <p:nvGrpSpPr>
          <p:cNvPr id="2" name="Group 2"/>
          <p:cNvGrpSpPr/>
          <p:nvPr/>
        </p:nvGrpSpPr>
        <p:grpSpPr>
          <a:xfrm>
            <a:off x="1019175"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1409488" y="3333750"/>
            <a:ext cx="15488073" cy="910506"/>
          </a:xfrm>
          <a:prstGeom prst="rect">
            <a:avLst/>
          </a:prstGeom>
        </p:spPr>
        <p:txBody>
          <a:bodyPr lIns="0" tIns="0" rIns="0" bIns="0" rtlCol="0" anchor="t">
            <a:spAutoFit/>
          </a:bodyPr>
          <a:lstStyle/>
          <a:p>
            <a:pPr marL="1284640" marR="0" lvl="1" indent="-642320" algn="ctr" defTabSz="914400" rtl="0" eaLnBrk="1" fontAlgn="auto" latinLnBrk="0" hangingPunct="1">
              <a:lnSpc>
                <a:spcPts val="7140"/>
              </a:lnSpc>
              <a:spcBef>
                <a:spcPts val="0"/>
              </a:spcBef>
              <a:spcAft>
                <a:spcPts val="0"/>
              </a:spcAft>
              <a:buClrTx/>
              <a:buSzTx/>
              <a:buFont typeface="Arial"/>
              <a:buChar char="•"/>
              <a:tabLst/>
              <a:defRPr/>
            </a:pP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Polders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zijn</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typerend</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voor</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Nederland</a:t>
            </a:r>
          </a:p>
        </p:txBody>
      </p:sp>
      <p:sp>
        <p:nvSpPr>
          <p:cNvPr id="9" name="TextBox 9"/>
          <p:cNvSpPr txBox="1"/>
          <p:nvPr/>
        </p:nvSpPr>
        <p:spPr>
          <a:xfrm>
            <a:off x="5812620" y="6496626"/>
            <a:ext cx="11018267"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polder → </a:t>
            </a: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польдере</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a:t>
            </a: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pol'dere</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a:t>
            </a:r>
          </a:p>
        </p:txBody>
      </p:sp>
      <p:pic>
        <p:nvPicPr>
          <p:cNvPr id="12" name="Picture 11">
            <a:extLst>
              <a:ext uri="{FF2B5EF4-FFF2-40B4-BE49-F238E27FC236}">
                <a16:creationId xmlns:a16="http://schemas.microsoft.com/office/drawing/2014/main" id="{837656AE-3340-315A-94C7-2C95EC92333F}"/>
              </a:ext>
            </a:extLst>
          </p:cNvPr>
          <p:cNvPicPr>
            <a:picLocks noChangeAspect="1"/>
          </p:cNvPicPr>
          <p:nvPr/>
        </p:nvPicPr>
        <p:blipFill>
          <a:blip r:embed="rId3"/>
          <a:stretch>
            <a:fillRect/>
          </a:stretch>
        </p:blipFill>
        <p:spPr>
          <a:xfrm>
            <a:off x="1201474" y="5769309"/>
            <a:ext cx="4464221" cy="311070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90C66A"/>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1416396" y="4238625"/>
            <a:ext cx="15455207"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Den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gamle</a:t>
            </a: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 skipper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har</a:t>
            </a: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 et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hvidt</a:t>
            </a: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overskæg</a:t>
            </a:r>
            <a:endPar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endParaRPr>
          </a:p>
        </p:txBody>
      </p:sp>
      <p:pic>
        <p:nvPicPr>
          <p:cNvPr id="8" name="schipperaudio">
            <a:hlinkClick r:id="" action="ppaction://media"/>
            <a:extLst>
              <a:ext uri="{FF2B5EF4-FFF2-40B4-BE49-F238E27FC236}">
                <a16:creationId xmlns:a16="http://schemas.microsoft.com/office/drawing/2014/main" id="{54D3A013-715D-DE54-7F04-5D928293F843}"/>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201400" y="5102439"/>
            <a:ext cx="1193800" cy="1193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925"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8"/>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0C66A"/>
        </a:solidFill>
        <a:effectLst/>
      </p:bgPr>
    </p:bg>
    <p:spTree>
      <p:nvGrpSpPr>
        <p:cNvPr id="1" name=""/>
        <p:cNvGrpSpPr/>
        <p:nvPr/>
      </p:nvGrpSpPr>
      <p:grpSpPr>
        <a:xfrm>
          <a:off x="0" y="0"/>
          <a:ext cx="0" cy="0"/>
          <a:chOff x="0" y="0"/>
          <a:chExt cx="0" cy="0"/>
        </a:xfrm>
      </p:grpSpPr>
      <p:grpSp>
        <p:nvGrpSpPr>
          <p:cNvPr id="2" name="Group 2"/>
          <p:cNvGrpSpPr/>
          <p:nvPr/>
        </p:nvGrpSpPr>
        <p:grpSpPr>
          <a:xfrm>
            <a:off x="100965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5899203" y="6915632"/>
            <a:ext cx="10492407" cy="904875"/>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schipper</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 → skipper</a:t>
            </a:r>
          </a:p>
        </p:txBody>
      </p:sp>
      <p:sp>
        <p:nvSpPr>
          <p:cNvPr id="9" name="TextBox 9"/>
          <p:cNvSpPr txBox="1"/>
          <p:nvPr/>
        </p:nvSpPr>
        <p:spPr>
          <a:xfrm>
            <a:off x="1399963" y="1762125"/>
            <a:ext cx="15488073"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De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oude</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schipper</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heeft</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een</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witte</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snor</a:t>
            </a:r>
            <a:endPar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endParaRPr>
          </a:p>
        </p:txBody>
      </p:sp>
      <p:sp>
        <p:nvSpPr>
          <p:cNvPr id="10" name="TextBox 10"/>
          <p:cNvSpPr txBox="1"/>
          <p:nvPr/>
        </p:nvSpPr>
        <p:spPr>
          <a:xfrm>
            <a:off x="1432830" y="4238625"/>
            <a:ext cx="15455207"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Den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gamle</a:t>
            </a: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 </a:t>
            </a:r>
            <a:r>
              <a:rPr kumimoji="0" lang="en-US" sz="5950" b="1" i="0" u="none" strike="noStrike" kern="1200" cap="none" spc="0" normalizeH="0" baseline="0" noProof="0">
                <a:ln>
                  <a:noFill/>
                </a:ln>
                <a:solidFill>
                  <a:srgbClr val="90C66A"/>
                </a:solidFill>
                <a:effectLst/>
                <a:uLnTx/>
                <a:uFillTx/>
                <a:latin typeface="+mj-lt"/>
                <a:ea typeface="IBM Plex Mono Bold"/>
                <a:cs typeface="IBM Plex Mono Bold"/>
                <a:sym typeface="IBM Plex Mono Bold"/>
              </a:rPr>
              <a:t>skipper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har</a:t>
            </a: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 et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hvidt</a:t>
            </a:r>
            <a:r>
              <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rPr>
              <a:t> </a:t>
            </a:r>
            <a:r>
              <a:rPr kumimoji="0" lang="en-US" sz="5950" b="1" i="0" u="none" strike="noStrike" kern="1200" cap="none" spc="0" normalizeH="0" baseline="0" noProof="0" err="1">
                <a:ln>
                  <a:noFill/>
                </a:ln>
                <a:solidFill>
                  <a:srgbClr val="000000"/>
                </a:solidFill>
                <a:effectLst/>
                <a:uLnTx/>
                <a:uFillTx/>
                <a:latin typeface="+mj-lt"/>
                <a:ea typeface="IBM Plex Mono Bold"/>
                <a:cs typeface="IBM Plex Mono Bold"/>
                <a:sym typeface="IBM Plex Mono Bold"/>
              </a:rPr>
              <a:t>overskæg</a:t>
            </a:r>
            <a:endPar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endParaRPr>
          </a:p>
        </p:txBody>
      </p:sp>
      <p:pic>
        <p:nvPicPr>
          <p:cNvPr id="12" name="Picture 11">
            <a:extLst>
              <a:ext uri="{FF2B5EF4-FFF2-40B4-BE49-F238E27FC236}">
                <a16:creationId xmlns:a16="http://schemas.microsoft.com/office/drawing/2014/main" id="{13A562EF-9251-3841-9DED-933361E2D00F}"/>
              </a:ext>
            </a:extLst>
          </p:cNvPr>
          <p:cNvPicPr>
            <a:picLocks noChangeAspect="1"/>
          </p:cNvPicPr>
          <p:nvPr/>
        </p:nvPicPr>
        <p:blipFill>
          <a:blip r:embed="rId3"/>
          <a:stretch>
            <a:fillRect/>
          </a:stretch>
        </p:blipFill>
        <p:spPr>
          <a:xfrm>
            <a:off x="1047750" y="5827355"/>
            <a:ext cx="4565079" cy="308142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0C66A"/>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grpSp>
        <p:nvGrpSpPr>
          <p:cNvPr id="7" name="Group 7"/>
          <p:cNvGrpSpPr/>
          <p:nvPr/>
        </p:nvGrpSpPr>
        <p:grpSpPr>
          <a:xfrm>
            <a:off x="1756652" y="3083108"/>
            <a:ext cx="14689244" cy="5319850"/>
            <a:chOff x="0" y="0"/>
            <a:chExt cx="70526913" cy="25541998"/>
          </a:xfrm>
        </p:grpSpPr>
        <p:sp>
          <p:nvSpPr>
            <p:cNvPr id="8" name="Freeform 8"/>
            <p:cNvSpPr/>
            <p:nvPr/>
          </p:nvSpPr>
          <p:spPr>
            <a:xfrm>
              <a:off x="72390" y="72390"/>
              <a:ext cx="70382131" cy="25397218"/>
            </a:xfrm>
            <a:custGeom>
              <a:avLst/>
              <a:gdLst/>
              <a:ahLst/>
              <a:cxnLst/>
              <a:rect l="l" t="t" r="r" b="b"/>
              <a:pathLst>
                <a:path w="70382131" h="25397218">
                  <a:moveTo>
                    <a:pt x="0" y="0"/>
                  </a:moveTo>
                  <a:lnTo>
                    <a:pt x="70382131" y="0"/>
                  </a:lnTo>
                  <a:lnTo>
                    <a:pt x="70382131" y="25397218"/>
                  </a:lnTo>
                  <a:lnTo>
                    <a:pt x="0" y="25397218"/>
                  </a:lnTo>
                  <a:lnTo>
                    <a:pt x="0" y="0"/>
                  </a:lnTo>
                  <a:close/>
                </a:path>
              </a:pathLst>
            </a:custGeom>
            <a:solidFill>
              <a:srgbClr val="FFF388"/>
            </a:solidFill>
          </p:spPr>
          <p:txBody>
            <a:bodyPr/>
            <a:lstStyle/>
            <a:p>
              <a:endParaRPr lang="nl-NL"/>
            </a:p>
          </p:txBody>
        </p:sp>
        <p:sp>
          <p:nvSpPr>
            <p:cNvPr id="9" name="Freeform 9"/>
            <p:cNvSpPr/>
            <p:nvPr/>
          </p:nvSpPr>
          <p:spPr>
            <a:xfrm>
              <a:off x="0" y="0"/>
              <a:ext cx="70526914" cy="25541998"/>
            </a:xfrm>
            <a:custGeom>
              <a:avLst/>
              <a:gdLst/>
              <a:ahLst/>
              <a:cxnLst/>
              <a:rect l="l" t="t" r="r" b="b"/>
              <a:pathLst>
                <a:path w="70526914" h="25541998">
                  <a:moveTo>
                    <a:pt x="70382135" y="25397219"/>
                  </a:moveTo>
                  <a:lnTo>
                    <a:pt x="70526914" y="25397219"/>
                  </a:lnTo>
                  <a:lnTo>
                    <a:pt x="70526914" y="25541998"/>
                  </a:lnTo>
                  <a:lnTo>
                    <a:pt x="70382135" y="25541998"/>
                  </a:lnTo>
                  <a:lnTo>
                    <a:pt x="70382135" y="25397219"/>
                  </a:lnTo>
                  <a:close/>
                  <a:moveTo>
                    <a:pt x="0" y="144780"/>
                  </a:moveTo>
                  <a:lnTo>
                    <a:pt x="144780" y="144780"/>
                  </a:lnTo>
                  <a:lnTo>
                    <a:pt x="144780" y="25397219"/>
                  </a:lnTo>
                  <a:lnTo>
                    <a:pt x="0" y="25397219"/>
                  </a:lnTo>
                  <a:lnTo>
                    <a:pt x="0" y="144780"/>
                  </a:lnTo>
                  <a:close/>
                  <a:moveTo>
                    <a:pt x="0" y="25397219"/>
                  </a:moveTo>
                  <a:lnTo>
                    <a:pt x="144780" y="25397219"/>
                  </a:lnTo>
                  <a:lnTo>
                    <a:pt x="144780" y="25541998"/>
                  </a:lnTo>
                  <a:lnTo>
                    <a:pt x="0" y="25541998"/>
                  </a:lnTo>
                  <a:lnTo>
                    <a:pt x="0" y="25397219"/>
                  </a:lnTo>
                  <a:close/>
                  <a:moveTo>
                    <a:pt x="70382135" y="144780"/>
                  </a:moveTo>
                  <a:lnTo>
                    <a:pt x="70526914" y="144780"/>
                  </a:lnTo>
                  <a:lnTo>
                    <a:pt x="70526914" y="25397219"/>
                  </a:lnTo>
                  <a:lnTo>
                    <a:pt x="70382135" y="25397219"/>
                  </a:lnTo>
                  <a:lnTo>
                    <a:pt x="70382135" y="144780"/>
                  </a:lnTo>
                  <a:close/>
                  <a:moveTo>
                    <a:pt x="144780" y="25397219"/>
                  </a:moveTo>
                  <a:lnTo>
                    <a:pt x="70382135" y="25397219"/>
                  </a:lnTo>
                  <a:lnTo>
                    <a:pt x="70382135" y="25541998"/>
                  </a:lnTo>
                  <a:lnTo>
                    <a:pt x="144780" y="25541998"/>
                  </a:lnTo>
                  <a:lnTo>
                    <a:pt x="144780" y="25397219"/>
                  </a:lnTo>
                  <a:close/>
                  <a:moveTo>
                    <a:pt x="70382135" y="0"/>
                  </a:moveTo>
                  <a:lnTo>
                    <a:pt x="70526914" y="0"/>
                  </a:lnTo>
                  <a:lnTo>
                    <a:pt x="70526914" y="144780"/>
                  </a:lnTo>
                  <a:lnTo>
                    <a:pt x="70382135" y="144780"/>
                  </a:lnTo>
                  <a:lnTo>
                    <a:pt x="70382135" y="0"/>
                  </a:lnTo>
                  <a:close/>
                  <a:moveTo>
                    <a:pt x="0" y="0"/>
                  </a:moveTo>
                  <a:lnTo>
                    <a:pt x="144780" y="0"/>
                  </a:lnTo>
                  <a:lnTo>
                    <a:pt x="144780" y="144780"/>
                  </a:lnTo>
                  <a:lnTo>
                    <a:pt x="0" y="144780"/>
                  </a:lnTo>
                  <a:lnTo>
                    <a:pt x="0" y="0"/>
                  </a:lnTo>
                  <a:close/>
                  <a:moveTo>
                    <a:pt x="144780" y="0"/>
                  </a:moveTo>
                  <a:lnTo>
                    <a:pt x="70382135" y="0"/>
                  </a:lnTo>
                  <a:lnTo>
                    <a:pt x="70382135" y="144780"/>
                  </a:lnTo>
                  <a:lnTo>
                    <a:pt x="144780" y="144780"/>
                  </a:lnTo>
                  <a:lnTo>
                    <a:pt x="144780" y="0"/>
                  </a:lnTo>
                  <a:close/>
                </a:path>
              </a:pathLst>
            </a:custGeom>
            <a:solidFill>
              <a:srgbClr val="2B262E"/>
            </a:solidFill>
          </p:spPr>
          <p:txBody>
            <a:bodyPr/>
            <a:lstStyle/>
            <a:p>
              <a:endParaRPr lang="nl-NL"/>
            </a:p>
          </p:txBody>
        </p:sp>
      </p:grpSp>
      <p:sp>
        <p:nvSpPr>
          <p:cNvPr id="10" name="TextBox 10"/>
          <p:cNvSpPr txBox="1"/>
          <p:nvPr/>
        </p:nvSpPr>
        <p:spPr>
          <a:xfrm>
            <a:off x="2277022" y="3352759"/>
            <a:ext cx="12664834" cy="4445704"/>
          </a:xfrm>
          <a:prstGeom prst="rect">
            <a:avLst/>
          </a:prstGeom>
        </p:spPr>
        <p:txBody>
          <a:bodyPr lIns="0" tIns="0" rIns="0" bIns="0" rtlCol="0" anchor="t">
            <a:spAutoFit/>
          </a:bodyPr>
          <a:lstStyle/>
          <a:p>
            <a:pPr marL="847090" lvl="1" indent="-423545" algn="l">
              <a:lnSpc>
                <a:spcPts val="7065"/>
              </a:lnSpc>
              <a:buFont typeface="Arial"/>
              <a:buChar char="•"/>
            </a:pPr>
            <a:r>
              <a:rPr lang="en-US" sz="3900">
                <a:solidFill>
                  <a:srgbClr val="2B262E"/>
                </a:solidFill>
                <a:latin typeface="+mj-lt"/>
                <a:ea typeface="Nourd"/>
                <a:cs typeface="Nourd"/>
                <a:sym typeface="Nourd"/>
              </a:rPr>
              <a:t>Welk </a:t>
            </a:r>
            <a:r>
              <a:rPr lang="en-US" sz="3900" err="1">
                <a:solidFill>
                  <a:srgbClr val="2B262E"/>
                </a:solidFill>
                <a:latin typeface="+mj-lt"/>
                <a:ea typeface="Nourd"/>
                <a:cs typeface="Nourd"/>
                <a:sym typeface="Nourd"/>
              </a:rPr>
              <a:t>woord</a:t>
            </a:r>
            <a:r>
              <a:rPr lang="en-US" sz="3900">
                <a:solidFill>
                  <a:srgbClr val="2B262E"/>
                </a:solidFill>
                <a:latin typeface="+mj-lt"/>
                <a:ea typeface="Nourd"/>
                <a:cs typeface="Nourd"/>
                <a:sym typeface="Nourd"/>
              </a:rPr>
              <a:t> is </a:t>
            </a:r>
            <a:r>
              <a:rPr lang="en-US" sz="3900" err="1">
                <a:solidFill>
                  <a:srgbClr val="2B262E"/>
                </a:solidFill>
                <a:latin typeface="+mj-lt"/>
                <a:ea typeface="Nourd"/>
                <a:cs typeface="Nourd"/>
                <a:sym typeface="Nourd"/>
              </a:rPr>
              <a:t>geleend</a:t>
            </a:r>
            <a:r>
              <a:rPr lang="en-US" sz="3900">
                <a:solidFill>
                  <a:srgbClr val="2B262E"/>
                </a:solidFill>
                <a:latin typeface="+mj-lt"/>
                <a:ea typeface="Nourd"/>
                <a:cs typeface="Nourd"/>
                <a:sym typeface="Nourd"/>
              </a:rPr>
              <a:t> </a:t>
            </a:r>
            <a:r>
              <a:rPr lang="en-US" sz="3900" err="1">
                <a:solidFill>
                  <a:srgbClr val="2B262E"/>
                </a:solidFill>
                <a:latin typeface="+mj-lt"/>
                <a:ea typeface="Nourd"/>
                <a:cs typeface="Nourd"/>
                <a:sym typeface="Nourd"/>
              </a:rPr>
              <a:t>uit</a:t>
            </a:r>
            <a:r>
              <a:rPr lang="en-US" sz="3900">
                <a:solidFill>
                  <a:srgbClr val="2B262E"/>
                </a:solidFill>
                <a:latin typeface="+mj-lt"/>
                <a:ea typeface="Nourd"/>
                <a:cs typeface="Nourd"/>
                <a:sym typeface="Nourd"/>
              </a:rPr>
              <a:t> het </a:t>
            </a:r>
            <a:r>
              <a:rPr lang="en-US" sz="3900" err="1">
                <a:solidFill>
                  <a:srgbClr val="2B262E"/>
                </a:solidFill>
                <a:latin typeface="+mj-lt"/>
                <a:ea typeface="Nourd"/>
                <a:cs typeface="Nourd"/>
                <a:sym typeface="Nourd"/>
              </a:rPr>
              <a:t>Nederlands</a:t>
            </a:r>
            <a:r>
              <a:rPr lang="en-US" sz="3900">
                <a:solidFill>
                  <a:srgbClr val="2B262E"/>
                </a:solidFill>
                <a:latin typeface="+mj-lt"/>
                <a:ea typeface="Nourd"/>
                <a:cs typeface="Nourd"/>
                <a:sym typeface="Nourd"/>
              </a:rPr>
              <a:t>?</a:t>
            </a:r>
            <a:endParaRPr lang="en-US" sz="3900">
              <a:latin typeface="+mj-lt"/>
            </a:endParaRPr>
          </a:p>
          <a:p>
            <a:pPr marL="847090" lvl="1" indent="-423545">
              <a:lnSpc>
                <a:spcPts val="7065"/>
              </a:lnSpc>
              <a:buFont typeface="Arial"/>
              <a:buChar char="•"/>
            </a:pPr>
            <a:r>
              <a:rPr lang="en-US" sz="3900">
                <a:solidFill>
                  <a:srgbClr val="2B262E"/>
                </a:solidFill>
                <a:latin typeface="+mj-lt"/>
                <a:ea typeface="Nourd"/>
                <a:cs typeface="Nourd"/>
                <a:sym typeface="Nourd"/>
              </a:rPr>
              <a:t>Welke taal is </a:t>
            </a:r>
            <a:r>
              <a:rPr lang="en-US" sz="3900" err="1">
                <a:solidFill>
                  <a:srgbClr val="2B262E"/>
                </a:solidFill>
                <a:latin typeface="+mj-lt"/>
                <a:ea typeface="Nourd"/>
                <a:cs typeface="Nourd"/>
                <a:sym typeface="Nourd"/>
              </a:rPr>
              <a:t>gebruikt</a:t>
            </a:r>
            <a:r>
              <a:rPr lang="en-US" sz="3900">
                <a:solidFill>
                  <a:srgbClr val="2B262E"/>
                </a:solidFill>
                <a:latin typeface="+mj-lt"/>
                <a:ea typeface="Nourd"/>
                <a:cs typeface="Nourd"/>
                <a:sym typeface="Nourd"/>
              </a:rPr>
              <a:t> in </a:t>
            </a:r>
            <a:r>
              <a:rPr lang="en-US" sz="3900" err="1">
                <a:solidFill>
                  <a:srgbClr val="2B262E"/>
                </a:solidFill>
                <a:latin typeface="+mj-lt"/>
                <a:ea typeface="Nourd"/>
                <a:cs typeface="Nourd"/>
                <a:sym typeface="Nourd"/>
              </a:rPr>
              <a:t>deze</a:t>
            </a:r>
            <a:r>
              <a:rPr lang="en-US" sz="3900">
                <a:solidFill>
                  <a:srgbClr val="2B262E"/>
                </a:solidFill>
                <a:latin typeface="+mj-lt"/>
                <a:ea typeface="Nourd"/>
                <a:cs typeface="Nourd"/>
                <a:sym typeface="Nourd"/>
              </a:rPr>
              <a:t> zin?</a:t>
            </a:r>
            <a:endParaRPr lang="en-US" sz="3900">
              <a:solidFill>
                <a:srgbClr val="2B262E"/>
              </a:solidFill>
              <a:latin typeface="+mj-lt"/>
              <a:ea typeface="Nourd"/>
              <a:cs typeface="Nourd"/>
            </a:endParaRPr>
          </a:p>
          <a:p>
            <a:pPr algn="ctr">
              <a:lnSpc>
                <a:spcPts val="7065"/>
              </a:lnSpc>
            </a:pPr>
            <a:r>
              <a:rPr lang="en-US" sz="3900">
                <a:solidFill>
                  <a:srgbClr val="2B262E"/>
                </a:solidFill>
                <a:latin typeface="+mj-lt"/>
                <a:ea typeface="Nourd"/>
                <a:cs typeface="Nourd"/>
                <a:sym typeface="Nourd"/>
              </a:rPr>
              <a:t> </a:t>
            </a:r>
            <a:endParaRPr lang="en-US" sz="3900">
              <a:solidFill>
                <a:srgbClr val="2B262E"/>
              </a:solidFill>
              <a:latin typeface="+mj-lt"/>
              <a:ea typeface="Nourd"/>
              <a:cs typeface="Nourd"/>
            </a:endParaRPr>
          </a:p>
          <a:p>
            <a:pPr>
              <a:lnSpc>
                <a:spcPts val="7065"/>
              </a:lnSpc>
            </a:pPr>
            <a:r>
              <a:rPr lang="en-US" sz="3900" b="1">
                <a:solidFill>
                  <a:srgbClr val="2B262E"/>
                </a:solidFill>
                <a:latin typeface="+mj-lt"/>
                <a:ea typeface="Nourd"/>
                <a:cs typeface="Nourd"/>
                <a:sym typeface="Nourd"/>
              </a:rPr>
              <a:t>Tip</a:t>
            </a:r>
            <a:r>
              <a:rPr lang="en-US" sz="3900">
                <a:solidFill>
                  <a:srgbClr val="2B262E"/>
                </a:solidFill>
                <a:latin typeface="+mj-lt"/>
                <a:ea typeface="Nourd"/>
                <a:cs typeface="Nourd"/>
                <a:sym typeface="Nourd"/>
              </a:rPr>
              <a:t>: </a:t>
            </a:r>
            <a:r>
              <a:rPr lang="en-US" sz="3900" err="1">
                <a:solidFill>
                  <a:srgbClr val="2B262E"/>
                </a:solidFill>
                <a:latin typeface="+mj-lt"/>
                <a:ea typeface="Nourd"/>
                <a:cs typeface="Nourd"/>
                <a:sym typeface="Nourd"/>
              </a:rPr>
              <a:t>probeer</a:t>
            </a:r>
            <a:r>
              <a:rPr lang="en-US" sz="3900">
                <a:solidFill>
                  <a:srgbClr val="2B262E"/>
                </a:solidFill>
                <a:latin typeface="+mj-lt"/>
                <a:ea typeface="Nourd"/>
                <a:cs typeface="Nourd"/>
                <a:sym typeface="Nourd"/>
              </a:rPr>
              <a:t> de zin </a:t>
            </a:r>
            <a:r>
              <a:rPr lang="en-US" sz="3900" err="1">
                <a:solidFill>
                  <a:srgbClr val="2B262E"/>
                </a:solidFill>
                <a:latin typeface="+mj-lt"/>
                <a:ea typeface="Nourd"/>
                <a:cs typeface="Nourd"/>
                <a:sym typeface="Nourd"/>
              </a:rPr>
              <a:t>hardop</a:t>
            </a:r>
            <a:r>
              <a:rPr lang="en-US" sz="3900">
                <a:solidFill>
                  <a:srgbClr val="2B262E"/>
                </a:solidFill>
                <a:latin typeface="+mj-lt"/>
                <a:ea typeface="Nourd"/>
                <a:cs typeface="Nourd"/>
                <a:sym typeface="Nourd"/>
              </a:rPr>
              <a:t> </a:t>
            </a:r>
            <a:r>
              <a:rPr lang="en-US" sz="3900" err="1">
                <a:solidFill>
                  <a:srgbClr val="2B262E"/>
                </a:solidFill>
                <a:latin typeface="+mj-lt"/>
                <a:ea typeface="Nourd"/>
                <a:cs typeface="Nourd"/>
                <a:sym typeface="Nourd"/>
              </a:rPr>
              <a:t>uit</a:t>
            </a:r>
            <a:r>
              <a:rPr lang="en-US" sz="3900">
                <a:solidFill>
                  <a:srgbClr val="2B262E"/>
                </a:solidFill>
                <a:latin typeface="+mj-lt"/>
                <a:ea typeface="Nourd"/>
                <a:cs typeface="Nourd"/>
                <a:sym typeface="Nourd"/>
              </a:rPr>
              <a:t> </a:t>
            </a:r>
            <a:r>
              <a:rPr lang="en-US" sz="3900" err="1">
                <a:solidFill>
                  <a:srgbClr val="2B262E"/>
                </a:solidFill>
                <a:latin typeface="+mj-lt"/>
                <a:ea typeface="Nourd"/>
                <a:cs typeface="Nourd"/>
                <a:sym typeface="Nourd"/>
              </a:rPr>
              <a:t>te</a:t>
            </a:r>
            <a:r>
              <a:rPr lang="en-US" sz="3900">
                <a:solidFill>
                  <a:srgbClr val="2B262E"/>
                </a:solidFill>
                <a:latin typeface="+mj-lt"/>
                <a:ea typeface="Nourd"/>
                <a:cs typeface="Nourd"/>
                <a:sym typeface="Nourd"/>
              </a:rPr>
              <a:t> </a:t>
            </a:r>
            <a:r>
              <a:rPr lang="en-US" sz="3900" err="1">
                <a:solidFill>
                  <a:srgbClr val="2B262E"/>
                </a:solidFill>
                <a:latin typeface="+mj-lt"/>
                <a:ea typeface="Nourd"/>
                <a:cs typeface="Nourd"/>
                <a:sym typeface="Nourd"/>
              </a:rPr>
              <a:t>spreken</a:t>
            </a:r>
            <a:r>
              <a:rPr lang="en-US" sz="3900">
                <a:solidFill>
                  <a:srgbClr val="2B262E"/>
                </a:solidFill>
                <a:latin typeface="+mj-lt"/>
                <a:ea typeface="Nourd"/>
                <a:cs typeface="Nourd"/>
                <a:sym typeface="Nourd"/>
              </a:rPr>
              <a:t>. Welke </a:t>
            </a:r>
            <a:r>
              <a:rPr lang="en-US" sz="3900" err="1">
                <a:solidFill>
                  <a:srgbClr val="2B262E"/>
                </a:solidFill>
                <a:latin typeface="+mj-lt"/>
                <a:ea typeface="Nourd"/>
                <a:cs typeface="Nourd"/>
                <a:sym typeface="Nourd"/>
              </a:rPr>
              <a:t>woorden</a:t>
            </a:r>
            <a:r>
              <a:rPr lang="en-US" sz="3900">
                <a:solidFill>
                  <a:srgbClr val="2B262E"/>
                </a:solidFill>
                <a:latin typeface="+mj-lt"/>
                <a:ea typeface="Nourd"/>
                <a:cs typeface="Nourd"/>
                <a:sym typeface="Nourd"/>
              </a:rPr>
              <a:t> </a:t>
            </a:r>
            <a:r>
              <a:rPr lang="en-US" sz="3900" err="1">
                <a:solidFill>
                  <a:srgbClr val="2B262E"/>
                </a:solidFill>
                <a:latin typeface="+mj-lt"/>
                <a:ea typeface="Nourd"/>
                <a:cs typeface="Nourd"/>
                <a:sym typeface="Nourd"/>
              </a:rPr>
              <a:t>klinken</a:t>
            </a:r>
            <a:r>
              <a:rPr lang="en-US" sz="3900">
                <a:solidFill>
                  <a:srgbClr val="2B262E"/>
                </a:solidFill>
                <a:latin typeface="+mj-lt"/>
                <a:ea typeface="Nourd"/>
                <a:cs typeface="Nourd"/>
                <a:sym typeface="Nourd"/>
              </a:rPr>
              <a:t> </a:t>
            </a:r>
            <a:r>
              <a:rPr lang="en-US" sz="3900" err="1">
                <a:solidFill>
                  <a:srgbClr val="2B262E"/>
                </a:solidFill>
                <a:latin typeface="+mj-lt"/>
                <a:ea typeface="Nourd"/>
                <a:cs typeface="Nourd"/>
                <a:sym typeface="Nourd"/>
              </a:rPr>
              <a:t>Nederlands</a:t>
            </a:r>
            <a:r>
              <a:rPr lang="en-US" sz="3900">
                <a:solidFill>
                  <a:srgbClr val="2B262E"/>
                </a:solidFill>
                <a:latin typeface="+mj-lt"/>
                <a:ea typeface="Nourd"/>
                <a:cs typeface="Nourd"/>
                <a:sym typeface="Nourd"/>
              </a:rPr>
              <a:t>?</a:t>
            </a:r>
            <a:endParaRPr lang="en-US" sz="3900">
              <a:solidFill>
                <a:srgbClr val="2B262E"/>
              </a:solidFill>
              <a:latin typeface="+mj-lt"/>
              <a:ea typeface="Nourd"/>
              <a:cs typeface="Nourd"/>
            </a:endParaRPr>
          </a:p>
        </p:txBody>
      </p:sp>
      <p:sp>
        <p:nvSpPr>
          <p:cNvPr id="11" name="TextBox 11"/>
          <p:cNvSpPr txBox="1"/>
          <p:nvPr/>
        </p:nvSpPr>
        <p:spPr>
          <a:xfrm>
            <a:off x="1990887" y="1498571"/>
            <a:ext cx="14306226" cy="1149351"/>
          </a:xfrm>
          <a:prstGeom prst="rect">
            <a:avLst/>
          </a:prstGeom>
        </p:spPr>
        <p:txBody>
          <a:bodyPr lIns="0" tIns="0" rIns="0" bIns="0" rtlCol="0" anchor="t">
            <a:spAutoFit/>
          </a:bodyPr>
          <a:lstStyle/>
          <a:p>
            <a:pPr marL="0" lvl="0" indent="0" algn="ctr">
              <a:lnSpc>
                <a:spcPts val="8800"/>
              </a:lnSpc>
            </a:pPr>
            <a:r>
              <a:rPr lang="en-US" sz="8000" b="1" spc="-120">
                <a:solidFill>
                  <a:srgbClr val="2B262E"/>
                </a:solidFill>
                <a:latin typeface="+mj-lt"/>
                <a:ea typeface="IBM Plex Mono Bold"/>
                <a:cs typeface="IBM Plex Mono Bold"/>
                <a:sym typeface="IBM Plex Mono Bold"/>
              </a:rPr>
              <a:t>Vind de </a:t>
            </a:r>
            <a:r>
              <a:rPr lang="en-US" sz="8000" b="1" spc="-120" err="1">
                <a:solidFill>
                  <a:srgbClr val="2B262E"/>
                </a:solidFill>
                <a:latin typeface="+mj-lt"/>
                <a:ea typeface="IBM Plex Mono Bold"/>
                <a:cs typeface="IBM Plex Mono Bold"/>
                <a:sym typeface="IBM Plex Mono Bold"/>
              </a:rPr>
              <a:t>uitleenwoorden</a:t>
            </a:r>
            <a:r>
              <a:rPr lang="en-US" sz="8000" b="1" spc="-120">
                <a:solidFill>
                  <a:srgbClr val="2B262E"/>
                </a:solidFill>
                <a:latin typeface="+mj-lt"/>
                <a:ea typeface="IBM Plex Mono Bold"/>
                <a:cs typeface="IBM Plex Mono Bold"/>
                <a:sym typeface="IBM Plex Mono Bold"/>
              </a:rPr>
              <a:t>!</a:t>
            </a:r>
          </a:p>
        </p:txBody>
      </p:sp>
      <p:grpSp>
        <p:nvGrpSpPr>
          <p:cNvPr id="12" name="Group 12"/>
          <p:cNvGrpSpPr/>
          <p:nvPr/>
        </p:nvGrpSpPr>
        <p:grpSpPr>
          <a:xfrm>
            <a:off x="1518942" y="2870131"/>
            <a:ext cx="899887" cy="899887"/>
            <a:chOff x="0" y="0"/>
            <a:chExt cx="1199850" cy="1199850"/>
          </a:xfrm>
        </p:grpSpPr>
        <p:sp>
          <p:nvSpPr>
            <p:cNvPr id="13" name="AutoShape 13"/>
            <p:cNvSpPr/>
            <p:nvPr/>
          </p:nvSpPr>
          <p:spPr>
            <a:xfrm>
              <a:off x="0" y="0"/>
              <a:ext cx="1199850" cy="0"/>
            </a:xfrm>
            <a:prstGeom prst="line">
              <a:avLst/>
            </a:prstGeom>
            <a:ln w="38100" cap="flat">
              <a:solidFill>
                <a:srgbClr val="000000"/>
              </a:solidFill>
              <a:prstDash val="solid"/>
              <a:headEnd type="none" w="sm" len="sm"/>
              <a:tailEnd type="none" w="sm" len="sm"/>
            </a:ln>
          </p:spPr>
          <p:txBody>
            <a:bodyPr/>
            <a:lstStyle/>
            <a:p>
              <a:endParaRPr lang="nl-NL"/>
            </a:p>
          </p:txBody>
        </p:sp>
        <p:sp>
          <p:nvSpPr>
            <p:cNvPr id="14" name="AutoShape 14"/>
            <p:cNvSpPr/>
            <p:nvPr/>
          </p:nvSpPr>
          <p:spPr>
            <a:xfrm rot="-5400000">
              <a:off x="-580875" y="580875"/>
              <a:ext cx="1199850" cy="0"/>
            </a:xfrm>
            <a:prstGeom prst="line">
              <a:avLst/>
            </a:prstGeom>
            <a:ln w="38100" cap="flat">
              <a:solidFill>
                <a:srgbClr val="000000"/>
              </a:solidFill>
              <a:prstDash val="solid"/>
              <a:headEnd type="none" w="sm" len="sm"/>
              <a:tailEnd type="none" w="sm" len="sm"/>
            </a:ln>
          </p:spPr>
          <p:txBody>
            <a:bodyPr/>
            <a:lstStyle/>
            <a:p>
              <a:endParaRPr lang="nl-NL"/>
            </a:p>
          </p:txBody>
        </p:sp>
      </p:grpSp>
      <p:grpSp>
        <p:nvGrpSpPr>
          <p:cNvPr id="15" name="Group 15"/>
          <p:cNvGrpSpPr/>
          <p:nvPr/>
        </p:nvGrpSpPr>
        <p:grpSpPr>
          <a:xfrm rot="-5400000">
            <a:off x="1518942" y="7761664"/>
            <a:ext cx="899887" cy="899887"/>
            <a:chOff x="0" y="0"/>
            <a:chExt cx="1199850" cy="1199850"/>
          </a:xfrm>
        </p:grpSpPr>
        <p:sp>
          <p:nvSpPr>
            <p:cNvPr id="16" name="AutoShape 16"/>
            <p:cNvSpPr/>
            <p:nvPr/>
          </p:nvSpPr>
          <p:spPr>
            <a:xfrm>
              <a:off x="0" y="0"/>
              <a:ext cx="1199850" cy="0"/>
            </a:xfrm>
            <a:prstGeom prst="line">
              <a:avLst/>
            </a:prstGeom>
            <a:ln w="38100" cap="flat">
              <a:solidFill>
                <a:srgbClr val="000000"/>
              </a:solidFill>
              <a:prstDash val="solid"/>
              <a:headEnd type="none" w="sm" len="sm"/>
              <a:tailEnd type="none" w="sm" len="sm"/>
            </a:ln>
          </p:spPr>
          <p:txBody>
            <a:bodyPr/>
            <a:lstStyle/>
            <a:p>
              <a:endParaRPr lang="nl-NL"/>
            </a:p>
          </p:txBody>
        </p:sp>
        <p:sp>
          <p:nvSpPr>
            <p:cNvPr id="17" name="AutoShape 17"/>
            <p:cNvSpPr/>
            <p:nvPr/>
          </p:nvSpPr>
          <p:spPr>
            <a:xfrm rot="-5400000">
              <a:off x="-580875" y="580875"/>
              <a:ext cx="1199850" cy="0"/>
            </a:xfrm>
            <a:prstGeom prst="line">
              <a:avLst/>
            </a:prstGeom>
            <a:ln w="38100" cap="flat">
              <a:solidFill>
                <a:srgbClr val="000000"/>
              </a:solidFill>
              <a:prstDash val="solid"/>
              <a:headEnd type="none" w="sm" len="sm"/>
              <a:tailEnd type="none" w="sm" len="sm"/>
            </a:ln>
          </p:spPr>
          <p:txBody>
            <a:bodyPr/>
            <a:lstStyle/>
            <a:p>
              <a:endParaRPr lang="nl-NL"/>
            </a:p>
          </p:txBody>
        </p:sp>
      </p:grpSp>
      <p:grpSp>
        <p:nvGrpSpPr>
          <p:cNvPr id="18" name="Group 18"/>
          <p:cNvGrpSpPr/>
          <p:nvPr/>
        </p:nvGrpSpPr>
        <p:grpSpPr>
          <a:xfrm rot="5400000">
            <a:off x="15942336" y="2870131"/>
            <a:ext cx="899887" cy="899887"/>
            <a:chOff x="0" y="0"/>
            <a:chExt cx="1199850" cy="1199850"/>
          </a:xfrm>
        </p:grpSpPr>
        <p:sp>
          <p:nvSpPr>
            <p:cNvPr id="19" name="AutoShape 19"/>
            <p:cNvSpPr/>
            <p:nvPr/>
          </p:nvSpPr>
          <p:spPr>
            <a:xfrm>
              <a:off x="0" y="19050"/>
              <a:ext cx="1199850" cy="0"/>
            </a:xfrm>
            <a:prstGeom prst="line">
              <a:avLst/>
            </a:prstGeom>
            <a:ln w="38100" cap="flat">
              <a:solidFill>
                <a:srgbClr val="000000"/>
              </a:solidFill>
              <a:prstDash val="solid"/>
              <a:headEnd type="none" w="sm" len="sm"/>
              <a:tailEnd type="none" w="sm" len="sm"/>
            </a:ln>
          </p:spPr>
          <p:txBody>
            <a:bodyPr/>
            <a:lstStyle/>
            <a:p>
              <a:endParaRPr lang="nl-NL"/>
            </a:p>
          </p:txBody>
        </p:sp>
        <p:sp>
          <p:nvSpPr>
            <p:cNvPr id="20" name="AutoShape 20"/>
            <p:cNvSpPr/>
            <p:nvPr/>
          </p:nvSpPr>
          <p:spPr>
            <a:xfrm flipV="1">
              <a:off x="19050" y="0"/>
              <a:ext cx="0" cy="1199850"/>
            </a:xfrm>
            <a:prstGeom prst="line">
              <a:avLst/>
            </a:prstGeom>
            <a:ln w="38100" cap="flat">
              <a:solidFill>
                <a:srgbClr val="000000"/>
              </a:solidFill>
              <a:prstDash val="solid"/>
              <a:headEnd type="none" w="sm" len="sm"/>
              <a:tailEnd type="none" w="sm" len="sm"/>
            </a:ln>
          </p:spPr>
          <p:txBody>
            <a:bodyPr/>
            <a:lstStyle/>
            <a:p>
              <a:endParaRPr lang="nl-NL"/>
            </a:p>
          </p:txBody>
        </p:sp>
      </p:grpSp>
      <p:grpSp>
        <p:nvGrpSpPr>
          <p:cNvPr id="21" name="Group 21"/>
          <p:cNvGrpSpPr/>
          <p:nvPr/>
        </p:nvGrpSpPr>
        <p:grpSpPr>
          <a:xfrm rot="-10800000">
            <a:off x="15942336" y="7761664"/>
            <a:ext cx="899887" cy="899887"/>
            <a:chOff x="0" y="0"/>
            <a:chExt cx="1199850" cy="1199850"/>
          </a:xfrm>
        </p:grpSpPr>
        <p:sp>
          <p:nvSpPr>
            <p:cNvPr id="22" name="AutoShape 22"/>
            <p:cNvSpPr/>
            <p:nvPr/>
          </p:nvSpPr>
          <p:spPr>
            <a:xfrm>
              <a:off x="0" y="19050"/>
              <a:ext cx="1199850" cy="0"/>
            </a:xfrm>
            <a:prstGeom prst="line">
              <a:avLst/>
            </a:prstGeom>
            <a:ln w="38100" cap="flat">
              <a:solidFill>
                <a:srgbClr val="000000"/>
              </a:solidFill>
              <a:prstDash val="solid"/>
              <a:headEnd type="none" w="sm" len="sm"/>
              <a:tailEnd type="none" w="sm" len="sm"/>
            </a:ln>
          </p:spPr>
          <p:txBody>
            <a:bodyPr/>
            <a:lstStyle/>
            <a:p>
              <a:endParaRPr lang="nl-NL"/>
            </a:p>
          </p:txBody>
        </p:sp>
        <p:sp>
          <p:nvSpPr>
            <p:cNvPr id="23" name="AutoShape 23"/>
            <p:cNvSpPr/>
            <p:nvPr/>
          </p:nvSpPr>
          <p:spPr>
            <a:xfrm flipV="1">
              <a:off x="19050" y="0"/>
              <a:ext cx="0" cy="1199850"/>
            </a:xfrm>
            <a:prstGeom prst="line">
              <a:avLst/>
            </a:prstGeom>
            <a:ln w="38100" cap="flat">
              <a:solidFill>
                <a:srgbClr val="000000"/>
              </a:solidFill>
              <a:prstDash val="solid"/>
              <a:headEnd type="none" w="sm" len="sm"/>
              <a:tailEnd type="none" w="sm" len="sm"/>
            </a:ln>
          </p:spPr>
          <p:txBody>
            <a:bodyPr/>
            <a:lstStyle/>
            <a:p>
              <a:endParaRPr lang="nl-NL"/>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90C66A"/>
        </a:solidFill>
        <a:effectLst/>
      </p:bgPr>
    </p:bg>
    <p:spTree>
      <p:nvGrpSpPr>
        <p:cNvPr id="1" name=""/>
        <p:cNvGrpSpPr/>
        <p:nvPr/>
      </p:nvGrpSpPr>
      <p:grpSpPr>
        <a:xfrm>
          <a:off x="0" y="0"/>
          <a:ext cx="0" cy="0"/>
          <a:chOff x="0" y="0"/>
          <a:chExt cx="0" cy="0"/>
        </a:xfrm>
      </p:grpSpPr>
      <p:grpSp>
        <p:nvGrpSpPr>
          <p:cNvPr id="2" name="Group 2"/>
          <p:cNvGrpSpPr/>
          <p:nvPr/>
        </p:nvGrpSpPr>
        <p:grpSpPr>
          <a:xfrm>
            <a:off x="100965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1308238" y="2971957"/>
            <a:ext cx="15488073" cy="904875"/>
          </a:xfrm>
          <a:prstGeom prst="rect">
            <a:avLst/>
          </a:prstGeom>
        </p:spPr>
        <p:txBody>
          <a:bodyPr lIns="0" tIns="0" rIns="0" bIns="0" rtlCol="0" anchor="t">
            <a:spAutoFit/>
          </a:bodyPr>
          <a:lstStyle/>
          <a:p>
            <a:pPr marL="1284640" marR="0" lvl="1" indent="-642320" algn="ctr" defTabSz="914400" rtl="0" eaLnBrk="1" fontAlgn="auto" latinLnBrk="0" hangingPunct="1">
              <a:lnSpc>
                <a:spcPts val="7140"/>
              </a:lnSpc>
              <a:spcBef>
                <a:spcPts val="0"/>
              </a:spcBef>
              <a:spcAft>
                <a:spcPts val="0"/>
              </a:spcAft>
              <a:buClrTx/>
              <a:buSzTx/>
              <a:buFont typeface="Arial"/>
              <a:buChar char="•"/>
              <a:tabLst/>
              <a:defRPr/>
            </a:pP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contact via water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en</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zee</a:t>
            </a:r>
          </a:p>
        </p:txBody>
      </p:sp>
      <p:sp>
        <p:nvSpPr>
          <p:cNvPr id="10" name="TextBox 10"/>
          <p:cNvSpPr txBox="1"/>
          <p:nvPr/>
        </p:nvSpPr>
        <p:spPr>
          <a:xfrm>
            <a:off x="6145368" y="6862605"/>
            <a:ext cx="7468715"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schipper</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 → skipper</a:t>
            </a:r>
          </a:p>
        </p:txBody>
      </p:sp>
      <p:pic>
        <p:nvPicPr>
          <p:cNvPr id="13" name="Picture 12">
            <a:extLst>
              <a:ext uri="{FF2B5EF4-FFF2-40B4-BE49-F238E27FC236}">
                <a16:creationId xmlns:a16="http://schemas.microsoft.com/office/drawing/2014/main" id="{EB28F743-894E-7F81-99F0-910FC634014C}"/>
              </a:ext>
            </a:extLst>
          </p:cNvPr>
          <p:cNvPicPr>
            <a:picLocks noChangeAspect="1"/>
          </p:cNvPicPr>
          <p:nvPr/>
        </p:nvPicPr>
        <p:blipFill>
          <a:blip r:embed="rId3"/>
          <a:stretch>
            <a:fillRect/>
          </a:stretch>
        </p:blipFill>
        <p:spPr>
          <a:xfrm>
            <a:off x="1047750" y="5827355"/>
            <a:ext cx="4565079" cy="3081427"/>
          </a:xfrm>
          <a:prstGeom prst="rect">
            <a:avLst/>
          </a:prstGeom>
        </p:spPr>
      </p:pic>
      <p:pic>
        <p:nvPicPr>
          <p:cNvPr id="15" name="Picture 14">
            <a:extLst>
              <a:ext uri="{FF2B5EF4-FFF2-40B4-BE49-F238E27FC236}">
                <a16:creationId xmlns:a16="http://schemas.microsoft.com/office/drawing/2014/main" id="{15F55D48-8FD9-F684-C70E-319236C5AF8E}"/>
              </a:ext>
            </a:extLst>
          </p:cNvPr>
          <p:cNvPicPr>
            <a:picLocks noChangeAspect="1"/>
          </p:cNvPicPr>
          <p:nvPr/>
        </p:nvPicPr>
        <p:blipFill>
          <a:blip r:embed="rId4"/>
          <a:stretch>
            <a:fillRect/>
          </a:stretch>
        </p:blipFill>
        <p:spPr>
          <a:xfrm>
            <a:off x="13307266" y="4827564"/>
            <a:ext cx="3867460" cy="4694466"/>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DFCBDF"/>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784789" y="4283875"/>
            <a:ext cx="15488073" cy="910506"/>
          </a:xfrm>
          <a:prstGeom prst="rect">
            <a:avLst/>
          </a:prstGeom>
        </p:spPr>
        <p:txBody>
          <a:bodyPr lIns="0" tIns="0" rIns="0" bIns="0" rtlCol="0" anchor="t">
            <a:spAutoFit/>
          </a:bodyPr>
          <a:lstStyle/>
          <a:p>
            <a:pPr lvl="0" algn="ctr">
              <a:lnSpc>
                <a:spcPts val="7140"/>
              </a:lnSpc>
              <a:defRPr/>
            </a:pPr>
            <a:r>
              <a:rPr lang="es-ES" sz="5950" b="1">
                <a:solidFill>
                  <a:srgbClr val="000000"/>
                </a:solidFill>
                <a:latin typeface="+mj-lt"/>
                <a:ea typeface="IBM Plex Mono Bold"/>
                <a:cs typeface="IBM Plex Mono Bold"/>
                <a:sym typeface="IBM Plex Mono Bold"/>
              </a:rPr>
              <a:t>Conducimos sobre el dique</a:t>
            </a:r>
            <a:endParaRPr kumimoji="0" lang="en-US" sz="5950" b="1" i="0" u="none" strike="noStrike" kern="1200" cap="none" spc="0" normalizeH="0" baseline="0" noProof="0">
              <a:ln>
                <a:noFill/>
              </a:ln>
              <a:solidFill>
                <a:srgbClr val="000000"/>
              </a:solidFill>
              <a:effectLst/>
              <a:uLnTx/>
              <a:uFillTx/>
              <a:latin typeface="+mj-lt"/>
              <a:ea typeface="IBM Plex Mono Bold"/>
              <a:cs typeface="IBM Plex Mono Bold"/>
              <a:sym typeface="IBM Plex Mono Bold"/>
            </a:endParaRPr>
          </a:p>
        </p:txBody>
      </p:sp>
      <p:pic>
        <p:nvPicPr>
          <p:cNvPr id="8" name="dique">
            <a:hlinkClick r:id="" action="ppaction://media"/>
            <a:extLst>
              <a:ext uri="{FF2B5EF4-FFF2-40B4-BE49-F238E27FC236}">
                <a16:creationId xmlns:a16="http://schemas.microsoft.com/office/drawing/2014/main" id="{7ECD0B31-A45C-3DF2-02D2-20B2A9979B2E}"/>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4728974" y="4091428"/>
            <a:ext cx="1295400" cy="1295400"/>
          </a:xfrm>
          <a:prstGeom prst="rect">
            <a:avLst/>
          </a:prstGeom>
        </p:spPr>
      </p:pic>
    </p:spTree>
    <p:extLst>
      <p:ext uri="{BB962C8B-B14F-4D97-AF65-F5344CB8AC3E}">
        <p14:creationId xmlns:p14="http://schemas.microsoft.com/office/powerpoint/2010/main" val="462177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8696"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8"/>
                </p:tgtEl>
              </p:cMediaNode>
            </p:audi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DFCBDF"/>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5562600" y="7111913"/>
            <a:ext cx="11018267"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lang="en-US" sz="5950" b="1" err="1">
                <a:solidFill>
                  <a:srgbClr val="2B262E"/>
                </a:solidFill>
                <a:latin typeface="+mj-lt"/>
                <a:ea typeface="IBM Plex Mono Bold"/>
                <a:cs typeface="IBM Plex Mono Bold"/>
                <a:sym typeface="IBM Plex Mono Bold"/>
              </a:rPr>
              <a:t>dijk</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 → </a:t>
            </a: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dique</a:t>
            </a:r>
            <a:endPar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endParaRPr>
          </a:p>
        </p:txBody>
      </p:sp>
      <p:sp>
        <p:nvSpPr>
          <p:cNvPr id="9" name="TextBox 9"/>
          <p:cNvSpPr txBox="1"/>
          <p:nvPr/>
        </p:nvSpPr>
        <p:spPr>
          <a:xfrm>
            <a:off x="1399963" y="4238625"/>
            <a:ext cx="15488073" cy="910506"/>
          </a:xfrm>
          <a:prstGeom prst="rect">
            <a:avLst/>
          </a:prstGeom>
        </p:spPr>
        <p:txBody>
          <a:bodyPr lIns="0" tIns="0" rIns="0" bIns="0" rtlCol="0" anchor="t">
            <a:spAutoFit/>
          </a:bodyPr>
          <a:lstStyle/>
          <a:p>
            <a:pPr lvl="0" algn="ctr">
              <a:lnSpc>
                <a:spcPts val="7140"/>
              </a:lnSpc>
              <a:spcBef>
                <a:spcPct val="0"/>
              </a:spcBef>
              <a:defRPr/>
            </a:pPr>
            <a:r>
              <a:rPr lang="es-ES" sz="5950" b="1">
                <a:latin typeface="+mj-lt"/>
                <a:ea typeface="IBM Plex Mono Bold"/>
                <a:cs typeface="IBM Plex Mono Bold"/>
                <a:sym typeface="IBM Plex Mono Bold"/>
              </a:rPr>
              <a:t>Conducimos sobre el </a:t>
            </a:r>
            <a:r>
              <a:rPr lang="es-ES" sz="5950" b="1">
                <a:solidFill>
                  <a:schemeClr val="accent5"/>
                </a:solidFill>
                <a:latin typeface="+mj-lt"/>
                <a:ea typeface="IBM Plex Mono Bold"/>
                <a:cs typeface="IBM Plex Mono Bold"/>
                <a:sym typeface="IBM Plex Mono Bold"/>
              </a:rPr>
              <a:t>dique</a:t>
            </a:r>
            <a:endParaRPr kumimoji="0" lang="en-US" sz="5950" b="1" i="0" u="none" strike="noStrike" kern="1200" cap="none" spc="0" normalizeH="0" baseline="0" noProof="0">
              <a:ln>
                <a:noFill/>
              </a:ln>
              <a:solidFill>
                <a:schemeClr val="accent5"/>
              </a:solidFill>
              <a:effectLst/>
              <a:uLnTx/>
              <a:uFillTx/>
              <a:latin typeface="+mj-lt"/>
              <a:ea typeface="IBM Plex Mono Bold"/>
              <a:cs typeface="IBM Plex Mono Bold"/>
              <a:sym typeface="IBM Plex Mono Bold"/>
            </a:endParaRPr>
          </a:p>
        </p:txBody>
      </p:sp>
      <p:sp>
        <p:nvSpPr>
          <p:cNvPr id="10" name="TextBox 10"/>
          <p:cNvSpPr txBox="1"/>
          <p:nvPr/>
        </p:nvSpPr>
        <p:spPr>
          <a:xfrm>
            <a:off x="1399963" y="1609725"/>
            <a:ext cx="15488073"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lang="en-US" sz="5950">
                <a:solidFill>
                  <a:srgbClr val="2B262E"/>
                </a:solidFill>
                <a:latin typeface="+mj-lt"/>
                <a:ea typeface="IBM Plex Mono"/>
                <a:cs typeface="IBM Plex Mono"/>
                <a:sym typeface="IBM Plex Mono"/>
              </a:rPr>
              <a:t>We </a:t>
            </a:r>
            <a:r>
              <a:rPr lang="en-US" sz="5950" err="1">
                <a:solidFill>
                  <a:srgbClr val="2B262E"/>
                </a:solidFill>
                <a:latin typeface="+mj-lt"/>
                <a:ea typeface="IBM Plex Mono"/>
                <a:cs typeface="IBM Plex Mono"/>
                <a:sym typeface="IBM Plex Mono"/>
              </a:rPr>
              <a:t>reden</a:t>
            </a:r>
            <a:r>
              <a:rPr lang="en-US" sz="5950">
                <a:solidFill>
                  <a:srgbClr val="2B262E"/>
                </a:solidFill>
                <a:latin typeface="+mj-lt"/>
                <a:ea typeface="IBM Plex Mono"/>
                <a:cs typeface="IBM Plex Mono"/>
                <a:sym typeface="IBM Plex Mono"/>
              </a:rPr>
              <a:t> over de </a:t>
            </a:r>
            <a:r>
              <a:rPr lang="en-US" sz="5950" err="1">
                <a:solidFill>
                  <a:srgbClr val="2B262E"/>
                </a:solidFill>
                <a:latin typeface="+mj-lt"/>
                <a:ea typeface="IBM Plex Mono"/>
                <a:cs typeface="IBM Plex Mono"/>
                <a:sym typeface="IBM Plex Mono"/>
              </a:rPr>
              <a:t>dijk</a:t>
            </a:r>
            <a:endPar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endParaRPr>
          </a:p>
        </p:txBody>
      </p:sp>
      <p:pic>
        <p:nvPicPr>
          <p:cNvPr id="11" name="Picture 10">
            <a:extLst>
              <a:ext uri="{FF2B5EF4-FFF2-40B4-BE49-F238E27FC236}">
                <a16:creationId xmlns:a16="http://schemas.microsoft.com/office/drawing/2014/main" id="{F30B2B60-0390-7653-B876-871136A2AC15}"/>
              </a:ext>
            </a:extLst>
          </p:cNvPr>
          <p:cNvPicPr>
            <a:picLocks noChangeAspect="1"/>
          </p:cNvPicPr>
          <p:nvPr/>
        </p:nvPicPr>
        <p:blipFill>
          <a:blip r:embed="rId3"/>
          <a:stretch>
            <a:fillRect/>
          </a:stretch>
        </p:blipFill>
        <p:spPr>
          <a:xfrm>
            <a:off x="1201474" y="6078842"/>
            <a:ext cx="4661111" cy="2976648"/>
          </a:xfrm>
          <a:prstGeom prst="rect">
            <a:avLst/>
          </a:prstGeom>
        </p:spPr>
      </p:pic>
    </p:spTree>
    <p:extLst>
      <p:ext uri="{BB962C8B-B14F-4D97-AF65-F5344CB8AC3E}">
        <p14:creationId xmlns:p14="http://schemas.microsoft.com/office/powerpoint/2010/main" val="747220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DFCBDF"/>
        </a:solidFill>
        <a:effectLst/>
      </p:bgPr>
    </p:bg>
    <p:spTree>
      <p:nvGrpSpPr>
        <p:cNvPr id="1" name=""/>
        <p:cNvGrpSpPr/>
        <p:nvPr/>
      </p:nvGrpSpPr>
      <p:grpSpPr>
        <a:xfrm>
          <a:off x="0" y="0"/>
          <a:ext cx="0" cy="0"/>
          <a:chOff x="0" y="0"/>
          <a:chExt cx="0" cy="0"/>
        </a:xfrm>
      </p:grpSpPr>
      <p:grpSp>
        <p:nvGrpSpPr>
          <p:cNvPr id="2" name="Group 2"/>
          <p:cNvGrpSpPr/>
          <p:nvPr/>
        </p:nvGrpSpPr>
        <p:grpSpPr>
          <a:xfrm>
            <a:off x="1019175"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866205" y="3395163"/>
            <a:ext cx="15488073" cy="910506"/>
          </a:xfrm>
          <a:prstGeom prst="rect">
            <a:avLst/>
          </a:prstGeom>
        </p:spPr>
        <p:txBody>
          <a:bodyPr lIns="0" tIns="0" rIns="0" bIns="0" rtlCol="0" anchor="t">
            <a:spAutoFit/>
          </a:bodyPr>
          <a:lstStyle/>
          <a:p>
            <a:pPr marL="1284640" marR="0" lvl="1" indent="-642320" algn="ctr" defTabSz="914400" rtl="0" eaLnBrk="1" fontAlgn="auto" latinLnBrk="0" hangingPunct="1">
              <a:lnSpc>
                <a:spcPts val="7140"/>
              </a:lnSpc>
              <a:spcBef>
                <a:spcPts val="0"/>
              </a:spcBef>
              <a:spcAft>
                <a:spcPts val="0"/>
              </a:spcAft>
              <a:buClrTx/>
              <a:buSzTx/>
              <a:buFont typeface="Arial"/>
              <a:buChar char="•"/>
              <a:tabLst/>
              <a:defRPr/>
            </a:pP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Dijken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zijn</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typerend</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voor</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Nederland</a:t>
            </a:r>
          </a:p>
        </p:txBody>
      </p:sp>
      <p:sp>
        <p:nvSpPr>
          <p:cNvPr id="9" name="TextBox 9"/>
          <p:cNvSpPr txBox="1"/>
          <p:nvPr/>
        </p:nvSpPr>
        <p:spPr>
          <a:xfrm>
            <a:off x="5812620" y="6496626"/>
            <a:ext cx="11018267" cy="910506"/>
          </a:xfrm>
          <a:prstGeom prst="rect">
            <a:avLst/>
          </a:prstGeom>
        </p:spPr>
        <p:txBody>
          <a:bodyPr lIns="0" tIns="0" rIns="0" bIns="0" rtlCol="0" anchor="t">
            <a:spAutoFit/>
          </a:bodyPr>
          <a:lstStyle/>
          <a:p>
            <a:pPr marL="0" marR="0" lvl="0" indent="0" algn="ctr" defTabSz="914400" rtl="0" eaLnBrk="1" fontAlgn="auto" latinLnBrk="0" hangingPunct="1">
              <a:lnSpc>
                <a:spcPts val="7140"/>
              </a:lnSpc>
              <a:spcBef>
                <a:spcPct val="0"/>
              </a:spcBef>
              <a:spcAft>
                <a:spcPts val="0"/>
              </a:spcAft>
              <a:buClrTx/>
              <a:buSzTx/>
              <a:buFontTx/>
              <a:buNone/>
              <a:tabLst/>
              <a:defRPr/>
            </a:pPr>
            <a:r>
              <a:rPr lang="en-US" sz="5950" b="1" err="1">
                <a:solidFill>
                  <a:srgbClr val="2B262E"/>
                </a:solidFill>
                <a:latin typeface="+mj-lt"/>
                <a:ea typeface="IBM Plex Mono Bold"/>
                <a:cs typeface="IBM Plex Mono Bold"/>
                <a:sym typeface="IBM Plex Mono Bold"/>
              </a:rPr>
              <a:t>dijk</a:t>
            </a:r>
            <a:r>
              <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rPr>
              <a:t> → </a:t>
            </a:r>
            <a:r>
              <a:rPr kumimoji="0" lang="en-US" sz="5950" b="1" i="0" u="none" strike="noStrike" kern="1200" cap="none" spc="0" normalizeH="0" baseline="0" noProof="0" err="1">
                <a:ln>
                  <a:noFill/>
                </a:ln>
                <a:solidFill>
                  <a:srgbClr val="2B262E"/>
                </a:solidFill>
                <a:effectLst/>
                <a:uLnTx/>
                <a:uFillTx/>
                <a:latin typeface="+mj-lt"/>
                <a:ea typeface="IBM Plex Mono Bold"/>
                <a:cs typeface="IBM Plex Mono Bold"/>
                <a:sym typeface="IBM Plex Mono Bold"/>
              </a:rPr>
              <a:t>dique</a:t>
            </a:r>
            <a:endParaRPr kumimoji="0" lang="en-US" sz="5950" b="1" i="0" u="none" strike="noStrike" kern="1200" cap="none" spc="0" normalizeH="0" baseline="0" noProof="0">
              <a:ln>
                <a:noFill/>
              </a:ln>
              <a:solidFill>
                <a:srgbClr val="2B262E"/>
              </a:solidFill>
              <a:effectLst/>
              <a:uLnTx/>
              <a:uFillTx/>
              <a:latin typeface="+mj-lt"/>
              <a:ea typeface="IBM Plex Mono Bold"/>
              <a:cs typeface="IBM Plex Mono Bold"/>
              <a:sym typeface="IBM Plex Mono Bold"/>
            </a:endParaRPr>
          </a:p>
        </p:txBody>
      </p:sp>
      <p:pic>
        <p:nvPicPr>
          <p:cNvPr id="8" name="Picture 7">
            <a:extLst>
              <a:ext uri="{FF2B5EF4-FFF2-40B4-BE49-F238E27FC236}">
                <a16:creationId xmlns:a16="http://schemas.microsoft.com/office/drawing/2014/main" id="{F492C694-DF67-4356-B0F8-04F6FF134E18}"/>
              </a:ext>
            </a:extLst>
          </p:cNvPr>
          <p:cNvPicPr>
            <a:picLocks noChangeAspect="1"/>
          </p:cNvPicPr>
          <p:nvPr/>
        </p:nvPicPr>
        <p:blipFill>
          <a:blip r:embed="rId3"/>
          <a:stretch>
            <a:fillRect/>
          </a:stretch>
        </p:blipFill>
        <p:spPr>
          <a:xfrm>
            <a:off x="1201474" y="6078842"/>
            <a:ext cx="4661111" cy="2976648"/>
          </a:xfrm>
          <a:prstGeom prst="rect">
            <a:avLst/>
          </a:prstGeom>
        </p:spPr>
      </p:pic>
    </p:spTree>
    <p:extLst>
      <p:ext uri="{BB962C8B-B14F-4D97-AF65-F5344CB8AC3E}">
        <p14:creationId xmlns:p14="http://schemas.microsoft.com/office/powerpoint/2010/main" val="1141813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388"/>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956269" y="3749104"/>
            <a:ext cx="16375461" cy="3642023"/>
          </a:xfrm>
          <a:prstGeom prst="rect">
            <a:avLst/>
          </a:prstGeom>
        </p:spPr>
        <p:txBody>
          <a:bodyPr lIns="0" tIns="0" rIns="0" bIns="0" rtlCol="0" anchor="t">
            <a:spAutoFit/>
          </a:bodyPr>
          <a:lstStyle/>
          <a:p>
            <a:pPr lvl="0" algn="ctr">
              <a:lnSpc>
                <a:spcPts val="7140"/>
              </a:lnSpc>
              <a:spcBef>
                <a:spcPct val="0"/>
              </a:spcBef>
            </a:pPr>
            <a:r>
              <a:rPr lang="az-Cyrl-AZ" sz="5950" b="1">
                <a:solidFill>
                  <a:srgbClr val="000000"/>
                </a:solidFill>
                <a:latin typeface="+mj-lt"/>
                <a:ea typeface="IBM Plex Mono Bold"/>
                <a:cs typeface="IBM Plex Mono Bold"/>
                <a:sym typeface="IBM Plex Mono Bold"/>
              </a:rPr>
              <a:t>газ все еще включен</a:t>
            </a:r>
            <a:endParaRPr lang="nl-NL" sz="5950" b="1">
              <a:solidFill>
                <a:srgbClr val="000000"/>
              </a:solidFill>
              <a:latin typeface="+mj-lt"/>
              <a:ea typeface="IBM Plex Mono Bold"/>
              <a:cs typeface="IBM Plex Mono Bold"/>
              <a:sym typeface="IBM Plex Mono Bold"/>
            </a:endParaRPr>
          </a:p>
          <a:p>
            <a:pPr lvl="0" algn="ctr">
              <a:lnSpc>
                <a:spcPts val="7140"/>
              </a:lnSpc>
              <a:spcBef>
                <a:spcPct val="0"/>
              </a:spcBef>
            </a:pPr>
            <a:endParaRPr lang="nl-NL" sz="5950" b="1">
              <a:solidFill>
                <a:srgbClr val="000000"/>
              </a:solidFill>
              <a:latin typeface="+mj-lt"/>
              <a:ea typeface="IBM Plex Mono Bold"/>
              <a:cs typeface="IBM Plex Mono Bold"/>
              <a:sym typeface="IBM Plex Mono Bold"/>
            </a:endParaRPr>
          </a:p>
          <a:p>
            <a:pPr lvl="0" algn="ctr">
              <a:lnSpc>
                <a:spcPts val="7140"/>
              </a:lnSpc>
              <a:spcBef>
                <a:spcPct val="0"/>
              </a:spcBef>
            </a:pPr>
            <a:r>
              <a:rPr lang="nl-NL" sz="5950" err="1">
                <a:latin typeface="+mj-lt"/>
              </a:rPr>
              <a:t>Gaz</a:t>
            </a:r>
            <a:r>
              <a:rPr lang="nl-NL" sz="5950">
                <a:latin typeface="+mj-lt"/>
              </a:rPr>
              <a:t> </a:t>
            </a:r>
            <a:r>
              <a:rPr lang="nl-NL" sz="5950" err="1">
                <a:latin typeface="+mj-lt"/>
              </a:rPr>
              <a:t>vse</a:t>
            </a:r>
            <a:r>
              <a:rPr lang="nl-NL" sz="5950">
                <a:latin typeface="+mj-lt"/>
              </a:rPr>
              <a:t> </a:t>
            </a:r>
            <a:r>
              <a:rPr lang="nl-NL" sz="5950" err="1">
                <a:latin typeface="+mj-lt"/>
              </a:rPr>
              <a:t>yeshche</a:t>
            </a:r>
            <a:r>
              <a:rPr lang="nl-NL" sz="5950">
                <a:latin typeface="+mj-lt"/>
              </a:rPr>
              <a:t> </a:t>
            </a:r>
            <a:r>
              <a:rPr lang="nl-NL" sz="5950" err="1">
                <a:latin typeface="+mj-lt"/>
              </a:rPr>
              <a:t>vklyuchen</a:t>
            </a:r>
            <a:endParaRPr lang="nl-NL" sz="5950" b="1">
              <a:solidFill>
                <a:srgbClr val="000000"/>
              </a:solidFill>
              <a:latin typeface="+mj-lt"/>
              <a:ea typeface="IBM Plex Mono Bold"/>
              <a:cs typeface="IBM Plex Mono Bold"/>
              <a:sym typeface="IBM Plex Mono Bold"/>
            </a:endParaRPr>
          </a:p>
          <a:p>
            <a:pPr lvl="0" algn="ctr">
              <a:lnSpc>
                <a:spcPts val="7140"/>
              </a:lnSpc>
              <a:spcBef>
                <a:spcPct val="0"/>
              </a:spcBef>
            </a:pPr>
            <a:endParaRPr lang="en-US" sz="5950" b="1">
              <a:solidFill>
                <a:srgbClr val="000000"/>
              </a:solidFill>
              <a:latin typeface="IBM Plex Mono Bold"/>
              <a:ea typeface="IBM Plex Mono Bold"/>
              <a:cs typeface="IBM Plex Mono Bold"/>
              <a:sym typeface="IBM Plex Mono Bold"/>
            </a:endParaRPr>
          </a:p>
        </p:txBody>
      </p:sp>
      <p:pic>
        <p:nvPicPr>
          <p:cNvPr id="9" name="Gas">
            <a:hlinkClick r:id="" action="ppaction://media"/>
            <a:extLst>
              <a:ext uri="{FF2B5EF4-FFF2-40B4-BE49-F238E27FC236}">
                <a16:creationId xmlns:a16="http://schemas.microsoft.com/office/drawing/2014/main" id="{A47C4924-3A82-167C-4531-5F5B38084AE7}"/>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3792200" y="3631179"/>
            <a:ext cx="1193800" cy="1193800"/>
          </a:xfrm>
          <a:prstGeom prst="rect">
            <a:avLst/>
          </a:prstGeom>
        </p:spPr>
      </p:pic>
    </p:spTree>
    <p:extLst>
      <p:ext uri="{BB962C8B-B14F-4D97-AF65-F5344CB8AC3E}">
        <p14:creationId xmlns:p14="http://schemas.microsoft.com/office/powerpoint/2010/main" val="1172548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8464"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
                </p:tgtEl>
              </p:cMediaNode>
            </p:audio>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388"/>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5899203" y="6915632"/>
            <a:ext cx="10492407" cy="910506"/>
          </a:xfrm>
          <a:prstGeom prst="rect">
            <a:avLst/>
          </a:prstGeom>
        </p:spPr>
        <p:txBody>
          <a:bodyPr lIns="0" tIns="0" rIns="0" bIns="0" rtlCol="0" anchor="t">
            <a:spAutoFit/>
          </a:bodyPr>
          <a:lstStyle/>
          <a:p>
            <a:pPr algn="ctr">
              <a:lnSpc>
                <a:spcPts val="7140"/>
              </a:lnSpc>
              <a:spcBef>
                <a:spcPct val="0"/>
              </a:spcBef>
            </a:pPr>
            <a:r>
              <a:rPr lang="en-US" sz="5950" b="1">
                <a:solidFill>
                  <a:srgbClr val="2B262E"/>
                </a:solidFill>
                <a:latin typeface="+mj-lt"/>
                <a:ea typeface="IBM Plex Mono Bold"/>
                <a:cs typeface="IBM Plex Mono Bold"/>
                <a:sym typeface="IBM Plex Mono Bold"/>
              </a:rPr>
              <a:t>gas → </a:t>
            </a:r>
            <a:r>
              <a:rPr lang="az-Cyrl-AZ" sz="5950" b="1">
                <a:solidFill>
                  <a:srgbClr val="000000"/>
                </a:solidFill>
                <a:latin typeface="+mj-lt"/>
                <a:ea typeface="IBM Plex Mono Bold"/>
                <a:cs typeface="IBM Plex Mono Bold"/>
                <a:sym typeface="IBM Plex Mono Bold"/>
              </a:rPr>
              <a:t>газ</a:t>
            </a:r>
            <a:r>
              <a:rPr lang="nl-NL" sz="5950" b="1">
                <a:solidFill>
                  <a:srgbClr val="000000"/>
                </a:solidFill>
                <a:latin typeface="+mj-lt"/>
                <a:ea typeface="IBM Plex Mono Bold"/>
                <a:cs typeface="IBM Plex Mono Bold"/>
                <a:sym typeface="IBM Plex Mono Bold"/>
              </a:rPr>
              <a:t>(</a:t>
            </a:r>
            <a:r>
              <a:rPr lang="nl-NL" sz="5950" b="1" err="1">
                <a:solidFill>
                  <a:srgbClr val="000000"/>
                </a:solidFill>
                <a:latin typeface="+mj-lt"/>
                <a:ea typeface="IBM Plex Mono Bold"/>
                <a:cs typeface="IBM Plex Mono Bold"/>
                <a:sym typeface="IBM Plex Mono Bold"/>
              </a:rPr>
              <a:t>gaz</a:t>
            </a:r>
            <a:r>
              <a:rPr lang="nl-NL" sz="5950" b="1">
                <a:solidFill>
                  <a:srgbClr val="000000"/>
                </a:solidFill>
                <a:latin typeface="+mj-lt"/>
                <a:ea typeface="IBM Plex Mono Bold"/>
                <a:cs typeface="IBM Plex Mono Bold"/>
                <a:sym typeface="IBM Plex Mono Bold"/>
              </a:rPr>
              <a:t>)</a:t>
            </a:r>
            <a:endParaRPr lang="en-US" sz="5950" b="1">
              <a:solidFill>
                <a:srgbClr val="2B262E"/>
              </a:solidFill>
              <a:latin typeface="+mj-lt"/>
              <a:ea typeface="IBM Plex Mono Bold"/>
              <a:cs typeface="IBM Plex Mono Bold"/>
              <a:sym typeface="IBM Plex Mono Bold"/>
            </a:endParaRPr>
          </a:p>
        </p:txBody>
      </p:sp>
      <p:sp>
        <p:nvSpPr>
          <p:cNvPr id="9" name="TextBox 9"/>
          <p:cNvSpPr txBox="1"/>
          <p:nvPr/>
        </p:nvSpPr>
        <p:spPr>
          <a:xfrm>
            <a:off x="1399963" y="2222252"/>
            <a:ext cx="15488073" cy="910506"/>
          </a:xfrm>
          <a:prstGeom prst="rect">
            <a:avLst/>
          </a:prstGeom>
        </p:spPr>
        <p:txBody>
          <a:bodyPr lIns="0" tIns="0" rIns="0" bIns="0" rtlCol="0" anchor="t">
            <a:spAutoFit/>
          </a:bodyPr>
          <a:lstStyle/>
          <a:p>
            <a:pPr marL="0" lvl="0" indent="0" algn="ctr">
              <a:lnSpc>
                <a:spcPts val="7140"/>
              </a:lnSpc>
              <a:spcBef>
                <a:spcPct val="0"/>
              </a:spcBef>
            </a:pPr>
            <a:r>
              <a:rPr lang="en-US" sz="5950">
                <a:solidFill>
                  <a:srgbClr val="2B262E"/>
                </a:solidFill>
                <a:latin typeface="+mj-lt"/>
                <a:ea typeface="IBM Plex Mono"/>
                <a:cs typeface="IBM Plex Mono"/>
                <a:sym typeface="IBM Plex Mono"/>
              </a:rPr>
              <a:t>Het gas </a:t>
            </a:r>
            <a:r>
              <a:rPr lang="en-US" sz="5950" err="1">
                <a:solidFill>
                  <a:srgbClr val="2B262E"/>
                </a:solidFill>
                <a:latin typeface="+mj-lt"/>
                <a:ea typeface="IBM Plex Mono"/>
                <a:cs typeface="IBM Plex Mono"/>
                <a:sym typeface="IBM Plex Mono"/>
              </a:rPr>
              <a:t>staat</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nog</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aan</a:t>
            </a:r>
            <a:endParaRPr lang="en-US" sz="5950">
              <a:solidFill>
                <a:srgbClr val="2B262E"/>
              </a:solidFill>
              <a:latin typeface="+mj-lt"/>
              <a:ea typeface="IBM Plex Mono"/>
              <a:cs typeface="IBM Plex Mono"/>
              <a:sym typeface="IBM Plex Mono"/>
            </a:endParaRPr>
          </a:p>
        </p:txBody>
      </p:sp>
      <p:sp>
        <p:nvSpPr>
          <p:cNvPr id="10" name="TextBox 10"/>
          <p:cNvSpPr txBox="1"/>
          <p:nvPr/>
        </p:nvSpPr>
        <p:spPr>
          <a:xfrm>
            <a:off x="956269" y="4238625"/>
            <a:ext cx="16375461" cy="910506"/>
          </a:xfrm>
          <a:prstGeom prst="rect">
            <a:avLst/>
          </a:prstGeom>
        </p:spPr>
        <p:txBody>
          <a:bodyPr lIns="0" tIns="0" rIns="0" bIns="0" rtlCol="0" anchor="t">
            <a:spAutoFit/>
          </a:bodyPr>
          <a:lstStyle/>
          <a:p>
            <a:pPr lvl="0" algn="ctr">
              <a:lnSpc>
                <a:spcPts val="7140"/>
              </a:lnSpc>
              <a:spcBef>
                <a:spcPct val="0"/>
              </a:spcBef>
            </a:pPr>
            <a:r>
              <a:rPr lang="az-Cyrl-AZ" sz="5950" b="1">
                <a:solidFill>
                  <a:srgbClr val="000000"/>
                </a:solidFill>
                <a:latin typeface="+mj-lt"/>
                <a:ea typeface="IBM Plex Mono Bold"/>
                <a:cs typeface="IBM Plex Mono Bold"/>
                <a:sym typeface="IBM Plex Mono Bold"/>
              </a:rPr>
              <a:t>газ все еще включен</a:t>
            </a:r>
            <a:endParaRPr lang="nl-NL" sz="5950" b="1">
              <a:solidFill>
                <a:srgbClr val="000000"/>
              </a:solidFill>
              <a:latin typeface="+mj-lt"/>
              <a:ea typeface="IBM Plex Mono Bold"/>
              <a:cs typeface="IBM Plex Mono Bold"/>
              <a:sym typeface="IBM Plex Mono Bold"/>
            </a:endParaRPr>
          </a:p>
        </p:txBody>
      </p:sp>
      <p:pic>
        <p:nvPicPr>
          <p:cNvPr id="12" name="Picture 11">
            <a:extLst>
              <a:ext uri="{FF2B5EF4-FFF2-40B4-BE49-F238E27FC236}">
                <a16:creationId xmlns:a16="http://schemas.microsoft.com/office/drawing/2014/main" id="{F616E610-B547-06C2-60E4-F40287156F97}"/>
              </a:ext>
            </a:extLst>
          </p:cNvPr>
          <p:cNvPicPr>
            <a:picLocks noChangeAspect="1"/>
          </p:cNvPicPr>
          <p:nvPr/>
        </p:nvPicPr>
        <p:blipFill>
          <a:blip r:embed="rId3"/>
          <a:stretch>
            <a:fillRect/>
          </a:stretch>
        </p:blipFill>
        <p:spPr>
          <a:xfrm>
            <a:off x="1201474" y="5703289"/>
            <a:ext cx="5014961" cy="3335192"/>
          </a:xfrm>
          <a:prstGeom prst="rect">
            <a:avLst/>
          </a:prstGeom>
        </p:spPr>
      </p:pic>
    </p:spTree>
    <p:extLst>
      <p:ext uri="{BB962C8B-B14F-4D97-AF65-F5344CB8AC3E}">
        <p14:creationId xmlns:p14="http://schemas.microsoft.com/office/powerpoint/2010/main" val="42002143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388"/>
        </a:solidFill>
        <a:effectLst/>
      </p:bgPr>
    </p:bg>
    <p:spTree>
      <p:nvGrpSpPr>
        <p:cNvPr id="1" name="">
          <a:extLst>
            <a:ext uri="{FF2B5EF4-FFF2-40B4-BE49-F238E27FC236}">
              <a16:creationId xmlns:a16="http://schemas.microsoft.com/office/drawing/2014/main" id="{C2D4185E-7A2C-C957-D425-5C7B14D1CB75}"/>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F57F905-8553-520C-6F43-01264AD7A347}"/>
              </a:ext>
            </a:extLst>
          </p:cNvPr>
          <p:cNvGrpSpPr/>
          <p:nvPr/>
        </p:nvGrpSpPr>
        <p:grpSpPr>
          <a:xfrm>
            <a:off x="1009650" y="1024288"/>
            <a:ext cx="16230600" cy="8238423"/>
            <a:chOff x="0" y="0"/>
            <a:chExt cx="7516216" cy="3815125"/>
          </a:xfrm>
        </p:grpSpPr>
        <p:sp>
          <p:nvSpPr>
            <p:cNvPr id="3" name="Freeform 3">
              <a:extLst>
                <a:ext uri="{FF2B5EF4-FFF2-40B4-BE49-F238E27FC236}">
                  <a16:creationId xmlns:a16="http://schemas.microsoft.com/office/drawing/2014/main" id="{400BD03C-1C33-81C9-C983-9708746AB074}"/>
                </a:ext>
              </a:extLst>
            </p:cNvPr>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a:extLst>
                <a:ext uri="{FF2B5EF4-FFF2-40B4-BE49-F238E27FC236}">
                  <a16:creationId xmlns:a16="http://schemas.microsoft.com/office/drawing/2014/main" id="{21661647-6CD7-A766-BDA9-7880012D0349}"/>
                </a:ext>
              </a:extLst>
            </p:cNvPr>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a:extLst>
                <a:ext uri="{FF2B5EF4-FFF2-40B4-BE49-F238E27FC236}">
                  <a16:creationId xmlns:a16="http://schemas.microsoft.com/office/drawing/2014/main" id="{13961A65-1E3D-B11E-718F-FEA08CC460D0}"/>
                </a:ext>
              </a:extLst>
            </p:cNvPr>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a:extLst>
                <a:ext uri="{FF2B5EF4-FFF2-40B4-BE49-F238E27FC236}">
                  <a16:creationId xmlns:a16="http://schemas.microsoft.com/office/drawing/2014/main" id="{B87779E1-3DD5-BDAA-430F-F05188647102}"/>
                </a:ext>
              </a:extLst>
            </p:cNvPr>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a:extLst>
              <a:ext uri="{FF2B5EF4-FFF2-40B4-BE49-F238E27FC236}">
                <a16:creationId xmlns:a16="http://schemas.microsoft.com/office/drawing/2014/main" id="{777977AC-9C60-9769-00B8-E8C839E760EE}"/>
              </a:ext>
            </a:extLst>
          </p:cNvPr>
          <p:cNvSpPr txBox="1"/>
          <p:nvPr/>
        </p:nvSpPr>
        <p:spPr>
          <a:xfrm>
            <a:off x="1308238" y="2971957"/>
            <a:ext cx="15488073" cy="1821011"/>
          </a:xfrm>
          <a:prstGeom prst="rect">
            <a:avLst/>
          </a:prstGeom>
        </p:spPr>
        <p:txBody>
          <a:bodyPr lIns="0" tIns="0" rIns="0" bIns="0" rtlCol="0" anchor="t">
            <a:spAutoFit/>
          </a:bodyPr>
          <a:lstStyle/>
          <a:p>
            <a:pPr marL="1284640" marR="0" lvl="1" indent="-642320" algn="ctr" defTabSz="914400" rtl="0" eaLnBrk="1" fontAlgn="auto" latinLnBrk="0" hangingPunct="1">
              <a:lnSpc>
                <a:spcPts val="7140"/>
              </a:lnSpc>
              <a:spcBef>
                <a:spcPts val="0"/>
              </a:spcBef>
              <a:spcAft>
                <a:spcPts val="0"/>
              </a:spcAft>
              <a:buClrTx/>
              <a:buSzTx/>
              <a:buFont typeface="Arial"/>
              <a:buChar char="•"/>
              <a:tabLst/>
              <a:defRPr/>
            </a:pP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Nederlandse</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expertise op het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gebied</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van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techniek</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en</a:t>
            </a:r>
            <a:r>
              <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rPr>
              <a:t> </a:t>
            </a:r>
            <a:r>
              <a:rPr kumimoji="0" lang="en-US" sz="5950" b="0" i="0" u="none" strike="noStrike" kern="1200" cap="none" spc="0" normalizeH="0" baseline="0" noProof="0" err="1">
                <a:ln>
                  <a:noFill/>
                </a:ln>
                <a:solidFill>
                  <a:srgbClr val="2B262E"/>
                </a:solidFill>
                <a:effectLst/>
                <a:uLnTx/>
                <a:uFillTx/>
                <a:latin typeface="+mj-lt"/>
                <a:ea typeface="IBM Plex Mono"/>
                <a:cs typeface="IBM Plex Mono"/>
                <a:sym typeface="IBM Plex Mono"/>
              </a:rPr>
              <a:t>bouwkunde</a:t>
            </a:r>
            <a:endParaRPr kumimoji="0" lang="en-US" sz="5950" b="0" i="0" u="none" strike="noStrike" kern="1200" cap="none" spc="0" normalizeH="0" baseline="0" noProof="0">
              <a:ln>
                <a:noFill/>
              </a:ln>
              <a:solidFill>
                <a:srgbClr val="2B262E"/>
              </a:solidFill>
              <a:effectLst/>
              <a:uLnTx/>
              <a:uFillTx/>
              <a:latin typeface="+mj-lt"/>
              <a:ea typeface="IBM Plex Mono"/>
              <a:cs typeface="IBM Plex Mono"/>
              <a:sym typeface="IBM Plex Mono"/>
            </a:endParaRPr>
          </a:p>
        </p:txBody>
      </p:sp>
      <p:sp>
        <p:nvSpPr>
          <p:cNvPr id="10" name="TextBox 10">
            <a:extLst>
              <a:ext uri="{FF2B5EF4-FFF2-40B4-BE49-F238E27FC236}">
                <a16:creationId xmlns:a16="http://schemas.microsoft.com/office/drawing/2014/main" id="{C35F8D63-B756-4235-15FC-CCB86AE47AF5}"/>
              </a:ext>
            </a:extLst>
          </p:cNvPr>
          <p:cNvSpPr txBox="1"/>
          <p:nvPr/>
        </p:nvSpPr>
        <p:spPr>
          <a:xfrm>
            <a:off x="6153060" y="6941452"/>
            <a:ext cx="7468715" cy="910506"/>
          </a:xfrm>
          <a:prstGeom prst="rect">
            <a:avLst/>
          </a:prstGeom>
        </p:spPr>
        <p:txBody>
          <a:bodyPr lIns="0" tIns="0" rIns="0" bIns="0" rtlCol="0" anchor="t">
            <a:spAutoFit/>
          </a:bodyPr>
          <a:lstStyle/>
          <a:p>
            <a:pPr algn="ctr">
              <a:lnSpc>
                <a:spcPts val="7140"/>
              </a:lnSpc>
              <a:spcBef>
                <a:spcPct val="0"/>
              </a:spcBef>
              <a:defRPr/>
            </a:pPr>
            <a:r>
              <a:rPr lang="en-US" sz="5950" b="1">
                <a:solidFill>
                  <a:srgbClr val="2B262E"/>
                </a:solidFill>
                <a:latin typeface="+mj-lt"/>
                <a:ea typeface="IBM Plex Mono Bold"/>
                <a:cs typeface="IBM Plex Mono Bold"/>
                <a:sym typeface="IBM Plex Mono Bold"/>
              </a:rPr>
              <a:t>gas → </a:t>
            </a:r>
            <a:r>
              <a:rPr lang="az-Cyrl-AZ" sz="5950" b="1">
                <a:solidFill>
                  <a:srgbClr val="000000"/>
                </a:solidFill>
                <a:latin typeface="+mj-lt"/>
                <a:ea typeface="IBM Plex Mono Bold"/>
                <a:cs typeface="IBM Plex Mono Bold"/>
                <a:sym typeface="IBM Plex Mono Bold"/>
              </a:rPr>
              <a:t>газ</a:t>
            </a:r>
            <a:r>
              <a:rPr lang="nl-NL" sz="5950" b="1">
                <a:solidFill>
                  <a:srgbClr val="000000"/>
                </a:solidFill>
                <a:latin typeface="+mj-lt"/>
                <a:ea typeface="IBM Plex Mono Bold"/>
                <a:cs typeface="IBM Plex Mono Bold"/>
                <a:sym typeface="IBM Plex Mono Bold"/>
              </a:rPr>
              <a:t>(</a:t>
            </a:r>
            <a:r>
              <a:rPr lang="nl-NL" sz="5950" b="1" err="1">
                <a:solidFill>
                  <a:srgbClr val="000000"/>
                </a:solidFill>
                <a:latin typeface="+mj-lt"/>
                <a:ea typeface="IBM Plex Mono Bold"/>
                <a:cs typeface="IBM Plex Mono Bold"/>
                <a:sym typeface="IBM Plex Mono Bold"/>
              </a:rPr>
              <a:t>gaz</a:t>
            </a:r>
            <a:r>
              <a:rPr lang="nl-NL" sz="5950" b="1">
                <a:solidFill>
                  <a:srgbClr val="000000"/>
                </a:solidFill>
                <a:latin typeface="+mj-lt"/>
                <a:ea typeface="IBM Plex Mono Bold"/>
                <a:cs typeface="IBM Plex Mono Bold"/>
                <a:sym typeface="IBM Plex Mono Bold"/>
              </a:rPr>
              <a:t>)</a:t>
            </a:r>
            <a:endParaRPr lang="en-US" sz="5950" b="1">
              <a:solidFill>
                <a:srgbClr val="2B262E"/>
              </a:solidFill>
              <a:latin typeface="+mj-lt"/>
              <a:ea typeface="IBM Plex Mono Bold"/>
              <a:cs typeface="IBM Plex Mono Bold"/>
              <a:sym typeface="IBM Plex Mono Bold"/>
            </a:endParaRPr>
          </a:p>
        </p:txBody>
      </p:sp>
      <p:pic>
        <p:nvPicPr>
          <p:cNvPr id="7" name="Picture 6">
            <a:extLst>
              <a:ext uri="{FF2B5EF4-FFF2-40B4-BE49-F238E27FC236}">
                <a16:creationId xmlns:a16="http://schemas.microsoft.com/office/drawing/2014/main" id="{E234AAFF-7DB7-4C13-35A7-DFEC33E0A3E5}"/>
              </a:ext>
            </a:extLst>
          </p:cNvPr>
          <p:cNvPicPr>
            <a:picLocks noChangeAspect="1"/>
          </p:cNvPicPr>
          <p:nvPr/>
        </p:nvPicPr>
        <p:blipFill>
          <a:blip r:embed="rId3"/>
          <a:stretch>
            <a:fillRect/>
          </a:stretch>
        </p:blipFill>
        <p:spPr>
          <a:xfrm>
            <a:off x="1201474" y="5703289"/>
            <a:ext cx="5014961" cy="3335192"/>
          </a:xfrm>
          <a:prstGeom prst="rect">
            <a:avLst/>
          </a:prstGeom>
        </p:spPr>
      </p:pic>
      <p:pic>
        <p:nvPicPr>
          <p:cNvPr id="12" name="Picture 11">
            <a:extLst>
              <a:ext uri="{FF2B5EF4-FFF2-40B4-BE49-F238E27FC236}">
                <a16:creationId xmlns:a16="http://schemas.microsoft.com/office/drawing/2014/main" id="{4F9084C2-27D5-9C9D-98D0-54466DCD69C5}"/>
              </a:ext>
            </a:extLst>
          </p:cNvPr>
          <p:cNvPicPr>
            <a:picLocks noChangeAspect="1"/>
          </p:cNvPicPr>
          <p:nvPr/>
        </p:nvPicPr>
        <p:blipFill>
          <a:blip r:embed="rId4"/>
          <a:stretch>
            <a:fillRect/>
          </a:stretch>
        </p:blipFill>
        <p:spPr>
          <a:xfrm>
            <a:off x="13461155" y="5288905"/>
            <a:ext cx="3335156" cy="3357242"/>
          </a:xfrm>
          <a:prstGeom prst="rect">
            <a:avLst/>
          </a:prstGeom>
        </p:spPr>
      </p:pic>
    </p:spTree>
    <p:extLst>
      <p:ext uri="{BB962C8B-B14F-4D97-AF65-F5344CB8AC3E}">
        <p14:creationId xmlns:p14="http://schemas.microsoft.com/office/powerpoint/2010/main" val="3090322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2C8D2"/>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1399963" y="4238625"/>
            <a:ext cx="15488073" cy="910506"/>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000000"/>
                </a:solidFill>
                <a:latin typeface="+mj-lt"/>
                <a:ea typeface="IBM Plex Mono Bold"/>
                <a:cs typeface="IBM Plex Mono Bold"/>
                <a:sym typeface="IBM Plex Mono Bold"/>
              </a:rPr>
              <a:t>The boss hired someone new for the job</a:t>
            </a:r>
          </a:p>
        </p:txBody>
      </p:sp>
      <p:pic>
        <p:nvPicPr>
          <p:cNvPr id="8" name="audiotestboss">
            <a:hlinkClick r:id="" action="ppaction://media"/>
            <a:extLst>
              <a:ext uri="{FF2B5EF4-FFF2-40B4-BE49-F238E27FC236}">
                <a16:creationId xmlns:a16="http://schemas.microsoft.com/office/drawing/2014/main" id="{F3A94865-E000-DC46-3301-6676D184887F}"/>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058400" y="5143500"/>
            <a:ext cx="990600" cy="99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460"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8"/>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2C8D2"/>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2667000" y="7401500"/>
            <a:ext cx="15488073" cy="904875"/>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2B262E"/>
                </a:solidFill>
                <a:latin typeface="+mj-lt"/>
                <a:ea typeface="IBM Plex Mono Bold"/>
                <a:cs typeface="IBM Plex Mono Bold"/>
                <a:sym typeface="IBM Plex Mono Bold"/>
              </a:rPr>
              <a:t>baas → boss</a:t>
            </a:r>
          </a:p>
        </p:txBody>
      </p:sp>
      <p:sp>
        <p:nvSpPr>
          <p:cNvPr id="9" name="TextBox 9"/>
          <p:cNvSpPr txBox="1"/>
          <p:nvPr/>
        </p:nvSpPr>
        <p:spPr>
          <a:xfrm>
            <a:off x="1399963" y="4238625"/>
            <a:ext cx="15488073" cy="910506"/>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2B262E"/>
                </a:solidFill>
                <a:latin typeface="+mj-lt"/>
                <a:ea typeface="IBM Plex Mono Bold"/>
                <a:cs typeface="IBM Plex Mono Bold"/>
                <a:sym typeface="IBM Plex Mono Bold"/>
              </a:rPr>
              <a:t>The </a:t>
            </a:r>
            <a:r>
              <a:rPr lang="en-US" sz="5950" b="1">
                <a:solidFill>
                  <a:srgbClr val="F58634"/>
                </a:solidFill>
                <a:latin typeface="+mj-lt"/>
                <a:ea typeface="IBM Plex Mono Bold"/>
                <a:cs typeface="IBM Plex Mono Bold"/>
                <a:sym typeface="IBM Plex Mono Bold"/>
              </a:rPr>
              <a:t>boss </a:t>
            </a:r>
            <a:r>
              <a:rPr lang="en-US" sz="5950" b="1">
                <a:solidFill>
                  <a:srgbClr val="2B262E"/>
                </a:solidFill>
                <a:latin typeface="+mj-lt"/>
                <a:ea typeface="IBM Plex Mono Bold"/>
                <a:cs typeface="IBM Plex Mono Bold"/>
                <a:sym typeface="IBM Plex Mono Bold"/>
              </a:rPr>
              <a:t>hired someone new for the job</a:t>
            </a:r>
          </a:p>
        </p:txBody>
      </p:sp>
      <p:sp>
        <p:nvSpPr>
          <p:cNvPr id="10" name="TextBox 10"/>
          <p:cNvSpPr txBox="1"/>
          <p:nvPr/>
        </p:nvSpPr>
        <p:spPr>
          <a:xfrm>
            <a:off x="1399963" y="1609725"/>
            <a:ext cx="15488073" cy="910506"/>
          </a:xfrm>
          <a:prstGeom prst="rect">
            <a:avLst/>
          </a:prstGeom>
        </p:spPr>
        <p:txBody>
          <a:bodyPr lIns="0" tIns="0" rIns="0" bIns="0" rtlCol="0" anchor="t">
            <a:spAutoFit/>
          </a:bodyPr>
          <a:lstStyle/>
          <a:p>
            <a:pPr algn="ctr">
              <a:lnSpc>
                <a:spcPts val="7140"/>
              </a:lnSpc>
              <a:spcBef>
                <a:spcPct val="0"/>
              </a:spcBef>
            </a:pPr>
            <a:r>
              <a:rPr lang="en-US" sz="5950">
                <a:solidFill>
                  <a:srgbClr val="2B262E"/>
                </a:solidFill>
                <a:latin typeface="+mj-lt"/>
                <a:ea typeface="IBM Plex Mono"/>
                <a:cs typeface="IBM Plex Mono"/>
                <a:sym typeface="IBM Plex Mono"/>
              </a:rPr>
              <a:t>De baas </a:t>
            </a:r>
            <a:r>
              <a:rPr lang="en-US" sz="5950" err="1">
                <a:solidFill>
                  <a:srgbClr val="2B262E"/>
                </a:solidFill>
                <a:latin typeface="+mj-lt"/>
                <a:ea typeface="IBM Plex Mono"/>
                <a:cs typeface="IBM Plex Mono"/>
                <a:sym typeface="IBM Plex Mono"/>
              </a:rPr>
              <a:t>heeft</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iemand</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aangenomen</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voor</a:t>
            </a:r>
            <a:r>
              <a:rPr lang="en-US" sz="5950">
                <a:solidFill>
                  <a:srgbClr val="2B262E"/>
                </a:solidFill>
                <a:latin typeface="+mj-lt"/>
                <a:ea typeface="IBM Plex Mono"/>
                <a:cs typeface="IBM Plex Mono"/>
                <a:sym typeface="IBM Plex Mono"/>
              </a:rPr>
              <a:t> de </a:t>
            </a:r>
            <a:r>
              <a:rPr lang="en-US" sz="5950" err="1">
                <a:solidFill>
                  <a:srgbClr val="2B262E"/>
                </a:solidFill>
                <a:latin typeface="+mj-lt"/>
                <a:ea typeface="IBM Plex Mono"/>
                <a:cs typeface="IBM Plex Mono"/>
                <a:sym typeface="IBM Plex Mono"/>
              </a:rPr>
              <a:t>baan</a:t>
            </a:r>
            <a:endParaRPr lang="en-US" sz="5950">
              <a:solidFill>
                <a:srgbClr val="2B262E"/>
              </a:solidFill>
              <a:latin typeface="+mj-lt"/>
              <a:ea typeface="IBM Plex Mono"/>
              <a:cs typeface="IBM Plex Mono"/>
            </a:endParaRPr>
          </a:p>
        </p:txBody>
      </p:sp>
      <p:pic>
        <p:nvPicPr>
          <p:cNvPr id="12" name="Picture 11">
            <a:extLst>
              <a:ext uri="{FF2B5EF4-FFF2-40B4-BE49-F238E27FC236}">
                <a16:creationId xmlns:a16="http://schemas.microsoft.com/office/drawing/2014/main" id="{B2C2321F-2280-6749-1ECF-30E01AA1DD18}"/>
              </a:ext>
            </a:extLst>
          </p:cNvPr>
          <p:cNvPicPr>
            <a:picLocks noChangeAspect="1"/>
          </p:cNvPicPr>
          <p:nvPr/>
        </p:nvPicPr>
        <p:blipFill>
          <a:blip r:embed="rId3"/>
          <a:stretch>
            <a:fillRect/>
          </a:stretch>
        </p:blipFill>
        <p:spPr>
          <a:xfrm>
            <a:off x="1399963" y="5875080"/>
            <a:ext cx="5672448" cy="299092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2C8D2"/>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F2DAE1"/>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2184405" y="7393880"/>
            <a:ext cx="15488073" cy="904875"/>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2B262E"/>
                </a:solidFill>
                <a:latin typeface="+mj-lt"/>
                <a:ea typeface="IBM Plex Mono Bold"/>
                <a:cs typeface="IBM Plex Mono Bold"/>
                <a:sym typeface="IBM Plex Mono Bold"/>
              </a:rPr>
              <a:t>baas → boss</a:t>
            </a:r>
          </a:p>
        </p:txBody>
      </p:sp>
      <p:sp>
        <p:nvSpPr>
          <p:cNvPr id="10" name="TextBox 10"/>
          <p:cNvSpPr txBox="1"/>
          <p:nvPr/>
        </p:nvSpPr>
        <p:spPr>
          <a:xfrm>
            <a:off x="883350" y="3333750"/>
            <a:ext cx="15488073" cy="1809750"/>
          </a:xfrm>
          <a:prstGeom prst="rect">
            <a:avLst/>
          </a:prstGeom>
        </p:spPr>
        <p:txBody>
          <a:bodyPr lIns="0" tIns="0" rIns="0" bIns="0" rtlCol="0" anchor="t">
            <a:spAutoFit/>
          </a:bodyPr>
          <a:lstStyle/>
          <a:p>
            <a:pPr marL="1284640" lvl="1" indent="-642320" algn="ctr">
              <a:lnSpc>
                <a:spcPts val="7140"/>
              </a:lnSpc>
              <a:buFont typeface="Arial"/>
              <a:buChar char="•"/>
            </a:pPr>
            <a:r>
              <a:rPr lang="en-US" sz="5950" err="1">
                <a:solidFill>
                  <a:srgbClr val="2B262E"/>
                </a:solidFill>
                <a:latin typeface="+mj-lt"/>
                <a:ea typeface="IBM Plex Mono"/>
                <a:cs typeface="IBM Plex Mono"/>
                <a:sym typeface="IBM Plex Mono"/>
              </a:rPr>
              <a:t>Kolonisatie</a:t>
            </a:r>
            <a:r>
              <a:rPr lang="en-US" sz="5950">
                <a:solidFill>
                  <a:srgbClr val="2B262E"/>
                </a:solidFill>
                <a:latin typeface="+mj-lt"/>
                <a:ea typeface="IBM Plex Mono"/>
                <a:cs typeface="IBM Plex Mono"/>
                <a:sym typeface="IBM Plex Mono"/>
              </a:rPr>
              <a:t> van Noord-Amerika</a:t>
            </a:r>
          </a:p>
          <a:p>
            <a:pPr marL="1284640" lvl="1" indent="-642320" algn="ctr">
              <a:lnSpc>
                <a:spcPts val="7140"/>
              </a:lnSpc>
              <a:buFont typeface="Arial"/>
              <a:buChar char="•"/>
            </a:pPr>
            <a:r>
              <a:rPr lang="en-US" sz="5950" err="1">
                <a:solidFill>
                  <a:srgbClr val="2B262E"/>
                </a:solidFill>
                <a:latin typeface="+mj-lt"/>
                <a:ea typeface="IBM Plex Mono"/>
                <a:cs typeface="IBM Plex Mono"/>
                <a:sym typeface="IBM Plex Mono"/>
              </a:rPr>
              <a:t>Nieuwe</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kijk</a:t>
            </a:r>
            <a:r>
              <a:rPr lang="en-US" sz="5950">
                <a:solidFill>
                  <a:srgbClr val="2B262E"/>
                </a:solidFill>
                <a:latin typeface="+mj-lt"/>
                <a:ea typeface="IBM Plex Mono"/>
                <a:cs typeface="IBM Plex Mono"/>
                <a:sym typeface="IBM Plex Mono"/>
              </a:rPr>
              <a:t> op de </a:t>
            </a:r>
            <a:r>
              <a:rPr lang="en-US" sz="5950" err="1">
                <a:solidFill>
                  <a:srgbClr val="2B262E"/>
                </a:solidFill>
                <a:latin typeface="+mj-lt"/>
                <a:ea typeface="IBM Plex Mono"/>
                <a:cs typeface="IBM Plex Mono"/>
                <a:sym typeface="IBM Plex Mono"/>
              </a:rPr>
              <a:t>samenleving</a:t>
            </a:r>
            <a:endParaRPr lang="en-US" sz="5950">
              <a:solidFill>
                <a:srgbClr val="2B262E"/>
              </a:solidFill>
              <a:latin typeface="+mj-lt"/>
              <a:ea typeface="IBM Plex Mono"/>
              <a:cs typeface="IBM Plex Mono"/>
              <a:sym typeface="IBM Plex Mono"/>
            </a:endParaRPr>
          </a:p>
        </p:txBody>
      </p:sp>
      <p:pic>
        <p:nvPicPr>
          <p:cNvPr id="13" name="Picture 12">
            <a:extLst>
              <a:ext uri="{FF2B5EF4-FFF2-40B4-BE49-F238E27FC236}">
                <a16:creationId xmlns:a16="http://schemas.microsoft.com/office/drawing/2014/main" id="{4969EAF1-2592-9657-EDF0-CA9EF7CD9FD6}"/>
              </a:ext>
            </a:extLst>
          </p:cNvPr>
          <p:cNvPicPr>
            <a:picLocks noChangeAspect="1"/>
          </p:cNvPicPr>
          <p:nvPr/>
        </p:nvPicPr>
        <p:blipFill>
          <a:blip r:embed="rId3"/>
          <a:stretch>
            <a:fillRect/>
          </a:stretch>
        </p:blipFill>
        <p:spPr>
          <a:xfrm>
            <a:off x="1399963" y="5875080"/>
            <a:ext cx="5672448" cy="2990927"/>
          </a:xfrm>
          <a:prstGeom prst="rect">
            <a:avLst/>
          </a:prstGeom>
        </p:spPr>
      </p:pic>
      <p:pic>
        <p:nvPicPr>
          <p:cNvPr id="15" name="Picture 14">
            <a:extLst>
              <a:ext uri="{FF2B5EF4-FFF2-40B4-BE49-F238E27FC236}">
                <a16:creationId xmlns:a16="http://schemas.microsoft.com/office/drawing/2014/main" id="{A377472E-FDDF-0C3E-78F1-5F497B1E54E3}"/>
              </a:ext>
            </a:extLst>
          </p:cNvPr>
          <p:cNvPicPr>
            <a:picLocks noChangeAspect="1"/>
          </p:cNvPicPr>
          <p:nvPr/>
        </p:nvPicPr>
        <p:blipFill>
          <a:blip r:embed="rId4"/>
          <a:stretch>
            <a:fillRect/>
          </a:stretch>
        </p:blipFill>
        <p:spPr>
          <a:xfrm>
            <a:off x="13629947" y="5611166"/>
            <a:ext cx="3258090" cy="333804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0C66A"/>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956269" y="4238625"/>
            <a:ext cx="16375461" cy="910506"/>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000000"/>
                </a:solidFill>
                <a:latin typeface="+mj-lt"/>
                <a:ea typeface="IBM Plex Mono Bold"/>
                <a:cs typeface="IBM Plex Mono Bold"/>
                <a:sym typeface="IBM Plex Mono Bold"/>
              </a:rPr>
              <a:t>Kue </a:t>
            </a:r>
            <a:r>
              <a:rPr lang="en-US" sz="5950" b="1" err="1">
                <a:solidFill>
                  <a:srgbClr val="000000"/>
                </a:solidFill>
                <a:latin typeface="+mj-lt"/>
                <a:ea typeface="IBM Plex Mono Bold"/>
                <a:cs typeface="IBM Plex Mono Bold"/>
                <a:sym typeface="IBM Plex Mono Bold"/>
              </a:rPr>
              <a:t>itu</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bisa</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dimasukkan</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ke</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dalam</a:t>
            </a:r>
            <a:r>
              <a:rPr lang="en-US" sz="5950" b="1">
                <a:solidFill>
                  <a:srgbClr val="000000"/>
                </a:solidFill>
                <a:latin typeface="+mj-lt"/>
                <a:ea typeface="IBM Plex Mono Bold"/>
                <a:cs typeface="IBM Plex Mono Bold"/>
                <a:sym typeface="IBM Plex Mono Bold"/>
              </a:rPr>
              <a:t> oven</a:t>
            </a:r>
          </a:p>
        </p:txBody>
      </p:sp>
      <p:pic>
        <p:nvPicPr>
          <p:cNvPr id="8" name="ovenaudio">
            <a:hlinkClick r:id="" action="ppaction://media"/>
            <a:extLst>
              <a:ext uri="{FF2B5EF4-FFF2-40B4-BE49-F238E27FC236}">
                <a16:creationId xmlns:a16="http://schemas.microsoft.com/office/drawing/2014/main" id="{A78A3441-E269-BB11-56D3-87016F8CDBDE}"/>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439400" y="5143500"/>
            <a:ext cx="952500" cy="952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1389"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8"/>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0C66A"/>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5899203" y="6915632"/>
            <a:ext cx="10492407" cy="904875"/>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2B262E"/>
                </a:solidFill>
                <a:latin typeface="+mj-lt"/>
                <a:ea typeface="IBM Plex Mono Bold"/>
                <a:cs typeface="IBM Plex Mono Bold"/>
                <a:sym typeface="IBM Plex Mono Bold"/>
              </a:rPr>
              <a:t>oven → oven</a:t>
            </a:r>
          </a:p>
        </p:txBody>
      </p:sp>
      <p:sp>
        <p:nvSpPr>
          <p:cNvPr id="9" name="TextBox 9"/>
          <p:cNvSpPr txBox="1"/>
          <p:nvPr/>
        </p:nvSpPr>
        <p:spPr>
          <a:xfrm>
            <a:off x="1399963" y="2222252"/>
            <a:ext cx="15488073" cy="904875"/>
          </a:xfrm>
          <a:prstGeom prst="rect">
            <a:avLst/>
          </a:prstGeom>
        </p:spPr>
        <p:txBody>
          <a:bodyPr lIns="0" tIns="0" rIns="0" bIns="0" rtlCol="0" anchor="t">
            <a:spAutoFit/>
          </a:bodyPr>
          <a:lstStyle/>
          <a:p>
            <a:pPr marL="0" lvl="0" indent="0" algn="ctr">
              <a:lnSpc>
                <a:spcPts val="7140"/>
              </a:lnSpc>
              <a:spcBef>
                <a:spcPct val="0"/>
              </a:spcBef>
            </a:pPr>
            <a:r>
              <a:rPr lang="en-US" sz="5950">
                <a:solidFill>
                  <a:srgbClr val="2B262E"/>
                </a:solidFill>
                <a:latin typeface="+mj-lt"/>
                <a:ea typeface="IBM Plex Mono"/>
                <a:cs typeface="IBM Plex Mono"/>
                <a:sym typeface="IBM Plex Mono"/>
              </a:rPr>
              <a:t>De </a:t>
            </a:r>
            <a:r>
              <a:rPr lang="en-US" sz="5950" err="1">
                <a:solidFill>
                  <a:srgbClr val="2B262E"/>
                </a:solidFill>
                <a:latin typeface="+mj-lt"/>
                <a:ea typeface="IBM Plex Mono"/>
                <a:cs typeface="IBM Plex Mono"/>
                <a:sym typeface="IBM Plex Mono"/>
              </a:rPr>
              <a:t>taart</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kan</a:t>
            </a:r>
            <a:r>
              <a:rPr lang="en-US" sz="5950">
                <a:solidFill>
                  <a:srgbClr val="2B262E"/>
                </a:solidFill>
                <a:latin typeface="+mj-lt"/>
                <a:ea typeface="IBM Plex Mono"/>
                <a:cs typeface="IBM Plex Mono"/>
                <a:sym typeface="IBM Plex Mono"/>
              </a:rPr>
              <a:t> in de oven</a:t>
            </a:r>
          </a:p>
        </p:txBody>
      </p:sp>
      <p:sp>
        <p:nvSpPr>
          <p:cNvPr id="10" name="TextBox 10"/>
          <p:cNvSpPr txBox="1"/>
          <p:nvPr/>
        </p:nvSpPr>
        <p:spPr>
          <a:xfrm>
            <a:off x="956269" y="4238625"/>
            <a:ext cx="16375461" cy="910506"/>
          </a:xfrm>
          <a:prstGeom prst="rect">
            <a:avLst/>
          </a:prstGeom>
        </p:spPr>
        <p:txBody>
          <a:bodyPr lIns="0" tIns="0" rIns="0" bIns="0" rtlCol="0" anchor="t">
            <a:spAutoFit/>
          </a:bodyPr>
          <a:lstStyle/>
          <a:p>
            <a:pPr marL="0" lvl="0" indent="0" algn="ctr">
              <a:lnSpc>
                <a:spcPts val="7140"/>
              </a:lnSpc>
              <a:spcBef>
                <a:spcPct val="0"/>
              </a:spcBef>
            </a:pPr>
            <a:r>
              <a:rPr lang="en-US" sz="5950" b="1">
                <a:solidFill>
                  <a:srgbClr val="000000"/>
                </a:solidFill>
                <a:latin typeface="+mj-lt"/>
                <a:ea typeface="IBM Plex Mono Bold"/>
                <a:cs typeface="IBM Plex Mono Bold"/>
                <a:sym typeface="IBM Plex Mono Bold"/>
              </a:rPr>
              <a:t>Kue </a:t>
            </a:r>
            <a:r>
              <a:rPr lang="en-US" sz="5950" b="1" err="1">
                <a:solidFill>
                  <a:srgbClr val="000000"/>
                </a:solidFill>
                <a:latin typeface="+mj-lt"/>
                <a:ea typeface="IBM Plex Mono Bold"/>
                <a:cs typeface="IBM Plex Mono Bold"/>
                <a:sym typeface="IBM Plex Mono Bold"/>
              </a:rPr>
              <a:t>itu</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bisa</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dimasukkan</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ke</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dalam</a:t>
            </a:r>
            <a:r>
              <a:rPr lang="en-US" sz="5950" b="1">
                <a:solidFill>
                  <a:srgbClr val="000000"/>
                </a:solidFill>
                <a:latin typeface="+mj-lt"/>
                <a:ea typeface="IBM Plex Mono Bold"/>
                <a:cs typeface="IBM Plex Mono Bold"/>
                <a:sym typeface="IBM Plex Mono Bold"/>
              </a:rPr>
              <a:t> </a:t>
            </a:r>
            <a:r>
              <a:rPr lang="en-US" sz="5950" b="1">
                <a:solidFill>
                  <a:srgbClr val="90C66A"/>
                </a:solidFill>
                <a:latin typeface="+mj-lt"/>
                <a:ea typeface="IBM Plex Mono Bold"/>
                <a:cs typeface="IBM Plex Mono Bold"/>
                <a:sym typeface="IBM Plex Mono Bold"/>
              </a:rPr>
              <a:t>oven</a:t>
            </a:r>
            <a:endParaRPr lang="en-US" sz="5950" b="1">
              <a:solidFill>
                <a:srgbClr val="000000"/>
              </a:solidFill>
              <a:latin typeface="+mj-lt"/>
              <a:ea typeface="IBM Plex Mono Bold"/>
              <a:cs typeface="IBM Plex Mono Bold"/>
              <a:sym typeface="IBM Plex Mono Bold"/>
            </a:endParaRPr>
          </a:p>
        </p:txBody>
      </p:sp>
      <p:pic>
        <p:nvPicPr>
          <p:cNvPr id="12" name="Picture 11">
            <a:extLst>
              <a:ext uri="{FF2B5EF4-FFF2-40B4-BE49-F238E27FC236}">
                <a16:creationId xmlns:a16="http://schemas.microsoft.com/office/drawing/2014/main" id="{F1E1EEDA-B85F-A259-AEB1-1EC4FD973DB9}"/>
              </a:ext>
            </a:extLst>
          </p:cNvPr>
          <p:cNvPicPr>
            <a:picLocks noChangeAspect="1"/>
          </p:cNvPicPr>
          <p:nvPr/>
        </p:nvPicPr>
        <p:blipFill>
          <a:blip r:embed="rId3"/>
          <a:stretch>
            <a:fillRect/>
          </a:stretch>
        </p:blipFill>
        <p:spPr>
          <a:xfrm>
            <a:off x="1288349" y="5510180"/>
            <a:ext cx="4680246" cy="339148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0C66A"/>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82C8D2"/>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8" name="TextBox 8"/>
          <p:cNvSpPr txBox="1"/>
          <p:nvPr/>
        </p:nvSpPr>
        <p:spPr>
          <a:xfrm>
            <a:off x="1028700" y="2854297"/>
            <a:ext cx="15488073" cy="1809750"/>
          </a:xfrm>
          <a:prstGeom prst="rect">
            <a:avLst/>
          </a:prstGeom>
        </p:spPr>
        <p:txBody>
          <a:bodyPr lIns="0" tIns="0" rIns="0" bIns="0" rtlCol="0" anchor="t">
            <a:spAutoFit/>
          </a:bodyPr>
          <a:lstStyle/>
          <a:p>
            <a:pPr marL="1284640" lvl="1" indent="-642320" algn="ctr">
              <a:lnSpc>
                <a:spcPts val="7140"/>
              </a:lnSpc>
              <a:buFont typeface="Arial"/>
              <a:buChar char="•"/>
            </a:pPr>
            <a:r>
              <a:rPr lang="en-US" sz="5950">
                <a:solidFill>
                  <a:srgbClr val="2B262E"/>
                </a:solidFill>
                <a:latin typeface="+mj-lt"/>
                <a:ea typeface="IBM Plex Mono"/>
                <a:cs typeface="IBM Plex Mono"/>
                <a:sym typeface="IBM Plex Mono"/>
              </a:rPr>
              <a:t>oven → oven</a:t>
            </a:r>
          </a:p>
          <a:p>
            <a:pPr marL="1284640" lvl="1" indent="-642320" algn="ctr">
              <a:lnSpc>
                <a:spcPts val="7140"/>
              </a:lnSpc>
              <a:buFont typeface="Arial"/>
              <a:buChar char="•"/>
            </a:pPr>
            <a:r>
              <a:rPr lang="en-US" sz="5950" err="1">
                <a:solidFill>
                  <a:srgbClr val="2B262E"/>
                </a:solidFill>
                <a:latin typeface="+mj-lt"/>
                <a:ea typeface="IBM Plex Mono"/>
                <a:cs typeface="IBM Plex Mono"/>
                <a:sym typeface="IBM Plex Mono"/>
              </a:rPr>
              <a:t>handel</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en</a:t>
            </a:r>
            <a:r>
              <a:rPr lang="en-US" sz="5950">
                <a:solidFill>
                  <a:srgbClr val="2B262E"/>
                </a:solidFill>
                <a:latin typeface="+mj-lt"/>
                <a:ea typeface="IBM Plex Mono"/>
                <a:cs typeface="IBM Plex Mono"/>
                <a:sym typeface="IBM Plex Mono"/>
              </a:rPr>
              <a:t> </a:t>
            </a:r>
            <a:r>
              <a:rPr lang="en-US" sz="5950" err="1">
                <a:solidFill>
                  <a:srgbClr val="2B262E"/>
                </a:solidFill>
                <a:latin typeface="+mj-lt"/>
                <a:ea typeface="IBM Plex Mono"/>
                <a:cs typeface="IBM Plex Mono"/>
                <a:sym typeface="IBM Plex Mono"/>
              </a:rPr>
              <a:t>kolonisatie</a:t>
            </a:r>
            <a:endParaRPr lang="en-US" sz="5950">
              <a:solidFill>
                <a:srgbClr val="2B262E"/>
              </a:solidFill>
              <a:latin typeface="+mj-lt"/>
              <a:ea typeface="IBM Plex Mono"/>
              <a:cs typeface="IBM Plex Mono"/>
              <a:sym typeface="IBM Plex Mono"/>
            </a:endParaRPr>
          </a:p>
        </p:txBody>
      </p:sp>
      <p:pic>
        <p:nvPicPr>
          <p:cNvPr id="10" name="Picture 9">
            <a:extLst>
              <a:ext uri="{FF2B5EF4-FFF2-40B4-BE49-F238E27FC236}">
                <a16:creationId xmlns:a16="http://schemas.microsoft.com/office/drawing/2014/main" id="{E5C12FA5-F720-8E36-1928-18E29DB9F2BF}"/>
              </a:ext>
            </a:extLst>
          </p:cNvPr>
          <p:cNvPicPr>
            <a:picLocks noChangeAspect="1"/>
          </p:cNvPicPr>
          <p:nvPr/>
        </p:nvPicPr>
        <p:blipFill>
          <a:blip r:embed="rId3"/>
          <a:stretch>
            <a:fillRect/>
          </a:stretch>
        </p:blipFill>
        <p:spPr>
          <a:xfrm>
            <a:off x="1288349" y="5510180"/>
            <a:ext cx="4680246" cy="3391482"/>
          </a:xfrm>
          <a:prstGeom prst="rect">
            <a:avLst/>
          </a:prstGeom>
        </p:spPr>
      </p:pic>
      <p:pic>
        <p:nvPicPr>
          <p:cNvPr id="12" name="Picture 11">
            <a:extLst>
              <a:ext uri="{FF2B5EF4-FFF2-40B4-BE49-F238E27FC236}">
                <a16:creationId xmlns:a16="http://schemas.microsoft.com/office/drawing/2014/main" id="{03F2E949-7E04-1374-1B7A-4CFCB417487F}"/>
              </a:ext>
            </a:extLst>
          </p:cNvPr>
          <p:cNvPicPr>
            <a:picLocks noChangeAspect="1"/>
          </p:cNvPicPr>
          <p:nvPr/>
        </p:nvPicPr>
        <p:blipFill>
          <a:blip r:embed="rId4"/>
          <a:stretch>
            <a:fillRect/>
          </a:stretch>
        </p:blipFill>
        <p:spPr>
          <a:xfrm>
            <a:off x="12573000" y="4661007"/>
            <a:ext cx="4248275" cy="42482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FCBDF"/>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4288"/>
            <a:ext cx="16230600" cy="8238423"/>
            <a:chOff x="0" y="0"/>
            <a:chExt cx="7516216" cy="3815125"/>
          </a:xfrm>
        </p:grpSpPr>
        <p:sp>
          <p:nvSpPr>
            <p:cNvPr id="3" name="Freeform 3"/>
            <p:cNvSpPr/>
            <p:nvPr/>
          </p:nvSpPr>
          <p:spPr>
            <a:xfrm>
              <a:off x="80010" y="80010"/>
              <a:ext cx="7423506" cy="3722415"/>
            </a:xfrm>
            <a:custGeom>
              <a:avLst/>
              <a:gdLst/>
              <a:ahLst/>
              <a:cxnLst/>
              <a:rect l="l" t="t" r="r" b="b"/>
              <a:pathLst>
                <a:path w="7423506" h="3722415">
                  <a:moveTo>
                    <a:pt x="0" y="3667805"/>
                  </a:moveTo>
                  <a:lnTo>
                    <a:pt x="0" y="3722415"/>
                  </a:lnTo>
                  <a:lnTo>
                    <a:pt x="7423506" y="3722415"/>
                  </a:lnTo>
                  <a:lnTo>
                    <a:pt x="7423506" y="0"/>
                  </a:lnTo>
                  <a:lnTo>
                    <a:pt x="7368896" y="0"/>
                  </a:lnTo>
                  <a:lnTo>
                    <a:pt x="7368896" y="3667805"/>
                  </a:lnTo>
                  <a:close/>
                </a:path>
              </a:pathLst>
            </a:custGeom>
            <a:solidFill>
              <a:srgbClr val="90C66A"/>
            </a:solidFill>
          </p:spPr>
          <p:txBody>
            <a:bodyPr/>
            <a:lstStyle/>
            <a:p>
              <a:endParaRPr lang="nl-NL"/>
            </a:p>
          </p:txBody>
        </p:sp>
        <p:sp>
          <p:nvSpPr>
            <p:cNvPr id="4" name="Freeform 4"/>
            <p:cNvSpPr/>
            <p:nvPr/>
          </p:nvSpPr>
          <p:spPr>
            <a:xfrm>
              <a:off x="67310" y="67310"/>
              <a:ext cx="7448906" cy="3747815"/>
            </a:xfrm>
            <a:custGeom>
              <a:avLst/>
              <a:gdLst/>
              <a:ahLst/>
              <a:cxnLst/>
              <a:rect l="l" t="t" r="r" b="b"/>
              <a:pathLst>
                <a:path w="7448906" h="3747815">
                  <a:moveTo>
                    <a:pt x="7381596" y="0"/>
                  </a:moveTo>
                  <a:lnTo>
                    <a:pt x="7381596" y="12700"/>
                  </a:lnTo>
                  <a:lnTo>
                    <a:pt x="7436206" y="12700"/>
                  </a:lnTo>
                  <a:lnTo>
                    <a:pt x="7436206" y="3735115"/>
                  </a:lnTo>
                  <a:lnTo>
                    <a:pt x="12700" y="3735115"/>
                  </a:lnTo>
                  <a:lnTo>
                    <a:pt x="12700" y="3680505"/>
                  </a:lnTo>
                  <a:lnTo>
                    <a:pt x="0" y="3680505"/>
                  </a:lnTo>
                  <a:lnTo>
                    <a:pt x="0" y="3747815"/>
                  </a:lnTo>
                  <a:lnTo>
                    <a:pt x="7448906" y="3747815"/>
                  </a:lnTo>
                  <a:lnTo>
                    <a:pt x="7448906" y="0"/>
                  </a:lnTo>
                  <a:close/>
                </a:path>
              </a:pathLst>
            </a:custGeom>
            <a:solidFill>
              <a:srgbClr val="2B262E"/>
            </a:solidFill>
          </p:spPr>
          <p:txBody>
            <a:bodyPr/>
            <a:lstStyle/>
            <a:p>
              <a:endParaRPr lang="nl-NL"/>
            </a:p>
          </p:txBody>
        </p:sp>
        <p:sp>
          <p:nvSpPr>
            <p:cNvPr id="5" name="Freeform 5"/>
            <p:cNvSpPr/>
            <p:nvPr/>
          </p:nvSpPr>
          <p:spPr>
            <a:xfrm>
              <a:off x="12700" y="12700"/>
              <a:ext cx="7423506" cy="3722415"/>
            </a:xfrm>
            <a:custGeom>
              <a:avLst/>
              <a:gdLst/>
              <a:ahLst/>
              <a:cxnLst/>
              <a:rect l="l" t="t" r="r" b="b"/>
              <a:pathLst>
                <a:path w="7423506" h="3722415">
                  <a:moveTo>
                    <a:pt x="0" y="0"/>
                  </a:moveTo>
                  <a:lnTo>
                    <a:pt x="7423506" y="0"/>
                  </a:lnTo>
                  <a:lnTo>
                    <a:pt x="7423506" y="3722415"/>
                  </a:lnTo>
                  <a:lnTo>
                    <a:pt x="0" y="3722415"/>
                  </a:lnTo>
                  <a:close/>
                </a:path>
              </a:pathLst>
            </a:custGeom>
            <a:solidFill>
              <a:srgbClr val="FFFFFF"/>
            </a:solidFill>
          </p:spPr>
          <p:txBody>
            <a:bodyPr/>
            <a:lstStyle/>
            <a:p>
              <a:endParaRPr lang="nl-NL"/>
            </a:p>
          </p:txBody>
        </p:sp>
        <p:sp>
          <p:nvSpPr>
            <p:cNvPr id="6" name="Freeform 6"/>
            <p:cNvSpPr/>
            <p:nvPr/>
          </p:nvSpPr>
          <p:spPr>
            <a:xfrm>
              <a:off x="0" y="0"/>
              <a:ext cx="7448906" cy="3747815"/>
            </a:xfrm>
            <a:custGeom>
              <a:avLst/>
              <a:gdLst/>
              <a:ahLst/>
              <a:cxnLst/>
              <a:rect l="l" t="t" r="r" b="b"/>
              <a:pathLst>
                <a:path w="7448906" h="3747815">
                  <a:moveTo>
                    <a:pt x="80010" y="3747815"/>
                  </a:moveTo>
                  <a:lnTo>
                    <a:pt x="7448906" y="3747815"/>
                  </a:lnTo>
                  <a:lnTo>
                    <a:pt x="7448906" y="80010"/>
                  </a:lnTo>
                  <a:lnTo>
                    <a:pt x="7448906" y="67310"/>
                  </a:lnTo>
                  <a:lnTo>
                    <a:pt x="7448906" y="0"/>
                  </a:lnTo>
                  <a:lnTo>
                    <a:pt x="0" y="0"/>
                  </a:lnTo>
                  <a:lnTo>
                    <a:pt x="0" y="3747815"/>
                  </a:lnTo>
                  <a:lnTo>
                    <a:pt x="67310" y="3747815"/>
                  </a:lnTo>
                  <a:lnTo>
                    <a:pt x="80010" y="3747815"/>
                  </a:lnTo>
                  <a:close/>
                  <a:moveTo>
                    <a:pt x="12700" y="12700"/>
                  </a:moveTo>
                  <a:lnTo>
                    <a:pt x="7436206" y="12700"/>
                  </a:lnTo>
                  <a:lnTo>
                    <a:pt x="7436206" y="3735115"/>
                  </a:lnTo>
                  <a:lnTo>
                    <a:pt x="12700" y="3735115"/>
                  </a:lnTo>
                  <a:lnTo>
                    <a:pt x="12700" y="12700"/>
                  </a:lnTo>
                  <a:close/>
                </a:path>
              </a:pathLst>
            </a:custGeom>
            <a:solidFill>
              <a:srgbClr val="2B262E"/>
            </a:solidFill>
          </p:spPr>
          <p:txBody>
            <a:bodyPr/>
            <a:lstStyle/>
            <a:p>
              <a:endParaRPr lang="nl-NL"/>
            </a:p>
          </p:txBody>
        </p:sp>
      </p:grpSp>
      <p:sp>
        <p:nvSpPr>
          <p:cNvPr id="7" name="TextBox 7"/>
          <p:cNvSpPr txBox="1"/>
          <p:nvPr/>
        </p:nvSpPr>
        <p:spPr>
          <a:xfrm>
            <a:off x="956269" y="4238625"/>
            <a:ext cx="16130257" cy="910506"/>
          </a:xfrm>
          <a:prstGeom prst="rect">
            <a:avLst/>
          </a:prstGeom>
        </p:spPr>
        <p:txBody>
          <a:bodyPr wrap="square" lIns="0" tIns="0" rIns="0" bIns="0" rtlCol="0" anchor="t">
            <a:spAutoFit/>
          </a:bodyPr>
          <a:lstStyle/>
          <a:p>
            <a:pPr marL="0" lvl="0" indent="0" algn="ctr">
              <a:lnSpc>
                <a:spcPts val="7140"/>
              </a:lnSpc>
              <a:spcBef>
                <a:spcPct val="0"/>
              </a:spcBef>
            </a:pPr>
            <a:r>
              <a:rPr lang="en-US" sz="5950" b="1">
                <a:solidFill>
                  <a:srgbClr val="000000"/>
                </a:solidFill>
                <a:latin typeface="+mj-lt"/>
                <a:ea typeface="IBM Plex Mono Bold"/>
                <a:cs typeface="IBM Plex Mono Bold"/>
                <a:sym typeface="IBM Plex Mono Bold"/>
              </a:rPr>
              <a:t>Vous </a:t>
            </a:r>
            <a:r>
              <a:rPr lang="en-US" sz="5950" b="1" err="1">
                <a:solidFill>
                  <a:srgbClr val="000000"/>
                </a:solidFill>
                <a:latin typeface="+mj-lt"/>
                <a:ea typeface="IBM Plex Mono Bold"/>
                <a:cs typeface="IBM Plex Mono Bold"/>
                <a:sym typeface="IBM Plex Mono Bold"/>
              </a:rPr>
              <a:t>devez</a:t>
            </a:r>
            <a:r>
              <a:rPr lang="en-US" sz="5950" b="1">
                <a:solidFill>
                  <a:srgbClr val="000000"/>
                </a:solidFill>
                <a:latin typeface="+mj-lt"/>
                <a:ea typeface="IBM Plex Mono Bold"/>
                <a:cs typeface="IBM Plex Mono Bold"/>
                <a:sym typeface="IBM Plex Mono Bold"/>
              </a:rPr>
              <a:t> passer </a:t>
            </a:r>
            <a:r>
              <a:rPr lang="en-US" sz="5950" b="1" err="1">
                <a:solidFill>
                  <a:srgbClr val="000000"/>
                </a:solidFill>
                <a:latin typeface="+mj-lt"/>
                <a:ea typeface="IBM Plex Mono Bold"/>
                <a:cs typeface="IBM Plex Mono Bold"/>
                <a:sym typeface="IBM Plex Mono Bold"/>
              </a:rPr>
              <a:t>devant</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cette</a:t>
            </a:r>
            <a:r>
              <a:rPr lang="en-US" sz="5950" b="1">
                <a:solidFill>
                  <a:srgbClr val="000000"/>
                </a:solidFill>
                <a:latin typeface="+mj-lt"/>
                <a:ea typeface="IBM Plex Mono Bold"/>
                <a:cs typeface="IBM Plex Mono Bold"/>
                <a:sym typeface="IBM Plex Mono Bold"/>
              </a:rPr>
              <a:t> </a:t>
            </a:r>
            <a:r>
              <a:rPr lang="en-US" sz="5950" b="1" err="1">
                <a:solidFill>
                  <a:srgbClr val="000000"/>
                </a:solidFill>
                <a:latin typeface="+mj-lt"/>
                <a:ea typeface="IBM Plex Mono Bold"/>
                <a:cs typeface="IBM Plex Mono Bold"/>
                <a:sym typeface="IBM Plex Mono Bold"/>
              </a:rPr>
              <a:t>bouée</a:t>
            </a:r>
            <a:endParaRPr lang="en-US" sz="5950" b="1">
              <a:solidFill>
                <a:srgbClr val="000000"/>
              </a:solidFill>
              <a:latin typeface="+mj-lt"/>
              <a:ea typeface="IBM Plex Mono Bold"/>
              <a:cs typeface="IBM Plex Mono Bold"/>
              <a:sym typeface="IBM Plex Mono Bold"/>
            </a:endParaRPr>
          </a:p>
        </p:txBody>
      </p:sp>
      <p:pic>
        <p:nvPicPr>
          <p:cNvPr id="8" name="boeiaudio">
            <a:hlinkClick r:id="" action="ppaction://media"/>
            <a:extLst>
              <a:ext uri="{FF2B5EF4-FFF2-40B4-BE49-F238E27FC236}">
                <a16:creationId xmlns:a16="http://schemas.microsoft.com/office/drawing/2014/main" id="{12EE2891-270E-919F-18C8-19A1FF37A764}"/>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668000" y="5286375"/>
            <a:ext cx="762000" cy="762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8928"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8"/>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26</Slides>
  <Notes>17</Notes>
  <HiddenSlides>0</HiddenSlide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Uitleenwoorden PO</dc:title>
  <cp:revision>1</cp:revision>
  <dcterms:created xsi:type="dcterms:W3CDTF">2006-08-16T00:00:00Z</dcterms:created>
  <dcterms:modified xsi:type="dcterms:W3CDTF">2025-12-09T10:26:59Z</dcterms:modified>
  <dc:identifier>DAG3EkZc26s</dc:identifier>
</cp:coreProperties>
</file>