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4"/>
  </p:notesMasterIdLst>
  <p:sldIdLst>
    <p:sldId id="257" r:id="rId5"/>
    <p:sldId id="258" r:id="rId6"/>
    <p:sldId id="259" r:id="rId7"/>
    <p:sldId id="260" r:id="rId8"/>
    <p:sldId id="262" r:id="rId9"/>
    <p:sldId id="265" r:id="rId10"/>
    <p:sldId id="268" r:id="rId11"/>
    <p:sldId id="266" r:id="rId12"/>
    <p:sldId id="267" r:id="rId13"/>
  </p:sldIdLst>
  <p:sldSz cx="18288000" cy="10287000"/>
  <p:notesSz cx="6858000" cy="9144000"/>
  <p:embeddedFontLst>
    <p:embeddedFont>
      <p:font typeface="Dover Sans Text" panose="020B0500030000000000" pitchFamily="34" charset="0"/>
      <p:regular r:id="rId15"/>
      <p:bold r:id="rId16"/>
      <p:italic r:id="rId17"/>
    </p:embeddedFont>
    <p:embeddedFont>
      <p:font typeface="Dover Sans Text Bold"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9" d="100"/>
          <a:sy n="59" d="100"/>
        </p:scale>
        <p:origin x="827" y="7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1.fntdata"/><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ger Kiezebrink" userId="fce66b97-8735-4808-a06b-45d39c0f718c" providerId="ADAL" clId="{0803D358-9310-4AB9-B775-91E56540D138}"/>
    <pc:docChg chg="undo custSel modSld">
      <pc:chgData name="Rutger Kiezebrink" userId="fce66b97-8735-4808-a06b-45d39c0f718c" providerId="ADAL" clId="{0803D358-9310-4AB9-B775-91E56540D138}" dt="2026-09-08T07:59:15.043" v="63" actId="14100"/>
      <pc:docMkLst>
        <pc:docMk/>
      </pc:docMkLst>
      <pc:sldChg chg="addSp delSp modSp mod">
        <pc:chgData name="Rutger Kiezebrink" userId="fce66b97-8735-4808-a06b-45d39c0f718c" providerId="ADAL" clId="{0803D358-9310-4AB9-B775-91E56540D138}" dt="2026-09-08T07:54:36.566" v="19" actId="14100"/>
        <pc:sldMkLst>
          <pc:docMk/>
          <pc:sldMk cId="0" sldId="257"/>
        </pc:sldMkLst>
        <pc:picChg chg="add del mod">
          <ac:chgData name="Rutger Kiezebrink" userId="fce66b97-8735-4808-a06b-45d39c0f718c" providerId="ADAL" clId="{0803D358-9310-4AB9-B775-91E56540D138}" dt="2026-09-08T07:54:30.671" v="15" actId="478"/>
          <ac:picMkLst>
            <pc:docMk/>
            <pc:sldMk cId="0" sldId="257"/>
            <ac:picMk id="5" creationId="{9DC29948-6133-AFF2-6C17-052C30738867}"/>
          </ac:picMkLst>
        </pc:picChg>
        <pc:picChg chg="del">
          <ac:chgData name="Rutger Kiezebrink" userId="fce66b97-8735-4808-a06b-45d39c0f718c" providerId="ADAL" clId="{0803D358-9310-4AB9-B775-91E56540D138}" dt="2026-09-08T07:53:19.706" v="10" actId="478"/>
          <ac:picMkLst>
            <pc:docMk/>
            <pc:sldMk cId="0" sldId="257"/>
            <ac:picMk id="6" creationId="{9B95C4C4-6873-DF74-40B0-D149645FC256}"/>
          </ac:picMkLst>
        </pc:picChg>
        <pc:picChg chg="add del">
          <ac:chgData name="Rutger Kiezebrink" userId="fce66b97-8735-4808-a06b-45d39c0f718c" providerId="ADAL" clId="{0803D358-9310-4AB9-B775-91E56540D138}" dt="2026-09-08T07:54:29.688" v="14" actId="22"/>
          <ac:picMkLst>
            <pc:docMk/>
            <pc:sldMk cId="0" sldId="257"/>
            <ac:picMk id="8" creationId="{5E2D394A-E438-2383-1D6C-588ECF065E97}"/>
          </ac:picMkLst>
        </pc:picChg>
        <pc:picChg chg="add mod">
          <ac:chgData name="Rutger Kiezebrink" userId="fce66b97-8735-4808-a06b-45d39c0f718c" providerId="ADAL" clId="{0803D358-9310-4AB9-B775-91E56540D138}" dt="2026-09-08T07:54:36.566" v="19" actId="14100"/>
          <ac:picMkLst>
            <pc:docMk/>
            <pc:sldMk cId="0" sldId="257"/>
            <ac:picMk id="10" creationId="{38CD7E6E-F4F3-974F-4435-50ABFDABD3C4}"/>
          </ac:picMkLst>
        </pc:picChg>
      </pc:sldChg>
      <pc:sldChg chg="addSp delSp modSp mod">
        <pc:chgData name="Rutger Kiezebrink" userId="fce66b97-8735-4808-a06b-45d39c0f718c" providerId="ADAL" clId="{0803D358-9310-4AB9-B775-91E56540D138}" dt="2026-09-08T07:55:07.744" v="22" actId="1076"/>
        <pc:sldMkLst>
          <pc:docMk/>
          <pc:sldMk cId="0" sldId="258"/>
        </pc:sldMkLst>
        <pc:picChg chg="del">
          <ac:chgData name="Rutger Kiezebrink" userId="fce66b97-8735-4808-a06b-45d39c0f718c" providerId="ADAL" clId="{0803D358-9310-4AB9-B775-91E56540D138}" dt="2026-09-08T07:55:05.079" v="20" actId="478"/>
          <ac:picMkLst>
            <pc:docMk/>
            <pc:sldMk cId="0" sldId="258"/>
            <ac:picMk id="5" creationId="{152935D9-0B26-FD71-A019-619E0DE47A40}"/>
          </ac:picMkLst>
        </pc:picChg>
        <pc:picChg chg="add mod">
          <ac:chgData name="Rutger Kiezebrink" userId="fce66b97-8735-4808-a06b-45d39c0f718c" providerId="ADAL" clId="{0803D358-9310-4AB9-B775-91E56540D138}" dt="2026-09-08T07:55:07.744" v="22" actId="1076"/>
          <ac:picMkLst>
            <pc:docMk/>
            <pc:sldMk cId="0" sldId="258"/>
            <ac:picMk id="7" creationId="{44525856-2928-79AE-70C9-8827353693BA}"/>
          </ac:picMkLst>
        </pc:picChg>
      </pc:sldChg>
      <pc:sldChg chg="addSp delSp modSp mod">
        <pc:chgData name="Rutger Kiezebrink" userId="fce66b97-8735-4808-a06b-45d39c0f718c" providerId="ADAL" clId="{0803D358-9310-4AB9-B775-91E56540D138}" dt="2026-09-08T07:55:34.816" v="27" actId="14100"/>
        <pc:sldMkLst>
          <pc:docMk/>
          <pc:sldMk cId="0" sldId="259"/>
        </pc:sldMkLst>
        <pc:picChg chg="del">
          <ac:chgData name="Rutger Kiezebrink" userId="fce66b97-8735-4808-a06b-45d39c0f718c" providerId="ADAL" clId="{0803D358-9310-4AB9-B775-91E56540D138}" dt="2026-09-08T07:55:28.858" v="23" actId="478"/>
          <ac:picMkLst>
            <pc:docMk/>
            <pc:sldMk cId="0" sldId="259"/>
            <ac:picMk id="5" creationId="{A329EE8E-8068-2741-ABF1-C0846B6ABE8F}"/>
          </ac:picMkLst>
        </pc:picChg>
        <pc:picChg chg="add mod">
          <ac:chgData name="Rutger Kiezebrink" userId="fce66b97-8735-4808-a06b-45d39c0f718c" providerId="ADAL" clId="{0803D358-9310-4AB9-B775-91E56540D138}" dt="2026-09-08T07:55:34.816" v="27" actId="14100"/>
          <ac:picMkLst>
            <pc:docMk/>
            <pc:sldMk cId="0" sldId="259"/>
            <ac:picMk id="8" creationId="{E5A30A05-F4B4-13F5-CF0C-C2796BB8C07D}"/>
          </ac:picMkLst>
        </pc:picChg>
      </pc:sldChg>
      <pc:sldChg chg="addSp delSp modSp mod">
        <pc:chgData name="Rutger Kiezebrink" userId="fce66b97-8735-4808-a06b-45d39c0f718c" providerId="ADAL" clId="{0803D358-9310-4AB9-B775-91E56540D138}" dt="2026-09-08T07:56:04.941" v="33" actId="1076"/>
        <pc:sldMkLst>
          <pc:docMk/>
          <pc:sldMk cId="0" sldId="260"/>
        </pc:sldMkLst>
        <pc:picChg chg="del">
          <ac:chgData name="Rutger Kiezebrink" userId="fce66b97-8735-4808-a06b-45d39c0f718c" providerId="ADAL" clId="{0803D358-9310-4AB9-B775-91E56540D138}" dt="2026-09-08T07:55:59.474" v="28" actId="478"/>
          <ac:picMkLst>
            <pc:docMk/>
            <pc:sldMk cId="0" sldId="260"/>
            <ac:picMk id="5" creationId="{A8B6F311-3CA2-6A02-0ED9-756A9F0BA26E}"/>
          </ac:picMkLst>
        </pc:picChg>
        <pc:picChg chg="add mod">
          <ac:chgData name="Rutger Kiezebrink" userId="fce66b97-8735-4808-a06b-45d39c0f718c" providerId="ADAL" clId="{0803D358-9310-4AB9-B775-91E56540D138}" dt="2026-09-08T07:56:04.941" v="33" actId="1076"/>
          <ac:picMkLst>
            <pc:docMk/>
            <pc:sldMk cId="0" sldId="260"/>
            <ac:picMk id="8" creationId="{E40B0ECE-905A-E0AE-9B62-69D58E8F960D}"/>
          </ac:picMkLst>
        </pc:picChg>
      </pc:sldChg>
      <pc:sldChg chg="addSp delSp modSp mod">
        <pc:chgData name="Rutger Kiezebrink" userId="fce66b97-8735-4808-a06b-45d39c0f718c" providerId="ADAL" clId="{0803D358-9310-4AB9-B775-91E56540D138}" dt="2026-09-08T07:59:15.043" v="63" actId="14100"/>
        <pc:sldMkLst>
          <pc:docMk/>
          <pc:sldMk cId="1263896551" sldId="266"/>
        </pc:sldMkLst>
        <pc:spChg chg="mod">
          <ac:chgData name="Rutger Kiezebrink" userId="fce66b97-8735-4808-a06b-45d39c0f718c" providerId="ADAL" clId="{0803D358-9310-4AB9-B775-91E56540D138}" dt="2026-09-08T07:57:29.639" v="43" actId="20577"/>
          <ac:spMkLst>
            <pc:docMk/>
            <pc:sldMk cId="1263896551" sldId="266"/>
            <ac:spMk id="4" creationId="{637E715F-8120-8380-7665-CC2F7119CD19}"/>
          </ac:spMkLst>
        </pc:spChg>
        <pc:picChg chg="del">
          <ac:chgData name="Rutger Kiezebrink" userId="fce66b97-8735-4808-a06b-45d39c0f718c" providerId="ADAL" clId="{0803D358-9310-4AB9-B775-91E56540D138}" dt="2026-09-08T07:52:18.949" v="0" actId="478"/>
          <ac:picMkLst>
            <pc:docMk/>
            <pc:sldMk cId="1263896551" sldId="266"/>
            <ac:picMk id="5" creationId="{C462A793-ADD8-3651-9F0A-10BB832E83F1}"/>
          </ac:picMkLst>
        </pc:picChg>
        <pc:picChg chg="add del mod">
          <ac:chgData name="Rutger Kiezebrink" userId="fce66b97-8735-4808-a06b-45d39c0f718c" providerId="ADAL" clId="{0803D358-9310-4AB9-B775-91E56540D138}" dt="2026-09-08T07:57:00.897" v="39" actId="478"/>
          <ac:picMkLst>
            <pc:docMk/>
            <pc:sldMk cId="1263896551" sldId="266"/>
            <ac:picMk id="6" creationId="{0C500C6F-182D-F382-4192-9FDE49EC9F28}"/>
          </ac:picMkLst>
        </pc:picChg>
        <pc:picChg chg="add del mod">
          <ac:chgData name="Rutger Kiezebrink" userId="fce66b97-8735-4808-a06b-45d39c0f718c" providerId="ADAL" clId="{0803D358-9310-4AB9-B775-91E56540D138}" dt="2026-09-08T07:58:57.496" v="60" actId="21"/>
          <ac:picMkLst>
            <pc:docMk/>
            <pc:sldMk cId="1263896551" sldId="266"/>
            <ac:picMk id="8" creationId="{E3AB2209-E9AF-B916-BF05-41CD4D16A2D2}"/>
          </ac:picMkLst>
        </pc:picChg>
        <pc:picChg chg="add mod">
          <ac:chgData name="Rutger Kiezebrink" userId="fce66b97-8735-4808-a06b-45d39c0f718c" providerId="ADAL" clId="{0803D358-9310-4AB9-B775-91E56540D138}" dt="2026-09-08T07:59:15.043" v="63" actId="14100"/>
          <ac:picMkLst>
            <pc:docMk/>
            <pc:sldMk cId="1263896551" sldId="266"/>
            <ac:picMk id="10" creationId="{7E7DF8D7-7D18-597A-DCA1-ECD06D34FC7D}"/>
          </ac:picMkLst>
        </pc:picChg>
      </pc:sldChg>
      <pc:sldChg chg="addSp delSp modSp mod">
        <pc:chgData name="Rutger Kiezebrink" userId="fce66b97-8735-4808-a06b-45d39c0f718c" providerId="ADAL" clId="{0803D358-9310-4AB9-B775-91E56540D138}" dt="2026-09-08T07:58:54.115" v="59" actId="1076"/>
        <pc:sldMkLst>
          <pc:docMk/>
          <pc:sldMk cId="488845586" sldId="267"/>
        </pc:sldMkLst>
        <pc:spChg chg="mod">
          <ac:chgData name="Rutger Kiezebrink" userId="fce66b97-8735-4808-a06b-45d39c0f718c" providerId="ADAL" clId="{0803D358-9310-4AB9-B775-91E56540D138}" dt="2026-09-08T07:57:45.894" v="48" actId="1076"/>
          <ac:spMkLst>
            <pc:docMk/>
            <pc:sldMk cId="488845586" sldId="267"/>
            <ac:spMk id="4" creationId="{2FF4A67A-806F-8916-9CD4-61F3747CD888}"/>
          </ac:spMkLst>
        </pc:spChg>
        <pc:picChg chg="del">
          <ac:chgData name="Rutger Kiezebrink" userId="fce66b97-8735-4808-a06b-45d39c0f718c" providerId="ADAL" clId="{0803D358-9310-4AB9-B775-91E56540D138}" dt="2026-09-08T07:52:44.915" v="5" actId="478"/>
          <ac:picMkLst>
            <pc:docMk/>
            <pc:sldMk cId="488845586" sldId="267"/>
            <ac:picMk id="5" creationId="{38A976D0-EED7-A8AF-63FF-3DD83938828B}"/>
          </ac:picMkLst>
        </pc:picChg>
        <pc:picChg chg="add del">
          <ac:chgData name="Rutger Kiezebrink" userId="fce66b97-8735-4808-a06b-45d39c0f718c" providerId="ADAL" clId="{0803D358-9310-4AB9-B775-91E56540D138}" dt="2026-09-08T07:52:25.571" v="4" actId="22"/>
          <ac:picMkLst>
            <pc:docMk/>
            <pc:sldMk cId="488845586" sldId="267"/>
            <ac:picMk id="6" creationId="{EF00E1FF-7194-9C31-4DF2-3B5F6DA33140}"/>
          </ac:picMkLst>
        </pc:picChg>
        <pc:picChg chg="add del mod">
          <ac:chgData name="Rutger Kiezebrink" userId="fce66b97-8735-4808-a06b-45d39c0f718c" providerId="ADAL" clId="{0803D358-9310-4AB9-B775-91E56540D138}" dt="2026-09-08T07:57:48.378" v="49" actId="21"/>
          <ac:picMkLst>
            <pc:docMk/>
            <pc:sldMk cId="488845586" sldId="267"/>
            <ac:picMk id="8" creationId="{DCD5C653-F860-BAC6-2E94-ECF4F598A7C8}"/>
          </ac:picMkLst>
        </pc:picChg>
        <pc:picChg chg="add del mod">
          <ac:chgData name="Rutger Kiezebrink" userId="fce66b97-8735-4808-a06b-45d39c0f718c" providerId="ADAL" clId="{0803D358-9310-4AB9-B775-91E56540D138}" dt="2026-09-08T07:58:48.465" v="56" actId="478"/>
          <ac:picMkLst>
            <pc:docMk/>
            <pc:sldMk cId="488845586" sldId="267"/>
            <ac:picMk id="10" creationId="{40396F0E-1F99-0C19-C23B-001FBAC3A469}"/>
          </ac:picMkLst>
        </pc:picChg>
        <pc:picChg chg="add mod">
          <ac:chgData name="Rutger Kiezebrink" userId="fce66b97-8735-4808-a06b-45d39c0f718c" providerId="ADAL" clId="{0803D358-9310-4AB9-B775-91E56540D138}" dt="2026-09-08T07:58:54.115" v="59" actId="1076"/>
          <ac:picMkLst>
            <pc:docMk/>
            <pc:sldMk cId="488845586" sldId="267"/>
            <ac:picMk id="12" creationId="{30997348-48CE-2C8C-3E97-D39E0EF15D08}"/>
          </ac:picMkLst>
        </pc:picChg>
      </pc:sldChg>
      <pc:sldChg chg="addSp delSp modSp mod">
        <pc:chgData name="Rutger Kiezebrink" userId="fce66b97-8735-4808-a06b-45d39c0f718c" providerId="ADAL" clId="{0803D358-9310-4AB9-B775-91E56540D138}" dt="2026-09-08T07:56:48.053" v="38" actId="1076"/>
        <pc:sldMkLst>
          <pc:docMk/>
          <pc:sldMk cId="3288856146" sldId="268"/>
        </pc:sldMkLst>
        <pc:picChg chg="del">
          <ac:chgData name="Rutger Kiezebrink" userId="fce66b97-8735-4808-a06b-45d39c0f718c" providerId="ADAL" clId="{0803D358-9310-4AB9-B775-91E56540D138}" dt="2026-09-08T07:56:41.899" v="34" actId="478"/>
          <ac:picMkLst>
            <pc:docMk/>
            <pc:sldMk cId="3288856146" sldId="268"/>
            <ac:picMk id="4" creationId="{A66F7523-9DE7-E8D4-D8B4-F93FF739F317}"/>
          </ac:picMkLst>
        </pc:picChg>
        <pc:picChg chg="add mod">
          <ac:chgData name="Rutger Kiezebrink" userId="fce66b97-8735-4808-a06b-45d39c0f718c" providerId="ADAL" clId="{0803D358-9310-4AB9-B775-91E56540D138}" dt="2026-09-08T07:56:48.053" v="38" actId="1076"/>
          <ac:picMkLst>
            <pc:docMk/>
            <pc:sldMk cId="3288856146" sldId="268"/>
            <ac:picMk id="6" creationId="{C4A639A4-266D-E851-4134-73AE10BD516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08.09.2026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‹nr.›</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nl-NL" noProof="0" dirty="0"/>
              <a:t>Wie wil proberen het woord ‘erwt’ uit te spreken waarbij je alle letters hoort?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nl-NL" noProof="0" dirty="0"/>
              <a:t>Wie wil proberen het woord ‘stompt’ uit te spreken zodat je alle letters hoort?</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nl-NL" noProof="0" dirty="0"/>
              <a:t>Wie wil proberen het woord ‘tandpasta’ uit te spreken waarbij je alle letters hoort?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nl-NL" noProof="0" dirty="0"/>
              <a:t>Wie wil proberen het woord ‘handtas’ uit te spreken waarbij je alle letters hoort?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nl-NL" noProof="0" dirty="0"/>
              <a:t>Als je gewoon praat, zeg je ‘</a:t>
            </a:r>
            <a:r>
              <a:rPr lang="nl-NL" noProof="0" dirty="0" err="1"/>
              <a:t>ert</a:t>
            </a:r>
            <a:r>
              <a:rPr lang="nl-NL" noProof="0" dirty="0"/>
              <a:t>’, ‘</a:t>
            </a:r>
            <a:r>
              <a:rPr lang="nl-NL" noProof="0" dirty="0" err="1"/>
              <a:t>stomt</a:t>
            </a:r>
            <a:r>
              <a:rPr lang="nl-NL" noProof="0" dirty="0"/>
              <a:t>’, ‘</a:t>
            </a:r>
            <a:r>
              <a:rPr lang="nl-NL" noProof="0" dirty="0" err="1"/>
              <a:t>tampasta</a:t>
            </a:r>
            <a:r>
              <a:rPr lang="nl-NL" noProof="0" dirty="0"/>
              <a:t>’ en ‘</a:t>
            </a:r>
            <a:r>
              <a:rPr lang="nl-NL" noProof="0" dirty="0" err="1"/>
              <a:t>hantas</a:t>
            </a:r>
            <a:r>
              <a:rPr lang="nl-NL" noProof="0" dirty="0"/>
              <a:t>’. Vraag: waarom is dat? Antwoord: als we gewoon praten doen we niet zo moeilijk. Als het lastig is om alle letters uit te spreken, laten we gewoon letters weg. Dat doen alle mensen in alle talen. Vraag: wat vind je: zouden we deze woorden ook moeten gaan opschrijven zoals we ze uitspreken? Zou dat niet veel makkelijker zijn? Of zou je ze als je ze leest juist moeilijker herkennen?</a:t>
            </a:r>
            <a:br>
              <a:rPr lang="nl-NL" noProof="0" dirty="0"/>
            </a:br>
            <a:r>
              <a:rPr lang="nl-NL" noProof="0" dirty="0"/>
              <a:t>Mogelijk antwoord: </a:t>
            </a:r>
            <a:br>
              <a:rPr lang="nl-NL" noProof="0" dirty="0"/>
            </a:br>
            <a:r>
              <a:rPr lang="nl-NL" sz="1200" kern="1200" noProof="0" dirty="0">
                <a:solidFill>
                  <a:schemeClr val="tx1"/>
                </a:solidFill>
                <a:effectLst/>
                <a:latin typeface="+mn-lt"/>
                <a:ea typeface="+mn-ea"/>
                <a:cs typeface="+mn-cs"/>
              </a:rPr>
              <a:t>Nee, niet aanpassen aan uitspraak, want als je eenmaal weet hoe je ‘erwt’ schrijft, herken je dat woord meteen. - Of: ja, wel aanpassen aan uitspraak: </a:t>
            </a:r>
            <a:r>
              <a:rPr lang="nl-NL" sz="1200" i="1" kern="1200" noProof="0" dirty="0" err="1">
                <a:solidFill>
                  <a:schemeClr val="tx1"/>
                </a:solidFill>
                <a:effectLst/>
                <a:latin typeface="+mn-lt"/>
                <a:ea typeface="+mn-ea"/>
                <a:cs typeface="+mn-cs"/>
              </a:rPr>
              <a:t>ert</a:t>
            </a:r>
            <a:r>
              <a:rPr lang="nl-NL" sz="1200" kern="1200" noProof="0" dirty="0">
                <a:solidFill>
                  <a:schemeClr val="tx1"/>
                </a:solidFill>
                <a:effectLst/>
                <a:latin typeface="+mn-lt"/>
                <a:ea typeface="+mn-ea"/>
                <a:cs typeface="+mn-cs"/>
              </a:rPr>
              <a:t> is ook duidelijk en het zal heus wel wennen. </a:t>
            </a:r>
            <a:br>
              <a:rPr lang="nl-NL" sz="1200" kern="1200" noProof="0" dirty="0">
                <a:solidFill>
                  <a:schemeClr val="tx1"/>
                </a:solidFill>
                <a:effectLst/>
                <a:latin typeface="+mn-lt"/>
                <a:ea typeface="+mn-ea"/>
                <a:cs typeface="+mn-cs"/>
              </a:rPr>
            </a:br>
            <a:r>
              <a:rPr lang="nl-NL" sz="1200" kern="1200" noProof="0" dirty="0">
                <a:solidFill>
                  <a:schemeClr val="tx1"/>
                </a:solidFill>
                <a:effectLst/>
                <a:latin typeface="+mn-lt"/>
                <a:ea typeface="+mn-ea"/>
                <a:cs typeface="+mn-cs"/>
              </a:rPr>
              <a:t>Nee, ‘stompt’ niet aanpassen aan uitspraak, want in ‘stompt’ herken je meteen ‘stompen’. In ‘tandpasta’ zie je meteen: ‘tand + pasta’. ‘Handtas’: je  herkent meteen ‘hand + tas’. Dus daarom toch maar beter zo blijven schrijven.</a:t>
            </a:r>
            <a:br>
              <a:rPr lang="nl-NL" sz="1200" kern="1200" noProof="0" dirty="0">
                <a:solidFill>
                  <a:schemeClr val="tx1"/>
                </a:solidFill>
                <a:effectLst/>
                <a:latin typeface="+mn-lt"/>
                <a:ea typeface="+mn-ea"/>
                <a:cs typeface="+mn-cs"/>
              </a:rPr>
            </a:br>
            <a:r>
              <a:rPr lang="nl-NL" sz="1200" kern="1200" noProof="0" dirty="0">
                <a:solidFill>
                  <a:schemeClr val="tx1"/>
                </a:solidFill>
                <a:effectLst/>
                <a:latin typeface="+mn-lt"/>
                <a:ea typeface="+mn-ea"/>
                <a:cs typeface="+mn-cs"/>
              </a:rPr>
              <a:t>Ja, wel aanpassen aan uitspraak: je went er wel aan en iedereen zal het snappen. </a:t>
            </a:r>
            <a:r>
              <a:rPr lang="nl-NL" sz="1200" kern="1200" noProof="0">
                <a:solidFill>
                  <a:schemeClr val="tx1"/>
                </a:solidFill>
                <a:effectLst/>
                <a:latin typeface="+mn-lt"/>
                <a:ea typeface="+mn-ea"/>
                <a:cs typeface="+mn-cs"/>
              </a:rPr>
              <a:t>[Maar: wel </a:t>
            </a:r>
            <a:r>
              <a:rPr lang="nl-NL" sz="1200" kern="1200" noProof="0" dirty="0">
                <a:solidFill>
                  <a:schemeClr val="tx1"/>
                </a:solidFill>
                <a:effectLst/>
                <a:latin typeface="+mn-lt"/>
                <a:ea typeface="+mn-ea"/>
                <a:cs typeface="+mn-cs"/>
              </a:rPr>
              <a:t>moeilijker bij ‘hij </a:t>
            </a:r>
            <a:r>
              <a:rPr lang="nl-NL" sz="1200" kern="1200" noProof="0" dirty="0" err="1">
                <a:solidFill>
                  <a:schemeClr val="tx1"/>
                </a:solidFill>
                <a:effectLst/>
                <a:latin typeface="+mn-lt"/>
                <a:ea typeface="+mn-ea"/>
                <a:cs typeface="+mn-cs"/>
              </a:rPr>
              <a:t>stomt</a:t>
            </a:r>
            <a:r>
              <a:rPr lang="nl-NL" sz="1200" kern="1200" noProof="0" dirty="0">
                <a:solidFill>
                  <a:schemeClr val="tx1"/>
                </a:solidFill>
                <a:effectLst/>
                <a:latin typeface="+mn-lt"/>
                <a:ea typeface="+mn-ea"/>
                <a:cs typeface="+mn-cs"/>
              </a:rPr>
              <a:t>’ dan bij ‘</a:t>
            </a:r>
            <a:r>
              <a:rPr lang="nl-NL" sz="1200" kern="1200" noProof="0" dirty="0" err="1">
                <a:solidFill>
                  <a:schemeClr val="tx1"/>
                </a:solidFill>
                <a:effectLst/>
                <a:latin typeface="+mn-lt"/>
                <a:ea typeface="+mn-ea"/>
                <a:cs typeface="+mn-cs"/>
              </a:rPr>
              <a:t>hantas</a:t>
            </a:r>
            <a:r>
              <a:rPr lang="nl-NL" sz="1200" kern="1200" noProof="0" dirty="0">
                <a:solidFill>
                  <a:schemeClr val="tx1"/>
                </a:solidFill>
                <a:effectLst/>
                <a:latin typeface="+mn-lt"/>
                <a:ea typeface="+mn-ea"/>
                <a:cs typeface="+mn-cs"/>
              </a:rPr>
              <a:t>’ en ‘</a:t>
            </a:r>
            <a:r>
              <a:rPr lang="nl-NL" sz="1200" kern="1200" noProof="0" dirty="0" err="1">
                <a:solidFill>
                  <a:schemeClr val="tx1"/>
                </a:solidFill>
                <a:effectLst/>
                <a:latin typeface="+mn-lt"/>
                <a:ea typeface="+mn-ea"/>
                <a:cs typeface="+mn-cs"/>
              </a:rPr>
              <a:t>tampasta</a:t>
            </a:r>
            <a:r>
              <a:rPr lang="nl-NL" sz="1200" kern="1200" noProof="0" dirty="0">
                <a:solidFill>
                  <a:schemeClr val="tx1"/>
                </a:solidFill>
                <a:effectLst/>
                <a:latin typeface="+mn-lt"/>
                <a:ea typeface="+mn-ea"/>
                <a:cs typeface="+mn-cs"/>
              </a:rPr>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B060A-3D52-3963-FEA4-70C486A6FC51}"/>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102884DF-282C-7CAD-34C5-95250203EA13}"/>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014FCC1B-1C75-D934-21B3-8DC6ADEF0744}"/>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64676CB4-EB31-0D4D-69EE-9C6A234377F4}"/>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0E27AF52-FAC0-50A9-EB7A-BEF58C71DE85}"/>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In </a:t>
            </a:r>
            <a:r>
              <a:rPr lang="en-US" dirty="0" err="1"/>
              <a:t>dialecten</a:t>
            </a:r>
            <a:r>
              <a:rPr lang="en-US" dirty="0"/>
              <a:t> in Nederland </a:t>
            </a:r>
            <a:r>
              <a:rPr lang="en-US" dirty="0" err="1"/>
              <a:t>en</a:t>
            </a:r>
            <a:r>
              <a:rPr lang="en-US" dirty="0"/>
              <a:t> </a:t>
            </a:r>
            <a:r>
              <a:rPr lang="en-US" dirty="0" err="1"/>
              <a:t>België</a:t>
            </a:r>
            <a:r>
              <a:rPr lang="en-US" dirty="0"/>
              <a:t> </a:t>
            </a:r>
            <a:r>
              <a:rPr lang="en-US" dirty="0" err="1"/>
              <a:t>zeggen</a:t>
            </a:r>
            <a:r>
              <a:rPr lang="en-US" dirty="0"/>
              <a:t> ze </a:t>
            </a:r>
            <a:r>
              <a:rPr lang="en-US" dirty="0" err="1"/>
              <a:t>iets</a:t>
            </a:r>
            <a:r>
              <a:rPr lang="en-US" dirty="0"/>
              <a:t> </a:t>
            </a:r>
            <a:r>
              <a:rPr lang="en-US" dirty="0" err="1"/>
              <a:t>anders</a:t>
            </a:r>
            <a:r>
              <a:rPr lang="en-US" dirty="0"/>
              <a:t> dan ‘</a:t>
            </a:r>
            <a:r>
              <a:rPr lang="en-US" dirty="0" err="1"/>
              <a:t>erwt</a:t>
            </a:r>
            <a:r>
              <a:rPr lang="en-US" dirty="0"/>
              <a:t>’. Ken </a:t>
            </a:r>
            <a:r>
              <a:rPr lang="en-US" dirty="0" err="1"/>
              <a:t>jij</a:t>
            </a:r>
            <a:r>
              <a:rPr lang="en-US" dirty="0"/>
              <a:t> </a:t>
            </a:r>
            <a:r>
              <a:rPr lang="en-US" dirty="0" err="1"/>
              <a:t>iemand</a:t>
            </a:r>
            <a:r>
              <a:rPr lang="en-US" dirty="0"/>
              <a:t> die </a:t>
            </a:r>
            <a:r>
              <a:rPr lang="en-US" dirty="0" err="1"/>
              <a:t>deze</a:t>
            </a:r>
            <a:r>
              <a:rPr lang="en-US" dirty="0"/>
              <a:t> </a:t>
            </a:r>
            <a:r>
              <a:rPr lang="en-US" dirty="0" err="1"/>
              <a:t>woorden</a:t>
            </a:r>
            <a:r>
              <a:rPr lang="en-US" dirty="0"/>
              <a:t> </a:t>
            </a:r>
            <a:r>
              <a:rPr lang="en-US" dirty="0" err="1"/>
              <a:t>gebruikt</a:t>
            </a:r>
            <a:r>
              <a:rPr lang="en-US" dirty="0"/>
              <a:t>? Of </a:t>
            </a:r>
            <a:r>
              <a:rPr lang="en-US" dirty="0" err="1"/>
              <a:t>gebruik</a:t>
            </a:r>
            <a:r>
              <a:rPr lang="en-US" dirty="0"/>
              <a:t> </a:t>
            </a:r>
            <a:r>
              <a:rPr lang="en-US" dirty="0" err="1"/>
              <a:t>jij</a:t>
            </a:r>
            <a:r>
              <a:rPr lang="en-US" dirty="0"/>
              <a:t> </a:t>
            </a:r>
            <a:r>
              <a:rPr lang="en-US" dirty="0" err="1"/>
              <a:t>zelf</a:t>
            </a:r>
            <a:r>
              <a:rPr lang="en-US" dirty="0"/>
              <a:t> </a:t>
            </a:r>
            <a:r>
              <a:rPr lang="en-US" dirty="0" err="1"/>
              <a:t>een</a:t>
            </a:r>
            <a:r>
              <a:rPr lang="en-US" dirty="0"/>
              <a:t> van </a:t>
            </a:r>
            <a:r>
              <a:rPr lang="en-US" dirty="0" err="1"/>
              <a:t>deze</a:t>
            </a:r>
            <a:r>
              <a:rPr lang="en-US" dirty="0"/>
              <a:t> </a:t>
            </a:r>
            <a:r>
              <a:rPr lang="en-US" dirty="0" err="1"/>
              <a:t>woorden</a:t>
            </a:r>
            <a:r>
              <a:rPr lang="en-US" dirty="0"/>
              <a:t>? Wat </a:t>
            </a:r>
            <a:r>
              <a:rPr lang="en-US" dirty="0" err="1"/>
              <a:t>vind</a:t>
            </a:r>
            <a:r>
              <a:rPr lang="en-US" dirty="0"/>
              <a:t> je van </a:t>
            </a:r>
            <a:r>
              <a:rPr lang="en-US" dirty="0" err="1"/>
              <a:t>deze</a:t>
            </a:r>
            <a:r>
              <a:rPr lang="en-US" dirty="0"/>
              <a:t> </a:t>
            </a:r>
            <a:r>
              <a:rPr lang="en-US" dirty="0" err="1"/>
              <a:t>woorden</a:t>
            </a:r>
            <a:r>
              <a:rPr lang="en-US" dirty="0"/>
              <a:t>? Vind je ze </a:t>
            </a:r>
            <a:r>
              <a:rPr lang="en-US" dirty="0" err="1"/>
              <a:t>gemakkelijker</a:t>
            </a:r>
            <a:r>
              <a:rPr lang="en-US" dirty="0"/>
              <a:t> </a:t>
            </a:r>
            <a:r>
              <a:rPr lang="en-US" dirty="0" err="1"/>
              <a:t>uit</a:t>
            </a:r>
            <a:r>
              <a:rPr lang="en-US" dirty="0"/>
              <a:t> </a:t>
            </a:r>
            <a:r>
              <a:rPr lang="en-US" dirty="0" err="1"/>
              <a:t>te</a:t>
            </a:r>
            <a:r>
              <a:rPr lang="en-US" dirty="0"/>
              <a:t> </a:t>
            </a:r>
            <a:r>
              <a:rPr lang="en-US" dirty="0" err="1"/>
              <a:t>spreken</a:t>
            </a:r>
            <a:r>
              <a:rPr lang="en-US" dirty="0"/>
              <a:t> dan ‘</a:t>
            </a:r>
            <a:r>
              <a:rPr lang="en-US" dirty="0" err="1"/>
              <a:t>erwt</a:t>
            </a:r>
            <a:r>
              <a:rPr lang="en-US" dirty="0"/>
              <a:t>’? Wat </a:t>
            </a:r>
            <a:r>
              <a:rPr lang="en-US" dirty="0" err="1"/>
              <a:t>vind</a:t>
            </a:r>
            <a:r>
              <a:rPr lang="en-US" dirty="0"/>
              <a:t> je het </a:t>
            </a:r>
            <a:r>
              <a:rPr lang="en-US" dirty="0" err="1"/>
              <a:t>leukste</a:t>
            </a:r>
            <a:r>
              <a:rPr lang="en-US" dirty="0"/>
              <a:t> </a:t>
            </a:r>
            <a:r>
              <a:rPr lang="en-US" dirty="0" err="1"/>
              <a:t>woord</a:t>
            </a:r>
            <a:r>
              <a:rPr lang="en-US" dirty="0"/>
              <a:t>? </a:t>
            </a:r>
          </a:p>
        </p:txBody>
      </p:sp>
      <p:sp>
        <p:nvSpPr>
          <p:cNvPr id="6" name="Footer Placeholder 5">
            <a:extLst>
              <a:ext uri="{FF2B5EF4-FFF2-40B4-BE49-F238E27FC236}">
                <a16:creationId xmlns:a16="http://schemas.microsoft.com/office/drawing/2014/main" id="{B9234D91-C459-9B30-0E5A-7752827FF2E2}"/>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BCEE82C6-2EB2-6D47-CCCD-EF7EC2F3433D}"/>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8834644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565C4-020F-4125-EDA9-AE2920A24989}"/>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9624EAF9-B779-844B-2EC9-18A2ACFED933}"/>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49DED061-F5EB-8628-6817-FEFCAC843617}"/>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80C3A6B7-A1E4-CB32-C7B1-AAAF0AB38AAE}"/>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DB9F0BB6-26A7-B740-8FCB-56970846EB2F}"/>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Hier </a:t>
            </a:r>
            <a:r>
              <a:rPr lang="en-US" dirty="0" err="1"/>
              <a:t>zie</a:t>
            </a:r>
            <a:r>
              <a:rPr lang="en-US" dirty="0"/>
              <a:t> je </a:t>
            </a:r>
            <a:r>
              <a:rPr lang="en-US" dirty="0" err="1"/>
              <a:t>een</a:t>
            </a:r>
            <a:r>
              <a:rPr lang="en-US" dirty="0"/>
              <a:t> </a:t>
            </a:r>
            <a:r>
              <a:rPr lang="en-US" dirty="0" err="1"/>
              <a:t>kaartje</a:t>
            </a:r>
            <a:r>
              <a:rPr lang="en-US" dirty="0"/>
              <a:t> met de </a:t>
            </a:r>
            <a:r>
              <a:rPr lang="en-US" dirty="0" err="1"/>
              <a:t>uitspraak</a:t>
            </a:r>
            <a:r>
              <a:rPr lang="en-US" dirty="0"/>
              <a:t> van ‘</a:t>
            </a:r>
            <a:r>
              <a:rPr lang="en-US" dirty="0" err="1"/>
              <a:t>erwt</a:t>
            </a:r>
            <a:r>
              <a:rPr lang="en-US" dirty="0"/>
              <a:t>’. Je </a:t>
            </a:r>
            <a:r>
              <a:rPr lang="en-US" dirty="0" err="1"/>
              <a:t>ziet</a:t>
            </a:r>
            <a:r>
              <a:rPr lang="en-US" dirty="0"/>
              <a:t> </a:t>
            </a:r>
            <a:r>
              <a:rPr lang="en-US" dirty="0" err="1"/>
              <a:t>dat</a:t>
            </a:r>
            <a:r>
              <a:rPr lang="en-US" dirty="0"/>
              <a:t> ‘</a:t>
            </a:r>
            <a:r>
              <a:rPr lang="en-US" dirty="0" err="1"/>
              <a:t>ert</a:t>
            </a:r>
            <a:r>
              <a:rPr lang="en-US" dirty="0"/>
              <a:t>’ het </a:t>
            </a:r>
            <a:r>
              <a:rPr lang="en-US" dirty="0" err="1"/>
              <a:t>meest</a:t>
            </a:r>
            <a:r>
              <a:rPr lang="en-US" dirty="0"/>
              <a:t> </a:t>
            </a:r>
            <a:r>
              <a:rPr lang="en-US" dirty="0" err="1"/>
              <a:t>voorkomt</a:t>
            </a:r>
            <a:r>
              <a:rPr lang="en-US" dirty="0"/>
              <a:t>, </a:t>
            </a:r>
            <a:r>
              <a:rPr lang="en-US" dirty="0" err="1"/>
              <a:t>dat</a:t>
            </a:r>
            <a:r>
              <a:rPr lang="en-US" dirty="0"/>
              <a:t> </a:t>
            </a:r>
            <a:r>
              <a:rPr lang="en-US" dirty="0" err="1"/>
              <a:t>zijn</a:t>
            </a:r>
            <a:r>
              <a:rPr lang="en-US" dirty="0"/>
              <a:t> de </a:t>
            </a:r>
            <a:r>
              <a:rPr lang="en-US" dirty="0" err="1"/>
              <a:t>gewone</a:t>
            </a:r>
            <a:r>
              <a:rPr lang="en-US" dirty="0"/>
              <a:t> </a:t>
            </a:r>
            <a:r>
              <a:rPr lang="en-US" dirty="0" err="1"/>
              <a:t>lichtgroene</a:t>
            </a:r>
            <a:r>
              <a:rPr lang="en-US" dirty="0"/>
              <a:t> </a:t>
            </a:r>
            <a:r>
              <a:rPr lang="en-US" dirty="0" err="1"/>
              <a:t>erwtjes</a:t>
            </a:r>
            <a:r>
              <a:rPr lang="en-US" dirty="0"/>
              <a:t>. </a:t>
            </a:r>
            <a:r>
              <a:rPr lang="en-US" dirty="0" err="1"/>
              <a:t>Bovenaan</a:t>
            </a:r>
            <a:r>
              <a:rPr lang="en-US" dirty="0"/>
              <a:t> </a:t>
            </a:r>
            <a:r>
              <a:rPr lang="en-US" dirty="0" err="1"/>
              <a:t>zie</a:t>
            </a:r>
            <a:r>
              <a:rPr lang="en-US" dirty="0"/>
              <a:t> je de Friese </a:t>
            </a:r>
            <a:r>
              <a:rPr lang="en-US" dirty="0" err="1"/>
              <a:t>uitspraak</a:t>
            </a:r>
            <a:r>
              <a:rPr lang="en-US" dirty="0"/>
              <a:t>: </a:t>
            </a:r>
            <a:r>
              <a:rPr lang="en-US" dirty="0" err="1"/>
              <a:t>jèt</a:t>
            </a:r>
            <a:r>
              <a:rPr lang="en-US" dirty="0"/>
              <a:t> </a:t>
            </a:r>
            <a:r>
              <a:rPr lang="en-US" dirty="0" err="1"/>
              <a:t>en</a:t>
            </a:r>
            <a:r>
              <a:rPr lang="en-US" dirty="0"/>
              <a:t> </a:t>
            </a:r>
            <a:r>
              <a:rPr lang="en-US" dirty="0" err="1"/>
              <a:t>i</a:t>
            </a:r>
            <a:r>
              <a:rPr lang="en-US" dirty="0"/>
              <a:t>-et. Je </a:t>
            </a:r>
            <a:r>
              <a:rPr lang="en-US" dirty="0" err="1"/>
              <a:t>ziet</a:t>
            </a:r>
            <a:r>
              <a:rPr lang="en-US" dirty="0"/>
              <a:t> </a:t>
            </a:r>
            <a:r>
              <a:rPr lang="en-US" dirty="0" err="1"/>
              <a:t>dat</a:t>
            </a:r>
            <a:r>
              <a:rPr lang="en-US" dirty="0"/>
              <a:t> ‘</a:t>
            </a:r>
            <a:r>
              <a:rPr lang="en-US" dirty="0" err="1"/>
              <a:t>erweete</a:t>
            </a:r>
            <a:r>
              <a:rPr lang="en-US" dirty="0"/>
              <a:t>’ in </a:t>
            </a:r>
            <a:r>
              <a:rPr lang="en-US" dirty="0" err="1"/>
              <a:t>België</a:t>
            </a:r>
            <a:r>
              <a:rPr lang="en-US" dirty="0"/>
              <a:t> </a:t>
            </a:r>
            <a:r>
              <a:rPr lang="en-US" dirty="0" err="1"/>
              <a:t>voorkomt</a:t>
            </a:r>
            <a:r>
              <a:rPr lang="en-US" dirty="0"/>
              <a:t>. </a:t>
            </a:r>
          </a:p>
        </p:txBody>
      </p:sp>
      <p:sp>
        <p:nvSpPr>
          <p:cNvPr id="6" name="Footer Placeholder 5">
            <a:extLst>
              <a:ext uri="{FF2B5EF4-FFF2-40B4-BE49-F238E27FC236}">
                <a16:creationId xmlns:a16="http://schemas.microsoft.com/office/drawing/2014/main" id="{6760AF10-CB3E-0980-970A-8A3FBD397846}"/>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B33CCC5E-397C-3224-BF2B-5E6A2AC5C299}"/>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114945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289E8-33B5-098F-542A-F91537E96EE0}"/>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99A747-B888-96AB-74D6-BF13FEF2ECD7}"/>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32C8A97B-E453-1F4B-83B3-37CFF705A572}"/>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2E9C451E-E7C1-41F7-732B-2DEE4DDA28DB}"/>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6A17FD86-E6BF-9B8E-ED79-7A998E8E3475}"/>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Wat </a:t>
            </a:r>
            <a:r>
              <a:rPr lang="en-US" dirty="0" err="1"/>
              <a:t>denk</a:t>
            </a:r>
            <a:r>
              <a:rPr lang="en-US" dirty="0"/>
              <a:t> je </a:t>
            </a:r>
            <a:r>
              <a:rPr lang="en-US" dirty="0" err="1"/>
              <a:t>dat</a:t>
            </a:r>
            <a:r>
              <a:rPr lang="en-US" dirty="0"/>
              <a:t> de </a:t>
            </a:r>
            <a:r>
              <a:rPr lang="en-US" dirty="0" err="1"/>
              <a:t>uitdrukking</a:t>
            </a:r>
            <a:r>
              <a:rPr lang="en-US" dirty="0"/>
              <a:t> ‘</a:t>
            </a:r>
            <a:r>
              <a:rPr lang="en-US" dirty="0" err="1"/>
              <a:t>prinses</a:t>
            </a:r>
            <a:r>
              <a:rPr lang="en-US" dirty="0"/>
              <a:t> op de </a:t>
            </a:r>
            <a:r>
              <a:rPr lang="en-US" dirty="0" err="1"/>
              <a:t>erwt</a:t>
            </a:r>
            <a:r>
              <a:rPr lang="en-US" dirty="0"/>
              <a:t>’ </a:t>
            </a:r>
            <a:r>
              <a:rPr lang="en-US" dirty="0" err="1"/>
              <a:t>betekent</a:t>
            </a:r>
            <a:r>
              <a:rPr lang="en-US" dirty="0"/>
              <a:t>? ‘Een </a:t>
            </a:r>
            <a:r>
              <a:rPr lang="en-US" dirty="0" err="1"/>
              <a:t>prinses</a:t>
            </a:r>
            <a:r>
              <a:rPr lang="en-US" dirty="0"/>
              <a:t> op de </a:t>
            </a:r>
            <a:r>
              <a:rPr lang="en-US" dirty="0" err="1"/>
              <a:t>erwt</a:t>
            </a:r>
            <a:r>
              <a:rPr lang="en-US" dirty="0"/>
              <a:t>’ is </a:t>
            </a:r>
            <a:r>
              <a:rPr lang="en-US" dirty="0" err="1"/>
              <a:t>iemand</a:t>
            </a:r>
            <a:r>
              <a:rPr lang="en-US" dirty="0"/>
              <a:t> die </a:t>
            </a:r>
            <a:r>
              <a:rPr lang="en-US" dirty="0" err="1"/>
              <a:t>nergens</a:t>
            </a:r>
            <a:r>
              <a:rPr lang="en-US" dirty="0"/>
              <a:t> </a:t>
            </a:r>
            <a:r>
              <a:rPr lang="en-US" dirty="0" err="1"/>
              <a:t>tegen</a:t>
            </a:r>
            <a:r>
              <a:rPr lang="en-US" dirty="0"/>
              <a:t> </a:t>
            </a:r>
            <a:r>
              <a:rPr lang="en-US" dirty="0" err="1"/>
              <a:t>kan</a:t>
            </a:r>
            <a:r>
              <a:rPr lang="en-US" dirty="0"/>
              <a:t> </a:t>
            </a:r>
            <a:r>
              <a:rPr lang="en-US" dirty="0" err="1"/>
              <a:t>en</a:t>
            </a:r>
            <a:r>
              <a:rPr lang="en-US" dirty="0"/>
              <a:t> </a:t>
            </a:r>
            <a:r>
              <a:rPr lang="en-US" dirty="0" err="1"/>
              <a:t>overal</a:t>
            </a:r>
            <a:r>
              <a:rPr lang="en-US" dirty="0"/>
              <a:t> over </a:t>
            </a:r>
            <a:r>
              <a:rPr lang="en-US" dirty="0" err="1"/>
              <a:t>klaagt</a:t>
            </a:r>
            <a:r>
              <a:rPr lang="en-US" dirty="0"/>
              <a:t>. De </a:t>
            </a:r>
            <a:r>
              <a:rPr lang="en-US" dirty="0" err="1"/>
              <a:t>uitdrukking</a:t>
            </a:r>
            <a:r>
              <a:rPr lang="en-US" dirty="0"/>
              <a:t> </a:t>
            </a:r>
            <a:r>
              <a:rPr lang="en-US" dirty="0" err="1"/>
              <a:t>komt</a:t>
            </a:r>
            <a:r>
              <a:rPr lang="en-US" dirty="0"/>
              <a:t> van </a:t>
            </a:r>
            <a:r>
              <a:rPr lang="en-US" dirty="0" err="1"/>
              <a:t>een</a:t>
            </a:r>
            <a:r>
              <a:rPr lang="en-US" dirty="0"/>
              <a:t> </a:t>
            </a:r>
            <a:r>
              <a:rPr lang="en-US" dirty="0" err="1"/>
              <a:t>sprookje</a:t>
            </a:r>
            <a:r>
              <a:rPr lang="en-US" dirty="0"/>
              <a:t> </a:t>
            </a:r>
            <a:r>
              <a:rPr lang="en-US" dirty="0" err="1"/>
              <a:t>waarin</a:t>
            </a:r>
            <a:r>
              <a:rPr lang="en-US" dirty="0"/>
              <a:t> </a:t>
            </a:r>
            <a:r>
              <a:rPr lang="en-US" dirty="0" err="1"/>
              <a:t>een</a:t>
            </a:r>
            <a:r>
              <a:rPr lang="en-US" dirty="0"/>
              <a:t> </a:t>
            </a:r>
            <a:r>
              <a:rPr lang="en-US" dirty="0" err="1"/>
              <a:t>prinses</a:t>
            </a:r>
            <a:r>
              <a:rPr lang="en-US" dirty="0"/>
              <a:t> </a:t>
            </a:r>
            <a:r>
              <a:rPr lang="en-US" dirty="0" err="1"/>
              <a:t>niet</a:t>
            </a:r>
            <a:r>
              <a:rPr lang="en-US" dirty="0"/>
              <a:t> </a:t>
            </a:r>
            <a:r>
              <a:rPr lang="en-US" dirty="0" err="1"/>
              <a:t>goed</a:t>
            </a:r>
            <a:r>
              <a:rPr lang="en-US" dirty="0"/>
              <a:t> </a:t>
            </a:r>
            <a:r>
              <a:rPr lang="en-US" dirty="0" err="1"/>
              <a:t>kan</a:t>
            </a:r>
            <a:r>
              <a:rPr lang="en-US" dirty="0"/>
              <a:t> </a:t>
            </a:r>
            <a:r>
              <a:rPr lang="en-US" dirty="0" err="1"/>
              <a:t>slapen</a:t>
            </a:r>
            <a:r>
              <a:rPr lang="en-US" dirty="0"/>
              <a:t> </a:t>
            </a:r>
            <a:r>
              <a:rPr lang="en-US" dirty="0" err="1"/>
              <a:t>omdat</a:t>
            </a:r>
            <a:r>
              <a:rPr lang="en-US" dirty="0"/>
              <a:t> er </a:t>
            </a:r>
            <a:r>
              <a:rPr lang="en-US" dirty="0" err="1"/>
              <a:t>onder</a:t>
            </a:r>
            <a:r>
              <a:rPr lang="en-US" dirty="0"/>
              <a:t> de </a:t>
            </a:r>
            <a:r>
              <a:rPr lang="en-US" dirty="0" err="1"/>
              <a:t>twintig</a:t>
            </a:r>
            <a:r>
              <a:rPr lang="en-US" dirty="0"/>
              <a:t> </a:t>
            </a:r>
            <a:r>
              <a:rPr lang="en-US" dirty="0" err="1"/>
              <a:t>zachte</a:t>
            </a:r>
            <a:r>
              <a:rPr lang="en-US" dirty="0"/>
              <a:t> </a:t>
            </a:r>
            <a:r>
              <a:rPr lang="en-US" dirty="0" err="1"/>
              <a:t>matrassen</a:t>
            </a:r>
            <a:r>
              <a:rPr lang="en-US" dirty="0"/>
              <a:t> </a:t>
            </a:r>
            <a:r>
              <a:rPr lang="en-US" dirty="0" err="1"/>
              <a:t>waarop</a:t>
            </a:r>
            <a:r>
              <a:rPr lang="en-US" dirty="0"/>
              <a:t> ze </a:t>
            </a:r>
            <a:r>
              <a:rPr lang="en-US" dirty="0" err="1"/>
              <a:t>ligt</a:t>
            </a:r>
            <a:r>
              <a:rPr lang="en-US" dirty="0"/>
              <a:t>, </a:t>
            </a:r>
            <a:r>
              <a:rPr lang="en-US" dirty="0" err="1"/>
              <a:t>een</a:t>
            </a:r>
            <a:r>
              <a:rPr lang="en-US" dirty="0"/>
              <a:t> </a:t>
            </a:r>
            <a:r>
              <a:rPr lang="en-US" dirty="0" err="1"/>
              <a:t>erwt</a:t>
            </a:r>
            <a:r>
              <a:rPr lang="en-US" dirty="0"/>
              <a:t> </a:t>
            </a:r>
            <a:r>
              <a:rPr lang="en-US" dirty="0" err="1"/>
              <a:t>ligt</a:t>
            </a:r>
            <a:r>
              <a:rPr lang="en-US" dirty="0"/>
              <a:t>. </a:t>
            </a:r>
            <a:r>
              <a:rPr lang="nl-NL" sz="1200" kern="1200" dirty="0">
                <a:solidFill>
                  <a:schemeClr val="tx1"/>
                </a:solidFill>
                <a:effectLst/>
                <a:latin typeface="+mn-lt"/>
                <a:ea typeface="+mn-ea"/>
                <a:cs typeface="+mn-cs"/>
              </a:rPr>
              <a:t>Ze klaagt dat ze op iets hards heeft gelegen en dat ze hélemaal bont en blauw is.</a:t>
            </a:r>
          </a:p>
          <a:p>
            <a:endParaRPr lang="en-US" dirty="0"/>
          </a:p>
        </p:txBody>
      </p:sp>
      <p:sp>
        <p:nvSpPr>
          <p:cNvPr id="6" name="Footer Placeholder 5">
            <a:extLst>
              <a:ext uri="{FF2B5EF4-FFF2-40B4-BE49-F238E27FC236}">
                <a16:creationId xmlns:a16="http://schemas.microsoft.com/office/drawing/2014/main" id="{9486677C-1948-0D7F-0728-4738D23A1BBA}"/>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C3C35872-57B9-11FE-945B-D077CDF25BD5}"/>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539182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73984-B3DC-52B1-7483-068CEEF4D46C}"/>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7C1449D1-C0E5-C534-3A00-BF222E8F8E59}"/>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9F245085-0B94-62E9-F176-3E1EB8D30E42}"/>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D624223C-799A-2496-961F-BACE903B7220}"/>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432107DA-5EF0-8931-EC05-6ADC1C335C44}"/>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‘De </a:t>
            </a:r>
            <a:r>
              <a:rPr lang="en-US" dirty="0" err="1"/>
              <a:t>prins</a:t>
            </a:r>
            <a:r>
              <a:rPr lang="en-US" dirty="0"/>
              <a:t> op de </a:t>
            </a:r>
            <a:r>
              <a:rPr lang="en-US" dirty="0" err="1"/>
              <a:t>erwt</a:t>
            </a:r>
            <a:r>
              <a:rPr lang="en-US" dirty="0"/>
              <a:t>’ had </a:t>
            </a:r>
            <a:r>
              <a:rPr lang="en-US" dirty="0" err="1"/>
              <a:t>ook</a:t>
            </a:r>
            <a:r>
              <a:rPr lang="en-US" dirty="0"/>
              <a:t> best </a:t>
            </a:r>
            <a:r>
              <a:rPr lang="en-US" dirty="0" err="1"/>
              <a:t>een</a:t>
            </a:r>
            <a:r>
              <a:rPr lang="en-US" dirty="0"/>
              <a:t> </a:t>
            </a:r>
            <a:r>
              <a:rPr lang="en-US" dirty="0" err="1"/>
              <a:t>sprookje</a:t>
            </a:r>
            <a:r>
              <a:rPr lang="en-US" dirty="0"/>
              <a:t> </a:t>
            </a:r>
            <a:r>
              <a:rPr lang="en-US" dirty="0" err="1"/>
              <a:t>kunnen</a:t>
            </a:r>
            <a:r>
              <a:rPr lang="en-US" dirty="0"/>
              <a:t> </a:t>
            </a:r>
            <a:r>
              <a:rPr lang="en-US" dirty="0" err="1"/>
              <a:t>zijn</a:t>
            </a:r>
            <a:r>
              <a:rPr lang="en-US" dirty="0"/>
              <a:t>, want </a:t>
            </a:r>
            <a:r>
              <a:rPr lang="en-US" dirty="0" err="1"/>
              <a:t>prinsen</a:t>
            </a:r>
            <a:r>
              <a:rPr lang="en-US" dirty="0"/>
              <a:t> </a:t>
            </a:r>
            <a:r>
              <a:rPr lang="en-US" dirty="0" err="1"/>
              <a:t>zijn</a:t>
            </a:r>
            <a:r>
              <a:rPr lang="en-US" dirty="0"/>
              <a:t> </a:t>
            </a:r>
            <a:r>
              <a:rPr lang="en-US" dirty="0" err="1"/>
              <a:t>natuurlijk</a:t>
            </a:r>
            <a:r>
              <a:rPr lang="en-US" dirty="0"/>
              <a:t> </a:t>
            </a:r>
            <a:r>
              <a:rPr lang="en-US" dirty="0" err="1"/>
              <a:t>ook</a:t>
            </a:r>
            <a:r>
              <a:rPr lang="en-US" dirty="0"/>
              <a:t> </a:t>
            </a:r>
            <a:r>
              <a:rPr lang="en-US" dirty="0" err="1"/>
              <a:t>alleen</a:t>
            </a:r>
            <a:r>
              <a:rPr lang="en-US" dirty="0"/>
              <a:t> maar luxe </a:t>
            </a:r>
            <a:r>
              <a:rPr lang="en-US" dirty="0" err="1"/>
              <a:t>gewend</a:t>
            </a:r>
            <a:r>
              <a:rPr lang="en-US" dirty="0"/>
              <a:t>.</a:t>
            </a:r>
          </a:p>
        </p:txBody>
      </p:sp>
      <p:sp>
        <p:nvSpPr>
          <p:cNvPr id="6" name="Footer Placeholder 5">
            <a:extLst>
              <a:ext uri="{FF2B5EF4-FFF2-40B4-BE49-F238E27FC236}">
                <a16:creationId xmlns:a16="http://schemas.microsoft.com/office/drawing/2014/main" id="{E6DBD06D-374E-E11C-2361-3CBC49F41007}"/>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30D7D24C-521B-5FC4-680E-AF423EB607F7}"/>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758053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p:cNvSpPr txBox="1"/>
          <p:nvPr/>
        </p:nvSpPr>
        <p:spPr>
          <a:xfrm>
            <a:off x="4724400" y="3313112"/>
            <a:ext cx="8997849" cy="3674147"/>
          </a:xfrm>
          <a:prstGeom prst="rect">
            <a:avLst/>
          </a:prstGeom>
        </p:spPr>
        <p:txBody>
          <a:bodyPr lIns="0" tIns="0" rIns="0" bIns="0" rtlCol="0" anchor="t">
            <a:spAutoFit/>
          </a:bodyPr>
          <a:lstStyle/>
          <a:p>
            <a:pPr algn="ctr">
              <a:lnSpc>
                <a:spcPts val="9799"/>
              </a:lnSpc>
            </a:pPr>
            <a:r>
              <a:rPr lang="nl-NL" sz="6999" noProof="0" dirty="0">
                <a:solidFill>
                  <a:srgbClr val="000000"/>
                </a:solidFill>
                <a:latin typeface="Dover Sans Text"/>
                <a:ea typeface="Dover Sans Text"/>
                <a:cs typeface="Dover Sans Text"/>
                <a:sym typeface="Dover Sans Text"/>
              </a:rPr>
              <a:t>erwt</a:t>
            </a:r>
          </a:p>
          <a:p>
            <a:pPr algn="ctr">
              <a:lnSpc>
                <a:spcPts val="9799"/>
              </a:lnSpc>
            </a:pPr>
            <a:endParaRPr lang="nl-NL" sz="6999" noProof="0" dirty="0">
              <a:solidFill>
                <a:srgbClr val="000000"/>
              </a:solidFill>
              <a:latin typeface="Dover Sans Text"/>
              <a:ea typeface="Dover Sans Text"/>
              <a:cs typeface="Dover Sans Text"/>
              <a:sym typeface="Dover Sans Text"/>
            </a:endParaRPr>
          </a:p>
          <a:p>
            <a:pPr algn="ctr">
              <a:lnSpc>
                <a:spcPts val="9799"/>
              </a:lnSpc>
            </a:pPr>
            <a:endParaRPr lang="nl-NL" sz="6999" noProof="0" dirty="0">
              <a:solidFill>
                <a:srgbClr val="000000"/>
              </a:solidFill>
              <a:latin typeface="Dover Sans Text"/>
              <a:ea typeface="Dover Sans Text"/>
              <a:cs typeface="Dover Sans Text"/>
              <a:sym typeface="Dover Sans Text"/>
            </a:endParaRPr>
          </a:p>
        </p:txBody>
      </p:sp>
      <p:pic>
        <p:nvPicPr>
          <p:cNvPr id="10" name="Afbeelding 9">
            <a:extLst>
              <a:ext uri="{FF2B5EF4-FFF2-40B4-BE49-F238E27FC236}">
                <a16:creationId xmlns:a16="http://schemas.microsoft.com/office/drawing/2014/main" id="{38CD7E6E-F4F3-974F-4435-50ABFDABD3C4}"/>
              </a:ext>
            </a:extLst>
          </p:cNvPr>
          <p:cNvPicPr>
            <a:picLocks noChangeAspect="1"/>
          </p:cNvPicPr>
          <p:nvPr/>
        </p:nvPicPr>
        <p:blipFill>
          <a:blip r:embed="rId4"/>
          <a:stretch>
            <a:fillRect/>
          </a:stretch>
        </p:blipFill>
        <p:spPr>
          <a:xfrm>
            <a:off x="7391400" y="4914900"/>
            <a:ext cx="3657600" cy="36576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p:cNvSpPr txBox="1"/>
          <p:nvPr/>
        </p:nvSpPr>
        <p:spPr>
          <a:xfrm>
            <a:off x="4419600" y="3086100"/>
            <a:ext cx="8997849" cy="2417393"/>
          </a:xfrm>
          <a:prstGeom prst="rect">
            <a:avLst/>
          </a:prstGeom>
        </p:spPr>
        <p:txBody>
          <a:bodyPr lIns="0" tIns="0" rIns="0" bIns="0" rtlCol="0" anchor="t">
            <a:spAutoFit/>
          </a:bodyPr>
          <a:lstStyle/>
          <a:p>
            <a:pPr algn="ctr">
              <a:lnSpc>
                <a:spcPts val="9799"/>
              </a:lnSpc>
            </a:pPr>
            <a:r>
              <a:rPr lang="nl-NL" sz="6999" noProof="0" dirty="0">
                <a:solidFill>
                  <a:srgbClr val="000000"/>
                </a:solidFill>
                <a:latin typeface="Dover Sans Text"/>
                <a:ea typeface="Dover Sans Text"/>
                <a:cs typeface="Dover Sans Text"/>
                <a:sym typeface="Dover Sans Text"/>
              </a:rPr>
              <a:t>stompt</a:t>
            </a:r>
          </a:p>
          <a:p>
            <a:pPr algn="ctr">
              <a:lnSpc>
                <a:spcPts val="9799"/>
              </a:lnSpc>
            </a:pPr>
            <a:endParaRPr lang="nl-NL" sz="6999" noProof="0" dirty="0">
              <a:solidFill>
                <a:srgbClr val="000000"/>
              </a:solidFill>
              <a:latin typeface="Dover Sans Text"/>
              <a:ea typeface="Dover Sans Text"/>
              <a:cs typeface="Dover Sans Text"/>
              <a:sym typeface="Dover Sans Text"/>
            </a:endParaRPr>
          </a:p>
        </p:txBody>
      </p:sp>
      <p:pic>
        <p:nvPicPr>
          <p:cNvPr id="7" name="Afbeelding 6">
            <a:extLst>
              <a:ext uri="{FF2B5EF4-FFF2-40B4-BE49-F238E27FC236}">
                <a16:creationId xmlns:a16="http://schemas.microsoft.com/office/drawing/2014/main" id="{44525856-2928-79AE-70C9-8827353693BA}"/>
              </a:ext>
            </a:extLst>
          </p:cNvPr>
          <p:cNvPicPr>
            <a:picLocks noChangeAspect="1"/>
          </p:cNvPicPr>
          <p:nvPr/>
        </p:nvPicPr>
        <p:blipFill>
          <a:blip r:embed="rId4"/>
          <a:stretch>
            <a:fillRect/>
          </a:stretch>
        </p:blipFill>
        <p:spPr>
          <a:xfrm>
            <a:off x="7013258" y="4914900"/>
            <a:ext cx="3810532" cy="385816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p:cNvSpPr txBox="1"/>
          <p:nvPr/>
        </p:nvSpPr>
        <p:spPr>
          <a:xfrm>
            <a:off x="4343400" y="2552700"/>
            <a:ext cx="8997849" cy="2417393"/>
          </a:xfrm>
          <a:prstGeom prst="rect">
            <a:avLst/>
          </a:prstGeom>
        </p:spPr>
        <p:txBody>
          <a:bodyPr lIns="0" tIns="0" rIns="0" bIns="0" rtlCol="0" anchor="t">
            <a:spAutoFit/>
          </a:bodyPr>
          <a:lstStyle/>
          <a:p>
            <a:pPr algn="ctr">
              <a:lnSpc>
                <a:spcPts val="9799"/>
              </a:lnSpc>
            </a:pPr>
            <a:r>
              <a:rPr lang="nl-NL" sz="6999" noProof="0" dirty="0">
                <a:solidFill>
                  <a:srgbClr val="000000"/>
                </a:solidFill>
                <a:latin typeface="Dover Sans Text"/>
                <a:ea typeface="Dover Sans Text"/>
                <a:cs typeface="Dover Sans Text"/>
                <a:sym typeface="Dover Sans Text"/>
              </a:rPr>
              <a:t>tandpasta</a:t>
            </a:r>
          </a:p>
          <a:p>
            <a:pPr algn="ctr">
              <a:lnSpc>
                <a:spcPts val="9799"/>
              </a:lnSpc>
            </a:pPr>
            <a:endParaRPr lang="nl-NL" sz="6999" noProof="0" dirty="0">
              <a:solidFill>
                <a:srgbClr val="000000"/>
              </a:solidFill>
              <a:latin typeface="Dover Sans Text"/>
              <a:ea typeface="Dover Sans Text"/>
              <a:cs typeface="Dover Sans Text"/>
              <a:sym typeface="Dover Sans Text"/>
            </a:endParaRPr>
          </a:p>
        </p:txBody>
      </p:sp>
      <p:pic>
        <p:nvPicPr>
          <p:cNvPr id="8" name="Afbeelding 7">
            <a:extLst>
              <a:ext uri="{FF2B5EF4-FFF2-40B4-BE49-F238E27FC236}">
                <a16:creationId xmlns:a16="http://schemas.microsoft.com/office/drawing/2014/main" id="{E5A30A05-F4B4-13F5-CF0C-C2796BB8C07D}"/>
              </a:ext>
            </a:extLst>
          </p:cNvPr>
          <p:cNvPicPr>
            <a:picLocks noChangeAspect="1"/>
          </p:cNvPicPr>
          <p:nvPr/>
        </p:nvPicPr>
        <p:blipFill>
          <a:blip r:embed="rId4"/>
          <a:stretch>
            <a:fillRect/>
          </a:stretch>
        </p:blipFill>
        <p:spPr>
          <a:xfrm>
            <a:off x="6172200" y="4262251"/>
            <a:ext cx="5715000" cy="3810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p:cNvSpPr txBox="1"/>
          <p:nvPr/>
        </p:nvSpPr>
        <p:spPr>
          <a:xfrm>
            <a:off x="2556854" y="2400300"/>
            <a:ext cx="13174290" cy="3231654"/>
          </a:xfrm>
          <a:prstGeom prst="rect">
            <a:avLst/>
          </a:prstGeom>
        </p:spPr>
        <p:txBody>
          <a:bodyPr lIns="0" tIns="0" rIns="0" bIns="0" rtlCol="0" anchor="t">
            <a:spAutoFit/>
          </a:bodyPr>
          <a:lstStyle/>
          <a:p>
            <a:pPr algn="ctr">
              <a:lnSpc>
                <a:spcPts val="13439"/>
              </a:lnSpc>
            </a:pPr>
            <a:r>
              <a:rPr lang="nl-NL" sz="7200" noProof="0" dirty="0">
                <a:solidFill>
                  <a:srgbClr val="000000"/>
                </a:solidFill>
                <a:latin typeface="Dover Sans Text" panose="020B0604020202020204" charset="0"/>
                <a:ea typeface="Dover Sans Text Bold"/>
                <a:cs typeface="Dover Sans Text Bold"/>
                <a:sym typeface="Dover Sans Text Bold"/>
              </a:rPr>
              <a:t>handtas</a:t>
            </a:r>
          </a:p>
          <a:p>
            <a:pPr algn="ctr">
              <a:lnSpc>
                <a:spcPts val="13439"/>
              </a:lnSpc>
            </a:pPr>
            <a:endParaRPr lang="nl-NL" sz="7200" b="1" noProof="0" dirty="0">
              <a:solidFill>
                <a:srgbClr val="000000"/>
              </a:solidFill>
              <a:latin typeface="Dover Sans Text Bold"/>
              <a:ea typeface="Dover Sans Text Bold"/>
              <a:cs typeface="Dover Sans Text Bold"/>
              <a:sym typeface="Dover Sans Text Bold"/>
            </a:endParaRPr>
          </a:p>
        </p:txBody>
      </p:sp>
      <p:pic>
        <p:nvPicPr>
          <p:cNvPr id="8" name="Afbeelding 7">
            <a:extLst>
              <a:ext uri="{FF2B5EF4-FFF2-40B4-BE49-F238E27FC236}">
                <a16:creationId xmlns:a16="http://schemas.microsoft.com/office/drawing/2014/main" id="{E40B0ECE-905A-E0AE-9B62-69D58E8F960D}"/>
              </a:ext>
            </a:extLst>
          </p:cNvPr>
          <p:cNvPicPr>
            <a:picLocks noChangeAspect="1"/>
          </p:cNvPicPr>
          <p:nvPr/>
        </p:nvPicPr>
        <p:blipFill>
          <a:blip r:embed="rId4"/>
          <a:stretch>
            <a:fillRect/>
          </a:stretch>
        </p:blipFill>
        <p:spPr>
          <a:xfrm>
            <a:off x="7010400" y="4229100"/>
            <a:ext cx="4515130" cy="413887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p:cNvSpPr txBox="1"/>
          <p:nvPr/>
        </p:nvSpPr>
        <p:spPr>
          <a:xfrm>
            <a:off x="1372643" y="2720975"/>
            <a:ext cx="15542714" cy="4930902"/>
          </a:xfrm>
          <a:prstGeom prst="rect">
            <a:avLst/>
          </a:prstGeom>
        </p:spPr>
        <p:txBody>
          <a:bodyPr lIns="0" tIns="0" rIns="0" bIns="0" rtlCol="0" anchor="t">
            <a:spAutoFit/>
          </a:bodyPr>
          <a:lstStyle/>
          <a:p>
            <a:pPr marL="857250" indent="-857250">
              <a:lnSpc>
                <a:spcPts val="9799"/>
              </a:lnSpc>
              <a:buFont typeface="Arial" panose="020B0604020202020204" pitchFamily="34" charset="0"/>
              <a:buChar char="•"/>
            </a:pPr>
            <a:r>
              <a:rPr lang="nl-NL" sz="4800" i="1" noProof="0" dirty="0">
                <a:solidFill>
                  <a:srgbClr val="000000"/>
                </a:solidFill>
                <a:latin typeface="Dover Sans Text"/>
                <a:ea typeface="Dover Sans Text"/>
                <a:cs typeface="Dover Sans Text"/>
                <a:sym typeface="Dover Sans Text"/>
              </a:rPr>
              <a:t>erwt </a:t>
            </a:r>
            <a:r>
              <a:rPr lang="nl-NL" sz="4800" noProof="0" dirty="0">
                <a:solidFill>
                  <a:srgbClr val="000000"/>
                </a:solidFill>
                <a:latin typeface="Dover Sans Text"/>
                <a:ea typeface="Dover Sans Text"/>
                <a:cs typeface="Dover Sans Text"/>
                <a:sym typeface="Dover Sans Text"/>
              </a:rPr>
              <a:t>klinkt als:			‘</a:t>
            </a:r>
            <a:r>
              <a:rPr lang="nl-NL" sz="4800" noProof="0" dirty="0" err="1">
                <a:solidFill>
                  <a:srgbClr val="000000"/>
                </a:solidFill>
                <a:latin typeface="Dover Sans Text"/>
                <a:ea typeface="Dover Sans Text"/>
                <a:cs typeface="Dover Sans Text"/>
                <a:sym typeface="Dover Sans Text"/>
              </a:rPr>
              <a:t>ert</a:t>
            </a:r>
            <a:r>
              <a:rPr lang="nl-NL" sz="4800" noProof="0" dirty="0">
                <a:solidFill>
                  <a:srgbClr val="000000"/>
                </a:solidFill>
                <a:latin typeface="Dover Sans Text"/>
                <a:ea typeface="Dover Sans Text"/>
                <a:cs typeface="Dover Sans Text"/>
                <a:sym typeface="Dover Sans Text"/>
              </a:rPr>
              <a:t>’</a:t>
            </a:r>
          </a:p>
          <a:p>
            <a:pPr marL="857250" indent="-857250">
              <a:lnSpc>
                <a:spcPts val="9799"/>
              </a:lnSpc>
              <a:buFont typeface="Arial" panose="020B0604020202020204" pitchFamily="34" charset="0"/>
              <a:buChar char="•"/>
            </a:pPr>
            <a:r>
              <a:rPr lang="nl-NL" sz="4800" i="1" noProof="0" dirty="0">
                <a:solidFill>
                  <a:srgbClr val="000000"/>
                </a:solidFill>
                <a:latin typeface="Dover Sans Text"/>
                <a:ea typeface="Dover Sans Text"/>
                <a:cs typeface="Dover Sans Text"/>
                <a:sym typeface="Dover Sans Text"/>
              </a:rPr>
              <a:t>stompt</a:t>
            </a:r>
            <a:r>
              <a:rPr lang="nl-NL" sz="4800" noProof="0" dirty="0">
                <a:solidFill>
                  <a:srgbClr val="000000"/>
                </a:solidFill>
                <a:latin typeface="Dover Sans Text"/>
                <a:ea typeface="Dover Sans Text"/>
                <a:cs typeface="Dover Sans Text"/>
                <a:sym typeface="Dover Sans Text"/>
              </a:rPr>
              <a:t> klinkt als: 		‘</a:t>
            </a:r>
            <a:r>
              <a:rPr lang="nl-NL" sz="4800" noProof="0" dirty="0" err="1">
                <a:solidFill>
                  <a:srgbClr val="000000"/>
                </a:solidFill>
                <a:latin typeface="Dover Sans Text"/>
                <a:ea typeface="Dover Sans Text"/>
                <a:cs typeface="Dover Sans Text"/>
                <a:sym typeface="Dover Sans Text"/>
              </a:rPr>
              <a:t>stomt</a:t>
            </a:r>
            <a:r>
              <a:rPr lang="nl-NL" sz="4800" noProof="0" dirty="0">
                <a:solidFill>
                  <a:srgbClr val="000000"/>
                </a:solidFill>
                <a:latin typeface="Dover Sans Text"/>
                <a:ea typeface="Dover Sans Text"/>
                <a:cs typeface="Dover Sans Text"/>
                <a:sym typeface="Dover Sans Text"/>
              </a:rPr>
              <a:t>’</a:t>
            </a:r>
          </a:p>
          <a:p>
            <a:pPr marL="857250" indent="-857250">
              <a:lnSpc>
                <a:spcPts val="9799"/>
              </a:lnSpc>
              <a:buFont typeface="Arial" panose="020B0604020202020204" pitchFamily="34" charset="0"/>
              <a:buChar char="•"/>
            </a:pPr>
            <a:r>
              <a:rPr lang="nl-NL" sz="4800" i="1" noProof="0" dirty="0">
                <a:solidFill>
                  <a:srgbClr val="000000"/>
                </a:solidFill>
                <a:latin typeface="Dover Sans Text"/>
                <a:ea typeface="Dover Sans Text"/>
                <a:cs typeface="Dover Sans Text"/>
                <a:sym typeface="Dover Sans Text"/>
              </a:rPr>
              <a:t>tandpasta</a:t>
            </a:r>
            <a:r>
              <a:rPr lang="nl-NL" sz="4800" noProof="0" dirty="0">
                <a:solidFill>
                  <a:srgbClr val="000000"/>
                </a:solidFill>
                <a:latin typeface="Dover Sans Text"/>
                <a:ea typeface="Dover Sans Text"/>
                <a:cs typeface="Dover Sans Text"/>
                <a:sym typeface="Dover Sans Text"/>
              </a:rPr>
              <a:t> klinkt als: 	‘</a:t>
            </a:r>
            <a:r>
              <a:rPr lang="nl-NL" sz="4800" noProof="0" dirty="0" err="1">
                <a:solidFill>
                  <a:srgbClr val="000000"/>
                </a:solidFill>
                <a:latin typeface="Dover Sans Text"/>
                <a:ea typeface="Dover Sans Text"/>
                <a:cs typeface="Dover Sans Text"/>
                <a:sym typeface="Dover Sans Text"/>
              </a:rPr>
              <a:t>tampasta</a:t>
            </a:r>
            <a:r>
              <a:rPr lang="nl-NL" sz="4800" noProof="0" dirty="0">
                <a:solidFill>
                  <a:srgbClr val="000000"/>
                </a:solidFill>
                <a:latin typeface="Dover Sans Text"/>
                <a:ea typeface="Dover Sans Text"/>
                <a:cs typeface="Dover Sans Text"/>
                <a:sym typeface="Dover Sans Text"/>
              </a:rPr>
              <a:t>’</a:t>
            </a:r>
          </a:p>
          <a:p>
            <a:pPr marL="857250" indent="-857250">
              <a:lnSpc>
                <a:spcPts val="9799"/>
              </a:lnSpc>
              <a:buFont typeface="Arial" panose="020B0604020202020204" pitchFamily="34" charset="0"/>
              <a:buChar char="•"/>
            </a:pPr>
            <a:r>
              <a:rPr lang="nl-NL" sz="4800" i="1" noProof="0" dirty="0">
                <a:solidFill>
                  <a:srgbClr val="000000"/>
                </a:solidFill>
                <a:latin typeface="Dover Sans Text"/>
                <a:ea typeface="Dover Sans Text"/>
                <a:cs typeface="Dover Sans Text"/>
                <a:sym typeface="Dover Sans Text"/>
              </a:rPr>
              <a:t>handtas</a:t>
            </a:r>
            <a:r>
              <a:rPr lang="nl-NL" sz="4800" noProof="0" dirty="0">
                <a:solidFill>
                  <a:srgbClr val="000000"/>
                </a:solidFill>
                <a:latin typeface="Dover Sans Text"/>
                <a:ea typeface="Dover Sans Text"/>
                <a:cs typeface="Dover Sans Text"/>
                <a:sym typeface="Dover Sans Text"/>
              </a:rPr>
              <a:t> klinkt als: 	‘</a:t>
            </a:r>
            <a:r>
              <a:rPr lang="nl-NL" sz="4800" noProof="0" dirty="0" err="1">
                <a:solidFill>
                  <a:srgbClr val="000000"/>
                </a:solidFill>
                <a:latin typeface="Dover Sans Text"/>
                <a:ea typeface="Dover Sans Text"/>
                <a:cs typeface="Dover Sans Text"/>
                <a:sym typeface="Dover Sans Text"/>
              </a:rPr>
              <a:t>hantas</a:t>
            </a:r>
            <a:r>
              <a:rPr lang="nl-NL" sz="4800" noProof="0" dirty="0">
                <a:solidFill>
                  <a:srgbClr val="000000"/>
                </a:solidFill>
                <a:latin typeface="Dover Sans Text"/>
                <a:ea typeface="Dover Sans Text"/>
                <a:cs typeface="Dover Sans Text"/>
                <a:sym typeface="Dover Sans Text"/>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AAA9C-55FF-F651-597A-9B1EE59A2BF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E159605-5C72-187A-DF73-BF92D24CE471}"/>
              </a:ext>
            </a:extLst>
          </p:cNvPr>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a:extLst>
              <a:ext uri="{FF2B5EF4-FFF2-40B4-BE49-F238E27FC236}">
                <a16:creationId xmlns:a16="http://schemas.microsoft.com/office/drawing/2014/main" id="{51F8826F-D7EF-E6AA-DD6C-E01B59D24765}"/>
              </a:ext>
            </a:extLst>
          </p:cNvPr>
          <p:cNvSpPr txBox="1"/>
          <p:nvPr/>
        </p:nvSpPr>
        <p:spPr>
          <a:xfrm>
            <a:off x="1372643" y="2720975"/>
            <a:ext cx="15542714" cy="7069949"/>
          </a:xfrm>
          <a:prstGeom prst="rect">
            <a:avLst/>
          </a:prstGeom>
        </p:spPr>
        <p:txBody>
          <a:bodyPr lIns="0" tIns="0" rIns="0" bIns="0" rtlCol="0" anchor="t">
            <a:spAutoFit/>
          </a:bodyPr>
          <a:lstStyle/>
          <a:p>
            <a:r>
              <a:rPr lang="nl-NL" sz="4800" noProof="0" dirty="0">
                <a:latin typeface="Dover Sans Text" panose="020B0604020202020204" charset="0"/>
              </a:rPr>
              <a:t>Uitspraak van </a:t>
            </a:r>
            <a:r>
              <a:rPr lang="nl-NL" sz="4800" i="1" noProof="0" dirty="0">
                <a:latin typeface="Dover Sans Text" panose="020B0604020202020204" charset="0"/>
              </a:rPr>
              <a:t>erwt</a:t>
            </a:r>
            <a:r>
              <a:rPr lang="nl-NL" sz="4800" noProof="0" dirty="0">
                <a:latin typeface="Dover Sans Text" panose="020B0604020202020204" charset="0"/>
              </a:rPr>
              <a:t> in Nederland en België:</a:t>
            </a:r>
          </a:p>
          <a:p>
            <a:endParaRPr lang="nl-NL" sz="4800" noProof="0" dirty="0">
              <a:latin typeface="Dover Sans Text" panose="020B0604020202020204" charset="0"/>
            </a:endParaRPr>
          </a:p>
          <a:p>
            <a:pPr marL="285750" indent="-285750">
              <a:buFontTx/>
              <a:buChar char="-"/>
            </a:pPr>
            <a:r>
              <a:rPr lang="nl-NL" sz="4800" i="1" noProof="0" dirty="0">
                <a:latin typeface="Dover Sans Text" panose="020B0604020202020204" charset="0"/>
              </a:rPr>
              <a:t> erft</a:t>
            </a:r>
            <a:r>
              <a:rPr lang="nl-NL" sz="4800" noProof="0" dirty="0">
                <a:latin typeface="Dover Sans Text" panose="020B0604020202020204" charset="0"/>
              </a:rPr>
              <a:t>, </a:t>
            </a:r>
            <a:r>
              <a:rPr lang="nl-NL" sz="4800" i="1" noProof="0" dirty="0" err="1">
                <a:latin typeface="Dover Sans Text" panose="020B0604020202020204" charset="0"/>
              </a:rPr>
              <a:t>erfet</a:t>
            </a:r>
            <a:endParaRPr lang="nl-NL" sz="4800" i="1" noProof="0" dirty="0">
              <a:latin typeface="Dover Sans Text" panose="020B0604020202020204" charset="0"/>
            </a:endParaRPr>
          </a:p>
          <a:p>
            <a:pPr marL="285750" indent="-285750">
              <a:buFontTx/>
              <a:buChar char="-"/>
            </a:pPr>
            <a:r>
              <a:rPr lang="nl-NL" sz="4800" i="1" noProof="0" dirty="0">
                <a:latin typeface="Dover Sans Text" panose="020B0604020202020204" charset="0"/>
              </a:rPr>
              <a:t> et</a:t>
            </a:r>
          </a:p>
          <a:p>
            <a:pPr marL="285750" indent="-285750">
              <a:buFontTx/>
              <a:buChar char="-"/>
            </a:pPr>
            <a:r>
              <a:rPr lang="nl-NL" sz="4800" i="1" noProof="0" dirty="0">
                <a:latin typeface="Dover Sans Text" panose="020B0604020202020204" charset="0"/>
              </a:rPr>
              <a:t> </a:t>
            </a:r>
            <a:r>
              <a:rPr lang="nl-NL" sz="4800" i="1" noProof="0" dirty="0" err="1">
                <a:latin typeface="Dover Sans Text" panose="020B0604020202020204" charset="0"/>
              </a:rPr>
              <a:t>erreweete</a:t>
            </a:r>
            <a:r>
              <a:rPr lang="nl-NL" sz="4800" noProof="0" dirty="0">
                <a:latin typeface="Dover Sans Text" panose="020B0604020202020204" charset="0"/>
              </a:rPr>
              <a:t> </a:t>
            </a:r>
          </a:p>
          <a:p>
            <a:pPr marL="285750" indent="-285750">
              <a:buFontTx/>
              <a:buChar char="-"/>
            </a:pPr>
            <a:r>
              <a:rPr lang="nl-NL" sz="4800" i="1" noProof="0" dirty="0">
                <a:latin typeface="Dover Sans Text" panose="020B0604020202020204" charset="0"/>
              </a:rPr>
              <a:t> </a:t>
            </a:r>
            <a:r>
              <a:rPr lang="nl-NL" sz="4800" i="1" noProof="0" dirty="0" err="1">
                <a:latin typeface="Dover Sans Text" panose="020B0604020202020204" charset="0"/>
              </a:rPr>
              <a:t>urt</a:t>
            </a:r>
            <a:endParaRPr lang="nl-NL" sz="4800" i="1" noProof="0" dirty="0">
              <a:latin typeface="Dover Sans Text" panose="020B0604020202020204" charset="0"/>
            </a:endParaRPr>
          </a:p>
          <a:p>
            <a:pPr marL="285750" indent="-285750">
              <a:buFontTx/>
              <a:buChar char="-"/>
            </a:pPr>
            <a:r>
              <a:rPr lang="nl-NL" sz="4800" i="1" noProof="0" dirty="0">
                <a:latin typeface="Dover Sans Text" panose="020B0604020202020204" charset="0"/>
              </a:rPr>
              <a:t> art</a:t>
            </a:r>
            <a:r>
              <a:rPr lang="nl-NL" sz="4800" noProof="0" dirty="0">
                <a:latin typeface="Dover Sans Text" panose="020B0604020202020204" charset="0"/>
              </a:rPr>
              <a:t> </a:t>
            </a:r>
          </a:p>
          <a:p>
            <a:pPr marL="285750" indent="-285750">
              <a:buFontTx/>
              <a:buChar char="-"/>
            </a:pPr>
            <a:r>
              <a:rPr lang="nl-NL" sz="4800" noProof="0" dirty="0">
                <a:latin typeface="Dover Sans Text" panose="020B0604020202020204" charset="0"/>
              </a:rPr>
              <a:t>verkleinvormen: </a:t>
            </a:r>
            <a:r>
              <a:rPr lang="nl-NL" sz="4800" i="1" noProof="0" dirty="0" err="1">
                <a:latin typeface="Dover Sans Text" panose="020B0604020202020204" charset="0"/>
              </a:rPr>
              <a:t>arfies</a:t>
            </a:r>
            <a:r>
              <a:rPr lang="nl-NL" sz="4800" noProof="0" dirty="0">
                <a:latin typeface="Dover Sans Text" panose="020B0604020202020204" charset="0"/>
              </a:rPr>
              <a:t>, </a:t>
            </a:r>
            <a:r>
              <a:rPr lang="nl-NL" sz="4800" i="1" noProof="0" dirty="0">
                <a:latin typeface="Dover Sans Text" panose="020B0604020202020204" charset="0"/>
              </a:rPr>
              <a:t>aartjes</a:t>
            </a:r>
            <a:r>
              <a:rPr lang="nl-NL" sz="4800" noProof="0" dirty="0">
                <a:latin typeface="Dover Sans Text" panose="020B0604020202020204" charset="0"/>
              </a:rPr>
              <a:t>, </a:t>
            </a:r>
            <a:r>
              <a:rPr lang="nl-NL" sz="4800" i="1" noProof="0" dirty="0" err="1">
                <a:latin typeface="Dover Sans Text" panose="020B0604020202020204" charset="0"/>
              </a:rPr>
              <a:t>ettekes</a:t>
            </a:r>
            <a:r>
              <a:rPr lang="nl-NL" sz="4800" noProof="0" dirty="0">
                <a:latin typeface="Dover Sans Text" panose="020B0604020202020204" charset="0"/>
              </a:rPr>
              <a:t> of</a:t>
            </a:r>
            <a:r>
              <a:rPr lang="nl-NL" sz="4800" i="1" noProof="0" dirty="0">
                <a:latin typeface="Dover Sans Text" panose="020B0604020202020204" charset="0"/>
              </a:rPr>
              <a:t> </a:t>
            </a:r>
            <a:r>
              <a:rPr lang="nl-NL" sz="4800" i="1" noProof="0" dirty="0" err="1">
                <a:latin typeface="Dover Sans Text" panose="020B0604020202020204" charset="0"/>
              </a:rPr>
              <a:t>erreweetjes</a:t>
            </a:r>
            <a:endParaRPr lang="nl-NL" sz="4800" noProof="0" dirty="0">
              <a:latin typeface="Dover Sans Text" panose="020B0604020202020204" charset="0"/>
            </a:endParaRPr>
          </a:p>
          <a:p>
            <a:pPr algn="ctr">
              <a:lnSpc>
                <a:spcPts val="9799"/>
              </a:lnSpc>
            </a:pPr>
            <a:endParaRPr lang="nl-NL" sz="6999" noProof="0" dirty="0">
              <a:solidFill>
                <a:srgbClr val="000000"/>
              </a:solidFill>
              <a:latin typeface="Dover Sans Text"/>
              <a:ea typeface="Dover Sans Text"/>
              <a:cs typeface="Dover Sans Text"/>
              <a:sym typeface="Dover Sans Text"/>
            </a:endParaRPr>
          </a:p>
        </p:txBody>
      </p:sp>
    </p:spTree>
    <p:extLst>
      <p:ext uri="{BB962C8B-B14F-4D97-AF65-F5344CB8AC3E}">
        <p14:creationId xmlns:p14="http://schemas.microsoft.com/office/powerpoint/2010/main" val="692636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02A43-D3A7-9233-2DA4-DB245B0F43E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41CC31C-C31A-2D25-009E-5D4EEE16F1FD}"/>
              </a:ext>
            </a:extLst>
          </p:cNvPr>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pic>
        <p:nvPicPr>
          <p:cNvPr id="6" name="Afbeelding 5">
            <a:extLst>
              <a:ext uri="{FF2B5EF4-FFF2-40B4-BE49-F238E27FC236}">
                <a16:creationId xmlns:a16="http://schemas.microsoft.com/office/drawing/2014/main" id="{C4A639A4-266D-E851-4134-73AE10BD516B}"/>
              </a:ext>
            </a:extLst>
          </p:cNvPr>
          <p:cNvPicPr>
            <a:picLocks noChangeAspect="1"/>
          </p:cNvPicPr>
          <p:nvPr/>
        </p:nvPicPr>
        <p:blipFill>
          <a:blip r:embed="rId4"/>
          <a:stretch>
            <a:fillRect/>
          </a:stretch>
        </p:blipFill>
        <p:spPr>
          <a:xfrm>
            <a:off x="4953000" y="1028700"/>
            <a:ext cx="7884985" cy="7545114"/>
          </a:xfrm>
          <a:prstGeom prst="rect">
            <a:avLst/>
          </a:prstGeom>
        </p:spPr>
      </p:pic>
    </p:spTree>
    <p:extLst>
      <p:ext uri="{BB962C8B-B14F-4D97-AF65-F5344CB8AC3E}">
        <p14:creationId xmlns:p14="http://schemas.microsoft.com/office/powerpoint/2010/main" val="3288856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1D07A-1240-A97A-F2B5-B69FE9E52CE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9207E01-724A-64FC-7365-BA79B354BF55}"/>
              </a:ext>
            </a:extLst>
          </p:cNvPr>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a:extLst>
              <a:ext uri="{FF2B5EF4-FFF2-40B4-BE49-F238E27FC236}">
                <a16:creationId xmlns:a16="http://schemas.microsoft.com/office/drawing/2014/main" id="{637E715F-8120-8380-7665-CC2F7119CD19}"/>
              </a:ext>
            </a:extLst>
          </p:cNvPr>
          <p:cNvSpPr txBox="1"/>
          <p:nvPr/>
        </p:nvSpPr>
        <p:spPr>
          <a:xfrm>
            <a:off x="914400" y="1790701"/>
            <a:ext cx="17423880" cy="4678076"/>
          </a:xfrm>
          <a:prstGeom prst="rect">
            <a:avLst/>
          </a:prstGeom>
        </p:spPr>
        <p:txBody>
          <a:bodyPr wrap="square" lIns="0" tIns="0" rIns="0" bIns="0" rtlCol="0" anchor="t">
            <a:spAutoFit/>
          </a:bodyPr>
          <a:lstStyle/>
          <a:p>
            <a:r>
              <a:rPr lang="nl-NL" sz="5400" noProof="0" dirty="0">
                <a:latin typeface="Dover Sans Text" panose="020B0604020202020204" charset="0"/>
              </a:rPr>
              <a:t>Er is ook een uitdrukking </a:t>
            </a:r>
          </a:p>
          <a:p>
            <a:r>
              <a:rPr lang="nl-NL" sz="5400" noProof="0" dirty="0">
                <a:latin typeface="Dover Sans Text" panose="020B0604020202020204" charset="0"/>
              </a:rPr>
              <a:t>waarin </a:t>
            </a:r>
            <a:r>
              <a:rPr lang="nl-NL" sz="5400" i="1" noProof="0" dirty="0">
                <a:latin typeface="Dover Sans Text" panose="020B0604020202020204" charset="0"/>
              </a:rPr>
              <a:t>erwt</a:t>
            </a:r>
            <a:r>
              <a:rPr lang="nl-NL" sz="5400" noProof="0" dirty="0">
                <a:latin typeface="Dover Sans Text" panose="020B0604020202020204" charset="0"/>
              </a:rPr>
              <a:t> voorkomt. </a:t>
            </a:r>
          </a:p>
          <a:p>
            <a:r>
              <a:rPr lang="nl-NL" sz="5400" noProof="0" dirty="0">
                <a:latin typeface="Dover Sans Text" panose="020B0604020202020204" charset="0"/>
              </a:rPr>
              <a:t>Weet jij welke dat is? </a:t>
            </a:r>
            <a:br>
              <a:rPr lang="nl-NL" sz="7200" noProof="0" dirty="0"/>
            </a:br>
            <a:br>
              <a:rPr lang="nl-NL" sz="7200" noProof="0" dirty="0"/>
            </a:br>
            <a:endParaRPr lang="nl-NL" sz="6999" noProof="0" dirty="0">
              <a:solidFill>
                <a:srgbClr val="000000"/>
              </a:solidFill>
              <a:latin typeface="Dover Sans Text"/>
              <a:ea typeface="Dover Sans Text"/>
              <a:cs typeface="Dover Sans Text"/>
              <a:sym typeface="Dover Sans Text"/>
            </a:endParaRPr>
          </a:p>
        </p:txBody>
      </p:sp>
      <p:pic>
        <p:nvPicPr>
          <p:cNvPr id="10" name="Afbeelding 9">
            <a:extLst>
              <a:ext uri="{FF2B5EF4-FFF2-40B4-BE49-F238E27FC236}">
                <a16:creationId xmlns:a16="http://schemas.microsoft.com/office/drawing/2014/main" id="{7E7DF8D7-7D18-597A-DCA1-ECD06D34FC7D}"/>
              </a:ext>
            </a:extLst>
          </p:cNvPr>
          <p:cNvPicPr>
            <a:picLocks noChangeAspect="1"/>
          </p:cNvPicPr>
          <p:nvPr/>
        </p:nvPicPr>
        <p:blipFill>
          <a:blip r:embed="rId4"/>
          <a:stretch>
            <a:fillRect/>
          </a:stretch>
        </p:blipFill>
        <p:spPr>
          <a:xfrm>
            <a:off x="9296400" y="1705612"/>
            <a:ext cx="6096000" cy="7620000"/>
          </a:xfrm>
          <a:prstGeom prst="rect">
            <a:avLst/>
          </a:prstGeom>
        </p:spPr>
      </p:pic>
    </p:spTree>
    <p:extLst>
      <p:ext uri="{BB962C8B-B14F-4D97-AF65-F5344CB8AC3E}">
        <p14:creationId xmlns:p14="http://schemas.microsoft.com/office/powerpoint/2010/main" val="1263896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CB61A-BE05-B42C-54BD-1DCC5EB8A30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516965B-3381-ECD5-4A09-6020E91FA85C}"/>
              </a:ext>
            </a:extLst>
          </p:cNvPr>
          <p:cNvSpPr/>
          <p:nvPr/>
        </p:nvSpPr>
        <p:spPr>
          <a:xfrm>
            <a:off x="14532701" y="307212"/>
            <a:ext cx="3492141" cy="947235"/>
          </a:xfrm>
          <a:custGeom>
            <a:avLst/>
            <a:gdLst/>
            <a:ahLst/>
            <a:cxnLst/>
            <a:rect l="l" t="t" r="r" b="b"/>
            <a:pathLst>
              <a:path w="3492141" h="947235">
                <a:moveTo>
                  <a:pt x="0" y="0"/>
                </a:moveTo>
                <a:lnTo>
                  <a:pt x="3492141" y="0"/>
                </a:lnTo>
                <a:lnTo>
                  <a:pt x="3492141" y="947235"/>
                </a:lnTo>
                <a:lnTo>
                  <a:pt x="0" y="947235"/>
                </a:lnTo>
                <a:lnTo>
                  <a:pt x="0" y="0"/>
                </a:lnTo>
                <a:close/>
              </a:path>
            </a:pathLst>
          </a:custGeom>
          <a:blipFill>
            <a:blip r:embed="rId3"/>
            <a:stretch>
              <a:fillRect/>
            </a:stretch>
          </a:blipFill>
        </p:spPr>
        <p:txBody>
          <a:bodyPr/>
          <a:lstStyle/>
          <a:p>
            <a:endParaRPr lang="nl-NL" noProof="0" dirty="0"/>
          </a:p>
        </p:txBody>
      </p:sp>
      <p:sp>
        <p:nvSpPr>
          <p:cNvPr id="4" name="TextBox 4">
            <a:extLst>
              <a:ext uri="{FF2B5EF4-FFF2-40B4-BE49-F238E27FC236}">
                <a16:creationId xmlns:a16="http://schemas.microsoft.com/office/drawing/2014/main" id="{2FF4A67A-806F-8916-9CD4-61F3747CD888}"/>
              </a:ext>
            </a:extLst>
          </p:cNvPr>
          <p:cNvSpPr txBox="1"/>
          <p:nvPr/>
        </p:nvSpPr>
        <p:spPr>
          <a:xfrm>
            <a:off x="1524000" y="1259209"/>
            <a:ext cx="15542714" cy="6247736"/>
          </a:xfrm>
          <a:prstGeom prst="rect">
            <a:avLst/>
          </a:prstGeom>
        </p:spPr>
        <p:txBody>
          <a:bodyPr lIns="0" tIns="0" rIns="0" bIns="0" rtlCol="0" anchor="t">
            <a:spAutoFit/>
          </a:bodyPr>
          <a:lstStyle/>
          <a:p>
            <a:r>
              <a:rPr lang="nl-NL" sz="4800" noProof="0" dirty="0">
                <a:latin typeface="Dover Sans Text" panose="020B0604020202020204" charset="0"/>
              </a:rPr>
              <a:t>Wat vinden jullie van </a:t>
            </a:r>
          </a:p>
          <a:p>
            <a:r>
              <a:rPr lang="nl-NL" sz="4800" noProof="0" dirty="0">
                <a:latin typeface="Dover Sans Text" panose="020B0604020202020204" charset="0"/>
              </a:rPr>
              <a:t>‘een prins op de erwt’: </a:t>
            </a:r>
          </a:p>
          <a:p>
            <a:r>
              <a:rPr lang="nl-NL" sz="4800" noProof="0" dirty="0">
                <a:latin typeface="Dover Sans Text" panose="020B0604020202020204" charset="0"/>
              </a:rPr>
              <a:t>moet dat ook een </a:t>
            </a:r>
          </a:p>
          <a:p>
            <a:r>
              <a:rPr lang="nl-NL" sz="4800" noProof="0" dirty="0">
                <a:latin typeface="Dover Sans Text" panose="020B0604020202020204" charset="0"/>
              </a:rPr>
              <a:t>uitdrukking worden? </a:t>
            </a:r>
          </a:p>
          <a:p>
            <a:endParaRPr lang="nl-NL" sz="4800" noProof="0" dirty="0">
              <a:latin typeface="Dover Sans Text" panose="020B0604020202020204" charset="0"/>
            </a:endParaRPr>
          </a:p>
          <a:p>
            <a:endParaRPr lang="nl-NL" sz="4800" noProof="0" dirty="0">
              <a:latin typeface="Dover Sans Text" panose="020B0604020202020204" charset="0"/>
            </a:endParaRPr>
          </a:p>
          <a:p>
            <a:endParaRPr lang="nl-NL" sz="4800" noProof="0" dirty="0">
              <a:solidFill>
                <a:srgbClr val="000000"/>
              </a:solidFill>
              <a:latin typeface="Dover Sans Text" panose="020B0604020202020204" charset="0"/>
              <a:ea typeface="Dover Sans Text"/>
              <a:cs typeface="Dover Sans Text"/>
              <a:sym typeface="Dover Sans Text"/>
            </a:endParaRPr>
          </a:p>
          <a:p>
            <a:endParaRPr lang="nl-NL" sz="6999" noProof="0" dirty="0">
              <a:solidFill>
                <a:srgbClr val="000000"/>
              </a:solidFill>
              <a:latin typeface="Dover Sans Text"/>
              <a:ea typeface="Dover Sans Text"/>
              <a:cs typeface="Dover Sans Text"/>
              <a:sym typeface="Dover Sans Text"/>
            </a:endParaRPr>
          </a:p>
        </p:txBody>
      </p:sp>
      <p:pic>
        <p:nvPicPr>
          <p:cNvPr id="12" name="Afbeelding 11">
            <a:extLst>
              <a:ext uri="{FF2B5EF4-FFF2-40B4-BE49-F238E27FC236}">
                <a16:creationId xmlns:a16="http://schemas.microsoft.com/office/drawing/2014/main" id="{30997348-48CE-2C8C-3E97-D39E0EF15D08}"/>
              </a:ext>
            </a:extLst>
          </p:cNvPr>
          <p:cNvPicPr>
            <a:picLocks noChangeAspect="1"/>
          </p:cNvPicPr>
          <p:nvPr/>
        </p:nvPicPr>
        <p:blipFill>
          <a:blip r:embed="rId4"/>
          <a:stretch>
            <a:fillRect/>
          </a:stretch>
        </p:blipFill>
        <p:spPr>
          <a:xfrm>
            <a:off x="8991600" y="1409700"/>
            <a:ext cx="6186488" cy="7815669"/>
          </a:xfrm>
          <a:prstGeom prst="rect">
            <a:avLst/>
          </a:prstGeom>
        </p:spPr>
      </p:pic>
    </p:spTree>
    <p:extLst>
      <p:ext uri="{BB962C8B-B14F-4D97-AF65-F5344CB8AC3E}">
        <p14:creationId xmlns:p14="http://schemas.microsoft.com/office/powerpoint/2010/main" val="488845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66d7a71-9979-493e-8a61-fe2dcc4513dc">
      <Terms xmlns="http://schemas.microsoft.com/office/infopath/2007/PartnerControls"/>
    </lcf76f155ced4ddcb4097134ff3c332f>
    <TaxCatchAll xmlns="4a1f1975-9fea-4721-ad54-e1396f58dcb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606DF4F533AC41AC31BE8C0D2CBE0B" ma:contentTypeVersion="16" ma:contentTypeDescription="Een nieuw document maken." ma:contentTypeScope="" ma:versionID="afe2ee3bfb85001c9030816713b9d1de">
  <xsd:schema xmlns:xsd="http://www.w3.org/2001/XMLSchema" xmlns:xs="http://www.w3.org/2001/XMLSchema" xmlns:p="http://schemas.microsoft.com/office/2006/metadata/properties" xmlns:ns2="e66d7a71-9979-493e-8a61-fe2dcc4513dc" xmlns:ns3="4a1f1975-9fea-4721-ad54-e1396f58dcb5" targetNamespace="http://schemas.microsoft.com/office/2006/metadata/properties" ma:root="true" ma:fieldsID="613a71a6230a022195d6152521b59d73" ns2:_="" ns3:_="">
    <xsd:import namespace="e66d7a71-9979-493e-8a61-fe2dcc4513dc"/>
    <xsd:import namespace="4a1f1975-9fea-4721-ad54-e1396f58dcb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6d7a71-9979-493e-8a61-fe2dcc4513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descrip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Afbeeldingtags" ma:readOnly="false" ma:fieldId="{5cf76f15-5ced-4ddc-b409-7134ff3c332f}" ma:taxonomyMulti="true" ma:sspId="3a402b42-e0ab-428c-83fd-36eed774357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a1f1975-9fea-4721-ad54-e1396f58dcb5"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3188be-0d17-451c-a1c8-55b44fae38ea}" ma:internalName="TaxCatchAll" ma:showField="CatchAllData" ma:web="4a1f1975-9fea-4721-ad54-e1396f58dcb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52AEDB-6DEF-436C-A908-9096387B56BC}">
  <ds:schemaRefs>
    <ds:schemaRef ds:uri="http://schemas.microsoft.com/office/2006/metadata/properties"/>
    <ds:schemaRef ds:uri="http://schemas.microsoft.com/office/infopath/2007/PartnerControls"/>
    <ds:schemaRef ds:uri="e66d7a71-9979-493e-8a61-fe2dcc4513dc"/>
    <ds:schemaRef ds:uri="4a1f1975-9fea-4721-ad54-e1396f58dcb5"/>
    <ds:schemaRef ds:uri="6a4fffdb-0f44-4072-ba88-0e076c01fb40"/>
    <ds:schemaRef ds:uri="57ecad07-614e-49b1-a51e-55ccdaec5828"/>
  </ds:schemaRefs>
</ds:datastoreItem>
</file>

<file path=customXml/itemProps2.xml><?xml version="1.0" encoding="utf-8"?>
<ds:datastoreItem xmlns:ds="http://schemas.openxmlformats.org/officeDocument/2006/customXml" ds:itemID="{BBA6899F-E55F-462B-8F7C-C2767B6CE6A6}">
  <ds:schemaRefs>
    <ds:schemaRef ds:uri="http://schemas.microsoft.com/sharepoint/v3/contenttype/forms"/>
  </ds:schemaRefs>
</ds:datastoreItem>
</file>

<file path=customXml/itemProps3.xml><?xml version="1.0" encoding="utf-8"?>
<ds:datastoreItem xmlns:ds="http://schemas.openxmlformats.org/officeDocument/2006/customXml" ds:itemID="{82FE5423-1621-4409-92A6-A5DB3DC8D0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6d7a71-9979-493e-8a61-fe2dcc4513dc"/>
    <ds:schemaRef ds:uri="4a1f1975-9fea-4721-ad54-e1396f58dc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674</TotalTime>
  <Words>643</Words>
  <Application>Microsoft Office PowerPoint</Application>
  <PresentationFormat>Aangepast</PresentationFormat>
  <Paragraphs>52</Paragraphs>
  <Slides>9</Slides>
  <Notes>9</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9</vt:i4>
      </vt:variant>
    </vt:vector>
  </HeadingPairs>
  <TitlesOfParts>
    <vt:vector size="14" baseType="lpstr">
      <vt:lpstr>Dover Sans Text Bold</vt:lpstr>
      <vt:lpstr>Arial</vt:lpstr>
      <vt:lpstr>Dover Sans Text</vt:lpstr>
      <vt:lpstr>Calibri</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Educatie - Verdwijnt het spreekwoord?</dc:title>
  <dc:creator>Roos de Bruyn</dc:creator>
  <cp:lastModifiedBy>Rutger Kiezebrink</cp:lastModifiedBy>
  <cp:revision>36</cp:revision>
  <dcterms:created xsi:type="dcterms:W3CDTF">2006-08-16T00:00:00Z</dcterms:created>
  <dcterms:modified xsi:type="dcterms:W3CDTF">2026-09-08T07:59:16Z</dcterms:modified>
  <dc:identifier>DAHHBYRheCE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0x01010033606DF4F533AC41AC31BE8C0D2CBE0B</vt:lpwstr>
  </property>
  <property fmtid="{D5CDD505-2E9C-101B-9397-08002B2CF9AE}" pid="3" name="MediaServiceImageTags">
    <vt:lpwstr/>
  </property>
</Properties>
</file>