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72" r:id="rId11"/>
    <p:sldId id="273" r:id="rId12"/>
    <p:sldId id="274" r:id="rId13"/>
    <p:sldId id="275" r:id="rId14"/>
    <p:sldId id="266" r:id="rId15"/>
    <p:sldId id="268" r:id="rId16"/>
    <p:sldId id="269" r:id="rId17"/>
  </p:sldIdLst>
  <p:sldSz cx="18288000" cy="10287000"/>
  <p:notesSz cx="6858000" cy="9144000"/>
  <p:embeddedFontLst>
    <p:embeddedFont>
      <p:font typeface="Coustard" panose="020B0604020202020204" charset="0"/>
      <p:regular r:id="rId19"/>
    </p:embeddedFont>
    <p:embeddedFont>
      <p:font typeface="Glacial Indifference" panose="020B0604020202020204" charset="0"/>
      <p:regular r:id="rId20"/>
    </p:embeddedFont>
    <p:embeddedFont>
      <p:font typeface="Glacial Indifference Bold" panose="020B0604020202020204" charset="0"/>
      <p:regular r:id="rId21"/>
    </p:embeddedFont>
    <p:embeddedFont>
      <p:font typeface="Open Sans Bold" panose="020B0604020202020204" charset="0"/>
      <p:regular r:id="rId22"/>
    </p:embeddedFont>
    <p:embeddedFont>
      <p:font typeface="Ribeye" panose="020B0604020202020204" charset="0"/>
      <p:regular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EE820EB-E62B-76E6-CF55-F6E1872031AE}" name="Louk Röell" initials="LR" userId="S::louk@onzetaal.nl::fcefd4d8-3f59-4040-97ab-b762cea6601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460579-1556-400F-86A2-C9BBCDD9E100}" v="1" dt="2025-09-23T12:57:24.563"/>
    <p1510:client id="{8B9ED128-1AA7-4F49-9868-53F430AB399D}" v="25" dt="2025-09-23T09:29:48.9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882" autoAdjust="0"/>
  </p:normalViewPr>
  <p:slideViewPr>
    <p:cSldViewPr snapToGrid="0">
      <p:cViewPr varScale="1">
        <p:scale>
          <a:sx n="36" d="100"/>
          <a:sy n="36" d="100"/>
        </p:scale>
        <p:origin x="176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te Adriaansen" userId="b57a3f83-33b0-41d1-a980-9298cdd71239" providerId="ADAL" clId="{3B087B40-9217-4100-8C52-974845035D80}"/>
    <pc:docChg chg="undo custSel addSld delSld modSld">
      <pc:chgData name="Jente Adriaansen" userId="b57a3f83-33b0-41d1-a980-9298cdd71239" providerId="ADAL" clId="{3B087B40-9217-4100-8C52-974845035D80}" dt="2025-09-18T08:51:42.556" v="1366" actId="20577"/>
      <pc:docMkLst>
        <pc:docMk/>
      </pc:docMkLst>
      <pc:sldChg chg="modSp mod modAnim modCm modNotesTx">
        <pc:chgData name="Jente Adriaansen" userId="b57a3f83-33b0-41d1-a980-9298cdd71239" providerId="ADAL" clId="{3B087B40-9217-4100-8C52-974845035D80}" dt="2025-09-18T08:50:23.600" v="1365" actId="20577"/>
        <pc:sldMkLst>
          <pc:docMk/>
          <pc:sldMk cId="0" sldId="257"/>
        </pc:sldMkLst>
        <pc:spChg chg="mod">
          <ac:chgData name="Jente Adriaansen" userId="b57a3f83-33b0-41d1-a980-9298cdd71239" providerId="ADAL" clId="{3B087B40-9217-4100-8C52-974845035D80}" dt="2025-09-17T08:52:18.152" v="836" actId="20577"/>
          <ac:spMkLst>
            <pc:docMk/>
            <pc:sldMk cId="0" sldId="257"/>
            <ac:spMk id="2" creationId="{00000000-0000-0000-0000-000000000000}"/>
          </ac:spMkLst>
        </pc:spChg>
        <pc:spChg chg="mod">
          <ac:chgData name="Jente Adriaansen" userId="b57a3f83-33b0-41d1-a980-9298cdd71239" providerId="ADAL" clId="{3B087B40-9217-4100-8C52-974845035D80}" dt="2025-09-18T08:50:23.600" v="1365" actId="20577"/>
          <ac:spMkLst>
            <pc:docMk/>
            <pc:sldMk cId="0" sldId="257"/>
            <ac:spMk id="5" creationId="{00000000-0000-0000-0000-000000000000}"/>
          </ac:spMkLst>
        </pc:spChg>
        <pc:extLst>
          <p:ext xmlns:p="http://schemas.openxmlformats.org/presentationml/2006/main" uri="{D6D511B9-2390-475A-947B-AFAB55BFBCF1}">
            <pc226:cmChg xmlns:pc226="http://schemas.microsoft.com/office/powerpoint/2022/06/main/command" chg="mod">
              <pc226:chgData name="Jente Adriaansen" userId="b57a3f83-33b0-41d1-a980-9298cdd71239" providerId="ADAL" clId="{3B087B40-9217-4100-8C52-974845035D80}" dt="2025-09-17T08:52:18.152" v="836" actId="20577"/>
              <pc2:cmMkLst xmlns:pc2="http://schemas.microsoft.com/office/powerpoint/2019/9/main/command">
                <pc:docMk/>
                <pc:sldMk cId="0" sldId="257"/>
                <pc2:cmMk id="{20D53B1A-1B56-40FF-9538-55455188270A}"/>
              </pc2:cmMkLst>
            </pc226:cmChg>
          </p:ext>
        </pc:extLst>
      </pc:sldChg>
      <pc:sldChg chg="modSp mod">
        <pc:chgData name="Jente Adriaansen" userId="b57a3f83-33b0-41d1-a980-9298cdd71239" providerId="ADAL" clId="{3B087B40-9217-4100-8C52-974845035D80}" dt="2025-09-16T09:07:05.965" v="281" actId="20577"/>
        <pc:sldMkLst>
          <pc:docMk/>
          <pc:sldMk cId="0" sldId="258"/>
        </pc:sldMkLst>
        <pc:spChg chg="mod">
          <ac:chgData name="Jente Adriaansen" userId="b57a3f83-33b0-41d1-a980-9298cdd71239" providerId="ADAL" clId="{3B087B40-9217-4100-8C52-974845035D80}" dt="2025-09-16T09:07:05.965" v="281" actId="20577"/>
          <ac:spMkLst>
            <pc:docMk/>
            <pc:sldMk cId="0" sldId="258"/>
            <ac:spMk id="2" creationId="{00000000-0000-0000-0000-000000000000}"/>
          </ac:spMkLst>
        </pc:spChg>
      </pc:sldChg>
      <pc:sldChg chg="modSp mod modAnim modNotesTx">
        <pc:chgData name="Jente Adriaansen" userId="b57a3f83-33b0-41d1-a980-9298cdd71239" providerId="ADAL" clId="{3B087B40-9217-4100-8C52-974845035D80}" dt="2025-09-17T08:53:59.005" v="879" actId="6549"/>
        <pc:sldMkLst>
          <pc:docMk/>
          <pc:sldMk cId="0" sldId="259"/>
        </pc:sldMkLst>
        <pc:spChg chg="mod">
          <ac:chgData name="Jente Adriaansen" userId="b57a3f83-33b0-41d1-a980-9298cdd71239" providerId="ADAL" clId="{3B087B40-9217-4100-8C52-974845035D80}" dt="2025-09-17T08:52:56.581" v="841" actId="1076"/>
          <ac:spMkLst>
            <pc:docMk/>
            <pc:sldMk cId="0" sldId="259"/>
            <ac:spMk id="4" creationId="{00000000-0000-0000-0000-000000000000}"/>
          </ac:spMkLst>
        </pc:spChg>
        <pc:spChg chg="mod">
          <ac:chgData name="Jente Adriaansen" userId="b57a3f83-33b0-41d1-a980-9298cdd71239" providerId="ADAL" clId="{3B087B40-9217-4100-8C52-974845035D80}" dt="2025-09-16T08:08:38.258" v="33" actId="6549"/>
          <ac:spMkLst>
            <pc:docMk/>
            <pc:sldMk cId="0" sldId="259"/>
            <ac:spMk id="6" creationId="{00000000-0000-0000-0000-000000000000}"/>
          </ac:spMkLst>
        </pc:spChg>
      </pc:sldChg>
      <pc:sldChg chg="modSp modAnim">
        <pc:chgData name="Jente Adriaansen" userId="b57a3f83-33b0-41d1-a980-9298cdd71239" providerId="ADAL" clId="{3B087B40-9217-4100-8C52-974845035D80}" dt="2025-09-16T08:08:34.089" v="32" actId="6549"/>
        <pc:sldMkLst>
          <pc:docMk/>
          <pc:sldMk cId="0" sldId="260"/>
        </pc:sldMkLst>
        <pc:spChg chg="mod">
          <ac:chgData name="Jente Adriaansen" userId="b57a3f83-33b0-41d1-a980-9298cdd71239" providerId="ADAL" clId="{3B087B40-9217-4100-8C52-974845035D80}" dt="2025-09-16T08:08:34.089" v="32" actId="6549"/>
          <ac:spMkLst>
            <pc:docMk/>
            <pc:sldMk cId="0" sldId="260"/>
            <ac:spMk id="6" creationId="{00000000-0000-0000-0000-000000000000}"/>
          </ac:spMkLst>
        </pc:spChg>
      </pc:sldChg>
      <pc:sldChg chg="modSp modAnim">
        <pc:chgData name="Jente Adriaansen" userId="b57a3f83-33b0-41d1-a980-9298cdd71239" providerId="ADAL" clId="{3B087B40-9217-4100-8C52-974845035D80}" dt="2025-09-16T08:08:30.087" v="31" actId="6549"/>
        <pc:sldMkLst>
          <pc:docMk/>
          <pc:sldMk cId="0" sldId="261"/>
        </pc:sldMkLst>
        <pc:spChg chg="mod">
          <ac:chgData name="Jente Adriaansen" userId="b57a3f83-33b0-41d1-a980-9298cdd71239" providerId="ADAL" clId="{3B087B40-9217-4100-8C52-974845035D80}" dt="2025-09-16T08:08:30.087" v="31" actId="6549"/>
          <ac:spMkLst>
            <pc:docMk/>
            <pc:sldMk cId="0" sldId="261"/>
            <ac:spMk id="6" creationId="{00000000-0000-0000-0000-000000000000}"/>
          </ac:spMkLst>
        </pc:spChg>
      </pc:sldChg>
      <pc:sldChg chg="modSp mod modAnim">
        <pc:chgData name="Jente Adriaansen" userId="b57a3f83-33b0-41d1-a980-9298cdd71239" providerId="ADAL" clId="{3B087B40-9217-4100-8C52-974845035D80}" dt="2025-09-17T08:55:01.726" v="908" actId="20577"/>
        <pc:sldMkLst>
          <pc:docMk/>
          <pc:sldMk cId="0" sldId="262"/>
        </pc:sldMkLst>
        <pc:spChg chg="mod">
          <ac:chgData name="Jente Adriaansen" userId="b57a3f83-33b0-41d1-a980-9298cdd71239" providerId="ADAL" clId="{3B087B40-9217-4100-8C52-974845035D80}" dt="2025-09-17T08:55:01.726" v="908" actId="20577"/>
          <ac:spMkLst>
            <pc:docMk/>
            <pc:sldMk cId="0" sldId="262"/>
            <ac:spMk id="4" creationId="{00000000-0000-0000-0000-000000000000}"/>
          </ac:spMkLst>
        </pc:spChg>
        <pc:spChg chg="mod">
          <ac:chgData name="Jente Adriaansen" userId="b57a3f83-33b0-41d1-a980-9298cdd71239" providerId="ADAL" clId="{3B087B40-9217-4100-8C52-974845035D80}" dt="2025-09-17T08:54:58.442" v="898" actId="20577"/>
          <ac:spMkLst>
            <pc:docMk/>
            <pc:sldMk cId="0" sldId="262"/>
            <ac:spMk id="5" creationId="{00000000-0000-0000-0000-000000000000}"/>
          </ac:spMkLst>
        </pc:spChg>
        <pc:spChg chg="mod">
          <ac:chgData name="Jente Adriaansen" userId="b57a3f83-33b0-41d1-a980-9298cdd71239" providerId="ADAL" clId="{3B087B40-9217-4100-8C52-974845035D80}" dt="2025-09-16T08:08:26.802" v="30" actId="6549"/>
          <ac:spMkLst>
            <pc:docMk/>
            <pc:sldMk cId="0" sldId="262"/>
            <ac:spMk id="6" creationId="{00000000-0000-0000-0000-000000000000}"/>
          </ac:spMkLst>
        </pc:spChg>
      </pc:sldChg>
      <pc:sldChg chg="modSp mod modAnim">
        <pc:chgData name="Jente Adriaansen" userId="b57a3f83-33b0-41d1-a980-9298cdd71239" providerId="ADAL" clId="{3B087B40-9217-4100-8C52-974845035D80}" dt="2025-09-17T08:56:17.378" v="938" actId="20577"/>
        <pc:sldMkLst>
          <pc:docMk/>
          <pc:sldMk cId="0" sldId="263"/>
        </pc:sldMkLst>
        <pc:spChg chg="mod">
          <ac:chgData name="Jente Adriaansen" userId="b57a3f83-33b0-41d1-a980-9298cdd71239" providerId="ADAL" clId="{3B087B40-9217-4100-8C52-974845035D80}" dt="2025-09-17T08:56:10.238" v="918" actId="20577"/>
          <ac:spMkLst>
            <pc:docMk/>
            <pc:sldMk cId="0" sldId="263"/>
            <ac:spMk id="4" creationId="{00000000-0000-0000-0000-000000000000}"/>
          </ac:spMkLst>
        </pc:spChg>
        <pc:spChg chg="mod">
          <ac:chgData name="Jente Adriaansen" userId="b57a3f83-33b0-41d1-a980-9298cdd71239" providerId="ADAL" clId="{3B087B40-9217-4100-8C52-974845035D80}" dt="2025-09-17T08:56:17.378" v="938" actId="20577"/>
          <ac:spMkLst>
            <pc:docMk/>
            <pc:sldMk cId="0" sldId="263"/>
            <ac:spMk id="5" creationId="{00000000-0000-0000-0000-000000000000}"/>
          </ac:spMkLst>
        </pc:spChg>
        <pc:spChg chg="mod">
          <ac:chgData name="Jente Adriaansen" userId="b57a3f83-33b0-41d1-a980-9298cdd71239" providerId="ADAL" clId="{3B087B40-9217-4100-8C52-974845035D80}" dt="2025-09-16T08:08:22.757" v="29" actId="6549"/>
          <ac:spMkLst>
            <pc:docMk/>
            <pc:sldMk cId="0" sldId="263"/>
            <ac:spMk id="6" creationId="{00000000-0000-0000-0000-000000000000}"/>
          </ac:spMkLst>
        </pc:spChg>
      </pc:sldChg>
      <pc:sldChg chg="modSp mod modNotesTx">
        <pc:chgData name="Jente Adriaansen" userId="b57a3f83-33b0-41d1-a980-9298cdd71239" providerId="ADAL" clId="{3B087B40-9217-4100-8C52-974845035D80}" dt="2025-09-17T09:31:15.233" v="1272" actId="20577"/>
        <pc:sldMkLst>
          <pc:docMk/>
          <pc:sldMk cId="0" sldId="264"/>
        </pc:sldMkLst>
        <pc:spChg chg="mod">
          <ac:chgData name="Jente Adriaansen" userId="b57a3f83-33b0-41d1-a980-9298cdd71239" providerId="ADAL" clId="{3B087B40-9217-4100-8C52-974845035D80}" dt="2025-09-16T09:08:49.920" v="350" actId="20577"/>
          <ac:spMkLst>
            <pc:docMk/>
            <pc:sldMk cId="0" sldId="264"/>
            <ac:spMk id="2" creationId="{00000000-0000-0000-0000-000000000000}"/>
          </ac:spMkLst>
        </pc:spChg>
      </pc:sldChg>
      <pc:sldChg chg="del modNotesTx">
        <pc:chgData name="Jente Adriaansen" userId="b57a3f83-33b0-41d1-a980-9298cdd71239" providerId="ADAL" clId="{3B087B40-9217-4100-8C52-974845035D80}" dt="2025-09-16T11:51:36.859" v="595" actId="2696"/>
        <pc:sldMkLst>
          <pc:docMk/>
          <pc:sldMk cId="0" sldId="265"/>
        </pc:sldMkLst>
      </pc:sldChg>
      <pc:sldChg chg="modSp mod modNotesTx">
        <pc:chgData name="Jente Adriaansen" userId="b57a3f83-33b0-41d1-a980-9298cdd71239" providerId="ADAL" clId="{3B087B40-9217-4100-8C52-974845035D80}" dt="2025-09-17T09:40:27.818" v="1362" actId="1035"/>
        <pc:sldMkLst>
          <pc:docMk/>
          <pc:sldMk cId="0" sldId="266"/>
        </pc:sldMkLst>
        <pc:spChg chg="mod">
          <ac:chgData name="Jente Adriaansen" userId="b57a3f83-33b0-41d1-a980-9298cdd71239" providerId="ADAL" clId="{3B087B40-9217-4100-8C52-974845035D80}" dt="2025-09-17T09:40:27.818" v="1362" actId="1035"/>
          <ac:spMkLst>
            <pc:docMk/>
            <pc:sldMk cId="0" sldId="266"/>
            <ac:spMk id="6" creationId="{00000000-0000-0000-0000-000000000000}"/>
          </ac:spMkLst>
        </pc:spChg>
        <pc:grpChg chg="mod">
          <ac:chgData name="Jente Adriaansen" userId="b57a3f83-33b0-41d1-a980-9298cdd71239" providerId="ADAL" clId="{3B087B40-9217-4100-8C52-974845035D80}" dt="2025-09-17T09:40:27.818" v="1362" actId="1035"/>
          <ac:grpSpMkLst>
            <pc:docMk/>
            <pc:sldMk cId="0" sldId="266"/>
            <ac:grpSpMk id="2" creationId="{00000000-0000-0000-0000-000000000000}"/>
          </ac:grpSpMkLst>
        </pc:grpChg>
      </pc:sldChg>
      <pc:sldChg chg="del modNotesTx">
        <pc:chgData name="Jente Adriaansen" userId="b57a3f83-33b0-41d1-a980-9298cdd71239" providerId="ADAL" clId="{3B087B40-9217-4100-8C52-974845035D80}" dt="2025-09-17T09:36:48.960" v="1280" actId="2696"/>
        <pc:sldMkLst>
          <pc:docMk/>
          <pc:sldMk cId="0" sldId="267"/>
        </pc:sldMkLst>
      </pc:sldChg>
      <pc:sldChg chg="addSp delSp modSp mod modAnim modNotesTx">
        <pc:chgData name="Jente Adriaansen" userId="b57a3f83-33b0-41d1-a980-9298cdd71239" providerId="ADAL" clId="{3B087B40-9217-4100-8C52-974845035D80}" dt="2025-09-17T09:20:36.758" v="1152" actId="20577"/>
        <pc:sldMkLst>
          <pc:docMk/>
          <pc:sldMk cId="0" sldId="268"/>
        </pc:sldMkLst>
        <pc:spChg chg="mod">
          <ac:chgData name="Jente Adriaansen" userId="b57a3f83-33b0-41d1-a980-9298cdd71239" providerId="ADAL" clId="{3B087B40-9217-4100-8C52-974845035D80}" dt="2025-09-17T09:14:09.425" v="1067" actId="1076"/>
          <ac:spMkLst>
            <pc:docMk/>
            <pc:sldMk cId="0" sldId="268"/>
            <ac:spMk id="6" creationId="{00000000-0000-0000-0000-000000000000}"/>
          </ac:spMkLst>
        </pc:spChg>
        <pc:spChg chg="add mod">
          <ac:chgData name="Jente Adriaansen" userId="b57a3f83-33b0-41d1-a980-9298cdd71239" providerId="ADAL" clId="{3B087B40-9217-4100-8C52-974845035D80}" dt="2025-09-17T09:10:32.176" v="1012" actId="1037"/>
          <ac:spMkLst>
            <pc:docMk/>
            <pc:sldMk cId="0" sldId="268"/>
            <ac:spMk id="11" creationId="{062CF4C2-7ED4-88B0-4249-88037CCF717D}"/>
          </ac:spMkLst>
        </pc:spChg>
        <pc:spChg chg="add mod">
          <ac:chgData name="Jente Adriaansen" userId="b57a3f83-33b0-41d1-a980-9298cdd71239" providerId="ADAL" clId="{3B087B40-9217-4100-8C52-974845035D80}" dt="2025-09-17T09:10:32.176" v="1012" actId="1037"/>
          <ac:spMkLst>
            <pc:docMk/>
            <pc:sldMk cId="0" sldId="268"/>
            <ac:spMk id="14" creationId="{C1E2AAC9-8646-71F9-40C8-464891F13965}"/>
          </ac:spMkLst>
        </pc:spChg>
        <pc:spChg chg="add mod">
          <ac:chgData name="Jente Adriaansen" userId="b57a3f83-33b0-41d1-a980-9298cdd71239" providerId="ADAL" clId="{3B087B40-9217-4100-8C52-974845035D80}" dt="2025-09-17T09:10:32.176" v="1012" actId="1037"/>
          <ac:spMkLst>
            <pc:docMk/>
            <pc:sldMk cId="0" sldId="268"/>
            <ac:spMk id="16" creationId="{A2186CD5-3F56-6349-CBFC-B1AC512998EC}"/>
          </ac:spMkLst>
        </pc:spChg>
        <pc:spChg chg="add mod">
          <ac:chgData name="Jente Adriaansen" userId="b57a3f83-33b0-41d1-a980-9298cdd71239" providerId="ADAL" clId="{3B087B40-9217-4100-8C52-974845035D80}" dt="2025-09-17T09:10:32.176" v="1012" actId="1037"/>
          <ac:spMkLst>
            <pc:docMk/>
            <pc:sldMk cId="0" sldId="268"/>
            <ac:spMk id="18" creationId="{84AD5C97-DF32-60E3-FFEF-502730C315F3}"/>
          </ac:spMkLst>
        </pc:spChg>
        <pc:spChg chg="add mod">
          <ac:chgData name="Jente Adriaansen" userId="b57a3f83-33b0-41d1-a980-9298cdd71239" providerId="ADAL" clId="{3B087B40-9217-4100-8C52-974845035D80}" dt="2025-09-17T09:11:17.627" v="1020" actId="1076"/>
          <ac:spMkLst>
            <pc:docMk/>
            <pc:sldMk cId="0" sldId="268"/>
            <ac:spMk id="20" creationId="{144D4112-EBB4-3183-F7CC-D35AF8894CA6}"/>
          </ac:spMkLst>
        </pc:spChg>
        <pc:spChg chg="add mod">
          <ac:chgData name="Jente Adriaansen" userId="b57a3f83-33b0-41d1-a980-9298cdd71239" providerId="ADAL" clId="{3B087B40-9217-4100-8C52-974845035D80}" dt="2025-09-17T09:14:31.512" v="1069" actId="20577"/>
          <ac:spMkLst>
            <pc:docMk/>
            <pc:sldMk cId="0" sldId="268"/>
            <ac:spMk id="22" creationId="{4CBECF40-E9FB-8406-EFA4-F4C05A2EA8F3}"/>
          </ac:spMkLst>
        </pc:spChg>
        <pc:spChg chg="add mod">
          <ac:chgData name="Jente Adriaansen" userId="b57a3f83-33b0-41d1-a980-9298cdd71239" providerId="ADAL" clId="{3B087B40-9217-4100-8C52-974845035D80}" dt="2025-09-17T09:12:48.326" v="1044" actId="1076"/>
          <ac:spMkLst>
            <pc:docMk/>
            <pc:sldMk cId="0" sldId="268"/>
            <ac:spMk id="24" creationId="{B86FD392-AC7F-1C18-91F0-69E5086FA8F7}"/>
          </ac:spMkLst>
        </pc:spChg>
        <pc:spChg chg="add mod">
          <ac:chgData name="Jente Adriaansen" userId="b57a3f83-33b0-41d1-a980-9298cdd71239" providerId="ADAL" clId="{3B087B40-9217-4100-8C52-974845035D80}" dt="2025-09-17T09:13:08.301" v="1050" actId="1076"/>
          <ac:spMkLst>
            <pc:docMk/>
            <pc:sldMk cId="0" sldId="268"/>
            <ac:spMk id="26" creationId="{DB7727C3-E466-02F4-2832-E222EDF11CCF}"/>
          </ac:spMkLst>
        </pc:spChg>
        <pc:spChg chg="add mod">
          <ac:chgData name="Jente Adriaansen" userId="b57a3f83-33b0-41d1-a980-9298cdd71239" providerId="ADAL" clId="{3B087B40-9217-4100-8C52-974845035D80}" dt="2025-09-17T09:13:29.212" v="1059" actId="1076"/>
          <ac:spMkLst>
            <pc:docMk/>
            <pc:sldMk cId="0" sldId="268"/>
            <ac:spMk id="28" creationId="{5C09C5DA-B614-376A-1E03-DEA1B57FCFC6}"/>
          </ac:spMkLst>
        </pc:spChg>
        <pc:spChg chg="add mod">
          <ac:chgData name="Jente Adriaansen" userId="b57a3f83-33b0-41d1-a980-9298cdd71239" providerId="ADAL" clId="{3B087B40-9217-4100-8C52-974845035D80}" dt="2025-09-17T09:14:00.928" v="1066" actId="1076"/>
          <ac:spMkLst>
            <pc:docMk/>
            <pc:sldMk cId="0" sldId="268"/>
            <ac:spMk id="32" creationId="{79B5A742-F674-7346-87F5-98AAE53F3EA5}"/>
          </ac:spMkLst>
        </pc:spChg>
      </pc:sldChg>
      <pc:sldChg chg="modSp mod">
        <pc:chgData name="Jente Adriaansen" userId="b57a3f83-33b0-41d1-a980-9298cdd71239" providerId="ADAL" clId="{3B087B40-9217-4100-8C52-974845035D80}" dt="2025-09-18T08:51:42.556" v="1366" actId="20577"/>
        <pc:sldMkLst>
          <pc:docMk/>
          <pc:sldMk cId="0" sldId="269"/>
        </pc:sldMkLst>
        <pc:spChg chg="mod">
          <ac:chgData name="Jente Adriaansen" userId="b57a3f83-33b0-41d1-a980-9298cdd71239" providerId="ADAL" clId="{3B087B40-9217-4100-8C52-974845035D80}" dt="2025-09-18T08:51:42.556" v="1366" actId="20577"/>
          <ac:spMkLst>
            <pc:docMk/>
            <pc:sldMk cId="0" sldId="269"/>
            <ac:spMk id="13" creationId="{00000000-0000-0000-0000-000000000000}"/>
          </ac:spMkLst>
        </pc:spChg>
      </pc:sldChg>
      <pc:sldChg chg="add del modNotesTx">
        <pc:chgData name="Jente Adriaansen" userId="b57a3f83-33b0-41d1-a980-9298cdd71239" providerId="ADAL" clId="{3B087B40-9217-4100-8C52-974845035D80}" dt="2025-09-16T11:52:16.294" v="601" actId="2696"/>
        <pc:sldMkLst>
          <pc:docMk/>
          <pc:sldMk cId="2863450203" sldId="270"/>
        </pc:sldMkLst>
      </pc:sldChg>
      <pc:sldChg chg="new del">
        <pc:chgData name="Jente Adriaansen" userId="b57a3f83-33b0-41d1-a980-9298cdd71239" providerId="ADAL" clId="{3B087B40-9217-4100-8C52-974845035D80}" dt="2025-09-16T11:51:25.150" v="593" actId="47"/>
        <pc:sldMkLst>
          <pc:docMk/>
          <pc:sldMk cId="2198360892" sldId="271"/>
        </pc:sldMkLst>
      </pc:sldChg>
      <pc:sldChg chg="add">
        <pc:chgData name="Jente Adriaansen" userId="b57a3f83-33b0-41d1-a980-9298cdd71239" providerId="ADAL" clId="{3B087B40-9217-4100-8C52-974845035D80}" dt="2025-09-16T11:51:22.395" v="592"/>
        <pc:sldMkLst>
          <pc:docMk/>
          <pc:sldMk cId="0" sldId="272"/>
        </pc:sldMkLst>
      </pc:sldChg>
      <pc:sldChg chg="addSp delSp modSp add mod modNotesTx">
        <pc:chgData name="Jente Adriaansen" userId="b57a3f83-33b0-41d1-a980-9298cdd71239" providerId="ADAL" clId="{3B087B40-9217-4100-8C52-974845035D80}" dt="2025-09-16T11:56:42.828" v="820" actId="1076"/>
        <pc:sldMkLst>
          <pc:docMk/>
          <pc:sldMk cId="3554206424" sldId="273"/>
        </pc:sldMkLst>
        <pc:picChg chg="add mod">
          <ac:chgData name="Jente Adriaansen" userId="b57a3f83-33b0-41d1-a980-9298cdd71239" providerId="ADAL" clId="{3B087B40-9217-4100-8C52-974845035D80}" dt="2025-09-16T11:56:42.828" v="820" actId="1076"/>
          <ac:picMkLst>
            <pc:docMk/>
            <pc:sldMk cId="3554206424" sldId="273"/>
            <ac:picMk id="14" creationId="{E59FF29D-83B1-3A1C-3FE1-AC47D4AA0284}"/>
          </ac:picMkLst>
        </pc:picChg>
      </pc:sldChg>
      <pc:sldChg chg="addSp delSp modSp add mod modNotesTx">
        <pc:chgData name="Jente Adriaansen" userId="b57a3f83-33b0-41d1-a980-9298cdd71239" providerId="ADAL" clId="{3B087B40-9217-4100-8C52-974845035D80}" dt="2025-09-16T11:57:06.391" v="822" actId="1076"/>
        <pc:sldMkLst>
          <pc:docMk/>
          <pc:sldMk cId="3951229543" sldId="274"/>
        </pc:sldMkLst>
        <pc:picChg chg="add mod">
          <ac:chgData name="Jente Adriaansen" userId="b57a3f83-33b0-41d1-a980-9298cdd71239" providerId="ADAL" clId="{3B087B40-9217-4100-8C52-974845035D80}" dt="2025-09-16T11:57:06.391" v="822" actId="1076"/>
          <ac:picMkLst>
            <pc:docMk/>
            <pc:sldMk cId="3951229543" sldId="274"/>
            <ac:picMk id="14" creationId="{330B00BD-EF2F-7337-3BDF-62927F98AAD2}"/>
          </ac:picMkLst>
        </pc:picChg>
      </pc:sldChg>
      <pc:sldChg chg="addSp delSp modSp add mod modNotesTx">
        <pc:chgData name="Jente Adriaansen" userId="b57a3f83-33b0-41d1-a980-9298cdd71239" providerId="ADAL" clId="{3B087B40-9217-4100-8C52-974845035D80}" dt="2025-09-16T11:57:20.223" v="824" actId="1076"/>
        <pc:sldMkLst>
          <pc:docMk/>
          <pc:sldMk cId="3381862239" sldId="275"/>
        </pc:sldMkLst>
        <pc:picChg chg="add mod">
          <ac:chgData name="Jente Adriaansen" userId="b57a3f83-33b0-41d1-a980-9298cdd71239" providerId="ADAL" clId="{3B087B40-9217-4100-8C52-974845035D80}" dt="2025-09-16T11:57:20.223" v="824" actId="1076"/>
          <ac:picMkLst>
            <pc:docMk/>
            <pc:sldMk cId="3381862239" sldId="275"/>
            <ac:picMk id="14" creationId="{BF9A19E9-1636-13D2-0798-09B81E06F6AB}"/>
          </ac:picMkLst>
        </pc:picChg>
      </pc:sldChg>
    </pc:docChg>
  </pc:docChgLst>
  <pc:docChgLst>
    <pc:chgData name="Jente Adriaansen" userId="3de66556a0401c0d" providerId="LiveId" clId="{EB8310EE-2CDC-4C82-AC57-270607A7B830}"/>
    <pc:docChg chg="undo custSel modSld">
      <pc:chgData name="Jente Adriaansen" userId="3de66556a0401c0d" providerId="LiveId" clId="{EB8310EE-2CDC-4C82-AC57-270607A7B830}" dt="2025-09-11T21:33:01.746" v="12" actId="1076"/>
      <pc:docMkLst>
        <pc:docMk/>
      </pc:docMkLst>
      <pc:sldChg chg="addSp delSp modSp mod">
        <pc:chgData name="Jente Adriaansen" userId="3de66556a0401c0d" providerId="LiveId" clId="{EB8310EE-2CDC-4C82-AC57-270607A7B830}" dt="2025-09-11T21:33:01.746" v="12" actId="1076"/>
        <pc:sldMkLst>
          <pc:docMk/>
          <pc:sldMk cId="0" sldId="264"/>
        </pc:sldMkLst>
        <pc:picChg chg="add mod modCrop">
          <ac:chgData name="Jente Adriaansen" userId="3de66556a0401c0d" providerId="LiveId" clId="{EB8310EE-2CDC-4C82-AC57-270607A7B830}" dt="2025-09-11T21:33:01.746" v="12" actId="1076"/>
          <ac:picMkLst>
            <pc:docMk/>
            <pc:sldMk cId="0" sldId="264"/>
            <ac:picMk id="16" creationId="{96EDBBE3-926F-9F33-5D2D-56D7B5E20827}"/>
          </ac:picMkLst>
        </pc:picChg>
      </pc:sldChg>
    </pc:docChg>
  </pc:docChgLst>
  <pc:docChgLst>
    <pc:chgData name="Jente Adriaansen" userId="b57a3f83-33b0-41d1-a980-9298cdd71239" providerId="ADAL" clId="{8B9ED128-1AA7-4F49-9868-53F430AB399D}"/>
    <pc:docChg chg="undo redo custSel modSld">
      <pc:chgData name="Jente Adriaansen" userId="b57a3f83-33b0-41d1-a980-9298cdd71239" providerId="ADAL" clId="{8B9ED128-1AA7-4F49-9868-53F430AB399D}" dt="2025-09-23T09:31:51.675" v="556" actId="20577"/>
      <pc:docMkLst>
        <pc:docMk/>
      </pc:docMkLst>
      <pc:sldChg chg="addSp delSp modSp mod">
        <pc:chgData name="Jente Adriaansen" userId="b57a3f83-33b0-41d1-a980-9298cdd71239" providerId="ADAL" clId="{8B9ED128-1AA7-4F49-9868-53F430AB399D}" dt="2025-09-23T09:15:39.383" v="428" actId="1076"/>
        <pc:sldMkLst>
          <pc:docMk/>
          <pc:sldMk cId="0" sldId="256"/>
        </pc:sldMkLst>
        <pc:spChg chg="mod">
          <ac:chgData name="Jente Adriaansen" userId="b57a3f83-33b0-41d1-a980-9298cdd71239" providerId="ADAL" clId="{8B9ED128-1AA7-4F49-9868-53F430AB399D}" dt="2025-09-23T08:48:01.610" v="272" actId="1036"/>
          <ac:spMkLst>
            <pc:docMk/>
            <pc:sldMk cId="0" sldId="256"/>
            <ac:spMk id="4" creationId="{00000000-0000-0000-0000-000000000000}"/>
          </ac:spMkLst>
        </pc:spChg>
        <pc:picChg chg="add del mod">
          <ac:chgData name="Jente Adriaansen" userId="b57a3f83-33b0-41d1-a980-9298cdd71239" providerId="ADAL" clId="{8B9ED128-1AA7-4F49-9868-53F430AB399D}" dt="2025-09-23T09:14:31.358" v="425" actId="478"/>
          <ac:picMkLst>
            <pc:docMk/>
            <pc:sldMk cId="0" sldId="256"/>
            <ac:picMk id="5" creationId="{2725D206-074B-D290-2A3D-F62AD5948DBD}"/>
          </ac:picMkLst>
        </pc:picChg>
        <pc:picChg chg="del">
          <ac:chgData name="Jente Adriaansen" userId="b57a3f83-33b0-41d1-a980-9298cdd71239" providerId="ADAL" clId="{8B9ED128-1AA7-4F49-9868-53F430AB399D}" dt="2025-09-23T08:46:59.972" v="240" actId="478"/>
          <ac:picMkLst>
            <pc:docMk/>
            <pc:sldMk cId="0" sldId="256"/>
            <ac:picMk id="6" creationId="{D7F1EBB4-8AB2-E409-8B85-6D78104DBF18}"/>
          </ac:picMkLst>
        </pc:picChg>
        <pc:picChg chg="add mod">
          <ac:chgData name="Jente Adriaansen" userId="b57a3f83-33b0-41d1-a980-9298cdd71239" providerId="ADAL" clId="{8B9ED128-1AA7-4F49-9868-53F430AB399D}" dt="2025-09-23T09:15:39.383" v="428" actId="1076"/>
          <ac:picMkLst>
            <pc:docMk/>
            <pc:sldMk cId="0" sldId="256"/>
            <ac:picMk id="8" creationId="{D2F82032-4870-2A4C-927C-3840F0EF9B03}"/>
          </ac:picMkLst>
        </pc:picChg>
      </pc:sldChg>
      <pc:sldChg chg="addSp delSp modSp mod">
        <pc:chgData name="Jente Adriaansen" userId="b57a3f83-33b0-41d1-a980-9298cdd71239" providerId="ADAL" clId="{8B9ED128-1AA7-4F49-9868-53F430AB399D}" dt="2025-09-23T09:29:48.990" v="534" actId="20577"/>
        <pc:sldMkLst>
          <pc:docMk/>
          <pc:sldMk cId="0" sldId="257"/>
        </pc:sldMkLst>
        <pc:spChg chg="del">
          <ac:chgData name="Jente Adriaansen" userId="b57a3f83-33b0-41d1-a980-9298cdd71239" providerId="ADAL" clId="{8B9ED128-1AA7-4F49-9868-53F430AB399D}" dt="2025-09-23T08:38:49.440" v="10" actId="478"/>
          <ac:spMkLst>
            <pc:docMk/>
            <pc:sldMk cId="0" sldId="257"/>
            <ac:spMk id="4" creationId="{00000000-0000-0000-0000-000000000000}"/>
          </ac:spMkLst>
        </pc:spChg>
        <pc:spChg chg="mod">
          <ac:chgData name="Jente Adriaansen" userId="b57a3f83-33b0-41d1-a980-9298cdd71239" providerId="ADAL" clId="{8B9ED128-1AA7-4F49-9868-53F430AB399D}" dt="2025-09-23T09:29:48.990" v="534" actId="20577"/>
          <ac:spMkLst>
            <pc:docMk/>
            <pc:sldMk cId="0" sldId="257"/>
            <ac:spMk id="5" creationId="{00000000-0000-0000-0000-000000000000}"/>
          </ac:spMkLst>
        </pc:spChg>
        <pc:spChg chg="del mod">
          <ac:chgData name="Jente Adriaansen" userId="b57a3f83-33b0-41d1-a980-9298cdd71239" providerId="ADAL" clId="{8B9ED128-1AA7-4F49-9868-53F430AB399D}" dt="2025-09-23T08:37:44.094" v="1" actId="478"/>
          <ac:spMkLst>
            <pc:docMk/>
            <pc:sldMk cId="0" sldId="257"/>
            <ac:spMk id="6" creationId="{00000000-0000-0000-0000-000000000000}"/>
          </ac:spMkLst>
        </pc:spChg>
        <pc:spChg chg="add del mod">
          <ac:chgData name="Jente Adriaansen" userId="b57a3f83-33b0-41d1-a980-9298cdd71239" providerId="ADAL" clId="{8B9ED128-1AA7-4F49-9868-53F430AB399D}" dt="2025-09-23T08:37:48.974" v="5" actId="478"/>
          <ac:spMkLst>
            <pc:docMk/>
            <pc:sldMk cId="0" sldId="257"/>
            <ac:spMk id="8" creationId="{AE8D8BA5-ED6B-186E-96CA-A8977F93860F}"/>
          </ac:spMkLst>
        </pc:spChg>
        <pc:picChg chg="add mod">
          <ac:chgData name="Jente Adriaansen" userId="b57a3f83-33b0-41d1-a980-9298cdd71239" providerId="ADAL" clId="{8B9ED128-1AA7-4F49-9868-53F430AB399D}" dt="2025-09-23T08:40:47.211" v="239" actId="1038"/>
          <ac:picMkLst>
            <pc:docMk/>
            <pc:sldMk cId="0" sldId="257"/>
            <ac:picMk id="10" creationId="{0965D1C3-7180-076B-A457-1A3D1D3D8815}"/>
          </ac:picMkLst>
        </pc:picChg>
        <pc:picChg chg="add del mod">
          <ac:chgData name="Jente Adriaansen" userId="b57a3f83-33b0-41d1-a980-9298cdd71239" providerId="ADAL" clId="{8B9ED128-1AA7-4F49-9868-53F430AB399D}" dt="2025-09-23T08:39:43.373" v="19" actId="478"/>
          <ac:picMkLst>
            <pc:docMk/>
            <pc:sldMk cId="0" sldId="257"/>
            <ac:picMk id="12" creationId="{DA83427D-6ED9-CA15-F894-E06BFFDBE6B0}"/>
          </ac:picMkLst>
        </pc:picChg>
        <pc:picChg chg="add del mod">
          <ac:chgData name="Jente Adriaansen" userId="b57a3f83-33b0-41d1-a980-9298cdd71239" providerId="ADAL" clId="{8B9ED128-1AA7-4F49-9868-53F430AB399D}" dt="2025-09-23T08:40:25.796" v="119" actId="478"/>
          <ac:picMkLst>
            <pc:docMk/>
            <pc:sldMk cId="0" sldId="257"/>
            <ac:picMk id="13" creationId="{13AD8336-95D7-EF6A-A3BB-2240F18FB4A6}"/>
          </ac:picMkLst>
        </pc:picChg>
        <pc:picChg chg="add mod">
          <ac:chgData name="Jente Adriaansen" userId="b57a3f83-33b0-41d1-a980-9298cdd71239" providerId="ADAL" clId="{8B9ED128-1AA7-4F49-9868-53F430AB399D}" dt="2025-09-23T08:40:40.987" v="236" actId="1038"/>
          <ac:picMkLst>
            <pc:docMk/>
            <pc:sldMk cId="0" sldId="257"/>
            <ac:picMk id="14" creationId="{7AC0F327-81B2-B683-7156-3FB1CCDA81E6}"/>
          </ac:picMkLst>
        </pc:picChg>
      </pc:sldChg>
      <pc:sldChg chg="addSp delSp modSp mod">
        <pc:chgData name="Jente Adriaansen" userId="b57a3f83-33b0-41d1-a980-9298cdd71239" providerId="ADAL" clId="{8B9ED128-1AA7-4F49-9868-53F430AB399D}" dt="2025-09-23T09:28:06.969" v="514" actId="20577"/>
        <pc:sldMkLst>
          <pc:docMk/>
          <pc:sldMk cId="0" sldId="258"/>
        </pc:sldMkLst>
        <pc:spChg chg="mod">
          <ac:chgData name="Jente Adriaansen" userId="b57a3f83-33b0-41d1-a980-9298cdd71239" providerId="ADAL" clId="{8B9ED128-1AA7-4F49-9868-53F430AB399D}" dt="2025-09-23T09:28:06.969" v="514" actId="20577"/>
          <ac:spMkLst>
            <pc:docMk/>
            <pc:sldMk cId="0" sldId="258"/>
            <ac:spMk id="2" creationId="{00000000-0000-0000-0000-000000000000}"/>
          </ac:spMkLst>
        </pc:spChg>
        <pc:spChg chg="mod">
          <ac:chgData name="Jente Adriaansen" userId="b57a3f83-33b0-41d1-a980-9298cdd71239" providerId="ADAL" clId="{8B9ED128-1AA7-4F49-9868-53F430AB399D}" dt="2025-09-23T09:14:21.494" v="424" actId="1036"/>
          <ac:spMkLst>
            <pc:docMk/>
            <pc:sldMk cId="0" sldId="258"/>
            <ac:spMk id="6" creationId="{00000000-0000-0000-0000-000000000000}"/>
          </ac:spMkLst>
        </pc:spChg>
        <pc:spChg chg="mod">
          <ac:chgData name="Jente Adriaansen" userId="b57a3f83-33b0-41d1-a980-9298cdd71239" providerId="ADAL" clId="{8B9ED128-1AA7-4F49-9868-53F430AB399D}" dt="2025-09-23T09:11:58.270" v="394"/>
          <ac:spMkLst>
            <pc:docMk/>
            <pc:sldMk cId="0" sldId="258"/>
            <ac:spMk id="17" creationId="{E406474D-885D-F96E-7984-5ABAE0A57F06}"/>
          </ac:spMkLst>
        </pc:spChg>
        <pc:spChg chg="mod">
          <ac:chgData name="Jente Adriaansen" userId="b57a3f83-33b0-41d1-a980-9298cdd71239" providerId="ADAL" clId="{8B9ED128-1AA7-4F49-9868-53F430AB399D}" dt="2025-09-23T09:11:58.270" v="394"/>
          <ac:spMkLst>
            <pc:docMk/>
            <pc:sldMk cId="0" sldId="258"/>
            <ac:spMk id="18" creationId="{4C117F8C-A5EF-2250-5187-F2FF2CC6A75C}"/>
          </ac:spMkLst>
        </pc:spChg>
        <pc:grpChg chg="del mod">
          <ac:chgData name="Jente Adriaansen" userId="b57a3f83-33b0-41d1-a980-9298cdd71239" providerId="ADAL" clId="{8B9ED128-1AA7-4F49-9868-53F430AB399D}" dt="2025-09-23T09:11:06.566" v="386" actId="478"/>
          <ac:grpSpMkLst>
            <pc:docMk/>
            <pc:sldMk cId="0" sldId="258"/>
            <ac:grpSpMk id="3" creationId="{00000000-0000-0000-0000-000000000000}"/>
          </ac:grpSpMkLst>
        </pc:grpChg>
        <pc:grpChg chg="add del mod ord">
          <ac:chgData name="Jente Adriaansen" userId="b57a3f83-33b0-41d1-a980-9298cdd71239" providerId="ADAL" clId="{8B9ED128-1AA7-4F49-9868-53F430AB399D}" dt="2025-09-23T09:12:48.562" v="397" actId="478"/>
          <ac:grpSpMkLst>
            <pc:docMk/>
            <pc:sldMk cId="0" sldId="258"/>
            <ac:grpSpMk id="16" creationId="{9106CEA1-BF3A-CDAC-2155-3BADB81FCADD}"/>
          </ac:grpSpMkLst>
        </pc:grpChg>
        <pc:picChg chg="add del mod">
          <ac:chgData name="Jente Adriaansen" userId="b57a3f83-33b0-41d1-a980-9298cdd71239" providerId="ADAL" clId="{8B9ED128-1AA7-4F49-9868-53F430AB399D}" dt="2025-09-23T09:08:05.951" v="313" actId="478"/>
          <ac:picMkLst>
            <pc:docMk/>
            <pc:sldMk cId="0" sldId="258"/>
            <ac:picMk id="12" creationId="{8AD28913-DBC6-B051-1C06-476345654F82}"/>
          </ac:picMkLst>
        </pc:picChg>
        <pc:picChg chg="del">
          <ac:chgData name="Jente Adriaansen" userId="b57a3f83-33b0-41d1-a980-9298cdd71239" providerId="ADAL" clId="{8B9ED128-1AA7-4F49-9868-53F430AB399D}" dt="2025-09-23T09:08:01.117" v="310" actId="478"/>
          <ac:picMkLst>
            <pc:docMk/>
            <pc:sldMk cId="0" sldId="258"/>
            <ac:picMk id="13" creationId="{F668BEA0-DBFE-F4F3-9D17-CED80CBC3E7C}"/>
          </ac:picMkLst>
        </pc:picChg>
        <pc:picChg chg="add del mod ord modCrop">
          <ac:chgData name="Jente Adriaansen" userId="b57a3f83-33b0-41d1-a980-9298cdd71239" providerId="ADAL" clId="{8B9ED128-1AA7-4F49-9868-53F430AB399D}" dt="2025-09-23T09:26:21.860" v="461" actId="478"/>
          <ac:picMkLst>
            <pc:docMk/>
            <pc:sldMk cId="0" sldId="258"/>
            <ac:picMk id="15" creationId="{B0C4D0FD-B930-F32C-B933-FDC5FA940E35}"/>
          </ac:picMkLst>
        </pc:picChg>
        <pc:picChg chg="add mod ord modCrop">
          <ac:chgData name="Jente Adriaansen" userId="b57a3f83-33b0-41d1-a980-9298cdd71239" providerId="ADAL" clId="{8B9ED128-1AA7-4F49-9868-53F430AB399D}" dt="2025-09-23T09:27:35.041" v="479" actId="1076"/>
          <ac:picMkLst>
            <pc:docMk/>
            <pc:sldMk cId="0" sldId="258"/>
            <ac:picMk id="20" creationId="{AC2ADD4F-0533-029B-7CED-C40B1F86680D}"/>
          </ac:picMkLst>
        </pc:picChg>
      </pc:sldChg>
      <pc:sldChg chg="delSp modSp mod">
        <pc:chgData name="Jente Adriaansen" userId="b57a3f83-33b0-41d1-a980-9298cdd71239" providerId="ADAL" clId="{8B9ED128-1AA7-4F49-9868-53F430AB399D}" dt="2025-09-23T09:31:51.675" v="556" actId="20577"/>
        <pc:sldMkLst>
          <pc:docMk/>
          <pc:sldMk cId="0" sldId="264"/>
        </pc:sldMkLst>
        <pc:spChg chg="mod">
          <ac:chgData name="Jente Adriaansen" userId="b57a3f83-33b0-41d1-a980-9298cdd71239" providerId="ADAL" clId="{8B9ED128-1AA7-4F49-9868-53F430AB399D}" dt="2025-09-23T09:31:51.675" v="556" actId="20577"/>
          <ac:spMkLst>
            <pc:docMk/>
            <pc:sldMk cId="0" sldId="264"/>
            <ac:spMk id="2" creationId="{00000000-0000-0000-0000-000000000000}"/>
          </ac:spMkLst>
        </pc:spChg>
        <pc:spChg chg="del topLvl">
          <ac:chgData name="Jente Adriaansen" userId="b57a3f83-33b0-41d1-a980-9298cdd71239" providerId="ADAL" clId="{8B9ED128-1AA7-4F49-9868-53F430AB399D}" dt="2025-09-23T09:13:28.838" v="401" actId="478"/>
          <ac:spMkLst>
            <pc:docMk/>
            <pc:sldMk cId="0" sldId="264"/>
            <ac:spMk id="4" creationId="{00000000-0000-0000-0000-000000000000}"/>
          </ac:spMkLst>
        </pc:spChg>
        <pc:spChg chg="topLvl">
          <ac:chgData name="Jente Adriaansen" userId="b57a3f83-33b0-41d1-a980-9298cdd71239" providerId="ADAL" clId="{8B9ED128-1AA7-4F49-9868-53F430AB399D}" dt="2025-09-23T09:13:28.838" v="401" actId="478"/>
          <ac:spMkLst>
            <pc:docMk/>
            <pc:sldMk cId="0" sldId="264"/>
            <ac:spMk id="5" creationId="{00000000-0000-0000-0000-000000000000}"/>
          </ac:spMkLst>
        </pc:spChg>
        <pc:spChg chg="mod">
          <ac:chgData name="Jente Adriaansen" userId="b57a3f83-33b0-41d1-a980-9298cdd71239" providerId="ADAL" clId="{8B9ED128-1AA7-4F49-9868-53F430AB399D}" dt="2025-09-23T09:14:01.834" v="410" actId="1076"/>
          <ac:spMkLst>
            <pc:docMk/>
            <pc:sldMk cId="0" sldId="264"/>
            <ac:spMk id="10" creationId="{00000000-0000-0000-0000-000000000000}"/>
          </ac:spMkLst>
        </pc:spChg>
        <pc:grpChg chg="del">
          <ac:chgData name="Jente Adriaansen" userId="b57a3f83-33b0-41d1-a980-9298cdd71239" providerId="ADAL" clId="{8B9ED128-1AA7-4F49-9868-53F430AB399D}" dt="2025-09-23T09:13:28.838" v="401" actId="478"/>
          <ac:grpSpMkLst>
            <pc:docMk/>
            <pc:sldMk cId="0" sldId="264"/>
            <ac:grpSpMk id="3" creationId="{00000000-0000-0000-0000-000000000000}"/>
          </ac:grpSpMkLst>
        </pc:grpChg>
        <pc:picChg chg="mod">
          <ac:chgData name="Jente Adriaansen" userId="b57a3f83-33b0-41d1-a980-9298cdd71239" providerId="ADAL" clId="{8B9ED128-1AA7-4F49-9868-53F430AB399D}" dt="2025-09-23T09:14:05.182" v="413" actId="1076"/>
          <ac:picMkLst>
            <pc:docMk/>
            <pc:sldMk cId="0" sldId="264"/>
            <ac:picMk id="16" creationId="{96EDBBE3-926F-9F33-5D2D-56D7B5E20827}"/>
          </ac:picMkLst>
        </pc:picChg>
      </pc:sldChg>
      <pc:sldChg chg="addSp delSp modSp mod">
        <pc:chgData name="Jente Adriaansen" userId="b57a3f83-33b0-41d1-a980-9298cdd71239" providerId="ADAL" clId="{8B9ED128-1AA7-4F49-9868-53F430AB399D}" dt="2025-09-23T09:17:49.438" v="439" actId="1035"/>
        <pc:sldMkLst>
          <pc:docMk/>
          <pc:sldMk cId="0" sldId="266"/>
        </pc:sldMkLst>
        <pc:spChg chg="mod">
          <ac:chgData name="Jente Adriaansen" userId="b57a3f83-33b0-41d1-a980-9298cdd71239" providerId="ADAL" clId="{8B9ED128-1AA7-4F49-9868-53F430AB399D}" dt="2025-09-23T09:17:49.438" v="439" actId="1035"/>
          <ac:spMkLst>
            <pc:docMk/>
            <pc:sldMk cId="0" sldId="266"/>
            <ac:spMk id="5" creationId="{00000000-0000-0000-0000-000000000000}"/>
          </ac:spMkLst>
        </pc:spChg>
        <pc:picChg chg="add mod modCrop">
          <ac:chgData name="Jente Adriaansen" userId="b57a3f83-33b0-41d1-a980-9298cdd71239" providerId="ADAL" clId="{8B9ED128-1AA7-4F49-9868-53F430AB399D}" dt="2025-09-23T09:17:40.600" v="436" actId="1076"/>
          <ac:picMkLst>
            <pc:docMk/>
            <pc:sldMk cId="0" sldId="266"/>
            <ac:picMk id="17" creationId="{4B2632D6-B4BC-BA8F-F62C-4FD267FE3FD9}"/>
          </ac:picMkLst>
        </pc:picChg>
        <pc:picChg chg="del">
          <ac:chgData name="Jente Adriaansen" userId="b57a3f83-33b0-41d1-a980-9298cdd71239" providerId="ADAL" clId="{8B9ED128-1AA7-4F49-9868-53F430AB399D}" dt="2025-09-23T09:16:24.437" v="431" actId="478"/>
          <ac:picMkLst>
            <pc:docMk/>
            <pc:sldMk cId="0" sldId="266"/>
            <ac:picMk id="18" creationId="{B0AA7688-1284-F5B7-6D7A-3A669FB23052}"/>
          </ac:picMkLst>
        </pc:picChg>
      </pc:sldChg>
      <pc:sldChg chg="modSp mod">
        <pc:chgData name="Jente Adriaansen" userId="b57a3f83-33b0-41d1-a980-9298cdd71239" providerId="ADAL" clId="{8B9ED128-1AA7-4F49-9868-53F430AB399D}" dt="2025-09-23T09:18:48.514" v="460" actId="20577"/>
        <pc:sldMkLst>
          <pc:docMk/>
          <pc:sldMk cId="0" sldId="269"/>
        </pc:sldMkLst>
        <pc:spChg chg="mod">
          <ac:chgData name="Jente Adriaansen" userId="b57a3f83-33b0-41d1-a980-9298cdd71239" providerId="ADAL" clId="{8B9ED128-1AA7-4F49-9868-53F430AB399D}" dt="2025-09-23T09:18:48.514" v="460" actId="20577"/>
          <ac:spMkLst>
            <pc:docMk/>
            <pc:sldMk cId="0" sldId="269"/>
            <ac:spMk id="13" creationId="{00000000-0000-0000-0000-000000000000}"/>
          </ac:spMkLst>
        </pc:spChg>
      </pc:sldChg>
      <pc:sldChg chg="addSp delSp mod">
        <pc:chgData name="Jente Adriaansen" userId="b57a3f83-33b0-41d1-a980-9298cdd71239" providerId="ADAL" clId="{8B9ED128-1AA7-4F49-9868-53F430AB399D}" dt="2025-09-23T09:16:09.749" v="430" actId="478"/>
        <pc:sldMkLst>
          <pc:docMk/>
          <pc:sldMk cId="0" sldId="272"/>
        </pc:sldMkLst>
        <pc:grpChg chg="add del">
          <ac:chgData name="Jente Adriaansen" userId="b57a3f83-33b0-41d1-a980-9298cdd71239" providerId="ADAL" clId="{8B9ED128-1AA7-4F49-9868-53F430AB399D}" dt="2025-09-23T09:16:09.749" v="430" actId="478"/>
          <ac:grpSpMkLst>
            <pc:docMk/>
            <pc:sldMk cId="0" sldId="272"/>
            <ac:grpSpMk id="7" creationId="{00000000-0000-0000-0000-000000000000}"/>
          </ac:grpSpMkLst>
        </pc:grpChg>
      </pc:sldChg>
    </pc:docChg>
  </pc:docChgLst>
  <pc:docChgLst>
    <pc:chgData name="Louk Röell" userId="fcefd4d8-3f59-4040-97ab-b762cea6601f" providerId="ADAL" clId="{512ADEB1-3D6C-4C0F-B55B-006BFA1E892C}"/>
    <pc:docChg chg="undo custSel modSld">
      <pc:chgData name="Louk Röell" userId="fcefd4d8-3f59-4040-97ab-b762cea6601f" providerId="ADAL" clId="{512ADEB1-3D6C-4C0F-B55B-006BFA1E892C}" dt="2025-09-18T14:36:01.538" v="49" actId="1036"/>
      <pc:docMkLst>
        <pc:docMk/>
      </pc:docMkLst>
      <pc:sldChg chg="modSp mod">
        <pc:chgData name="Louk Röell" userId="fcefd4d8-3f59-4040-97ab-b762cea6601f" providerId="ADAL" clId="{512ADEB1-3D6C-4C0F-B55B-006BFA1E892C}" dt="2025-09-18T13:41:22.316" v="26" actId="790"/>
        <pc:sldMkLst>
          <pc:docMk/>
          <pc:sldMk cId="0" sldId="256"/>
        </pc:sldMkLst>
        <pc:spChg chg="mod">
          <ac:chgData name="Louk Röell" userId="fcefd4d8-3f59-4040-97ab-b762cea6601f" providerId="ADAL" clId="{512ADEB1-3D6C-4C0F-B55B-006BFA1E892C}" dt="2025-09-18T13:41:22.316" v="26" actId="790"/>
          <ac:spMkLst>
            <pc:docMk/>
            <pc:sldMk cId="0" sldId="256"/>
            <ac:spMk id="3" creationId="{00000000-0000-0000-0000-000000000000}"/>
          </ac:spMkLst>
        </pc:spChg>
        <pc:spChg chg="mod">
          <ac:chgData name="Louk Röell" userId="fcefd4d8-3f59-4040-97ab-b762cea6601f" providerId="ADAL" clId="{512ADEB1-3D6C-4C0F-B55B-006BFA1E892C}" dt="2025-09-18T13:41:22.316" v="26" actId="790"/>
          <ac:spMkLst>
            <pc:docMk/>
            <pc:sldMk cId="0" sldId="256"/>
            <ac:spMk id="4" creationId="{00000000-0000-0000-0000-000000000000}"/>
          </ac:spMkLst>
        </pc:spChg>
      </pc:sldChg>
      <pc:sldChg chg="modSp mod modNotesTx">
        <pc:chgData name="Louk Röell" userId="fcefd4d8-3f59-4040-97ab-b762cea6601f" providerId="ADAL" clId="{512ADEB1-3D6C-4C0F-B55B-006BFA1E892C}" dt="2025-09-18T13:42:31.501" v="33" actId="20577"/>
        <pc:sldMkLst>
          <pc:docMk/>
          <pc:sldMk cId="0" sldId="257"/>
        </pc:sldMkLst>
        <pc:spChg chg="mod">
          <ac:chgData name="Louk Röell" userId="fcefd4d8-3f59-4040-97ab-b762cea6601f" providerId="ADAL" clId="{512ADEB1-3D6C-4C0F-B55B-006BFA1E892C}" dt="2025-09-18T13:41:22.316" v="26" actId="790"/>
          <ac:spMkLst>
            <pc:docMk/>
            <pc:sldMk cId="0" sldId="257"/>
            <ac:spMk id="2" creationId="{00000000-0000-0000-0000-000000000000}"/>
          </ac:spMkLst>
        </pc:spChg>
        <pc:spChg chg="mod">
          <ac:chgData name="Louk Röell" userId="fcefd4d8-3f59-4040-97ab-b762cea6601f" providerId="ADAL" clId="{512ADEB1-3D6C-4C0F-B55B-006BFA1E892C}" dt="2025-09-18T13:41:22.316" v="26" actId="790"/>
          <ac:spMkLst>
            <pc:docMk/>
            <pc:sldMk cId="0" sldId="257"/>
            <ac:spMk id="3" creationId="{00000000-0000-0000-0000-000000000000}"/>
          </ac:spMkLst>
        </pc:spChg>
        <pc:spChg chg="mod">
          <ac:chgData name="Louk Röell" userId="fcefd4d8-3f59-4040-97ab-b762cea6601f" providerId="ADAL" clId="{512ADEB1-3D6C-4C0F-B55B-006BFA1E892C}" dt="2025-09-18T13:42:31.501" v="33" actId="20577"/>
          <ac:spMkLst>
            <pc:docMk/>
            <pc:sldMk cId="0" sldId="257"/>
            <ac:spMk id="5" creationId="{00000000-0000-0000-0000-000000000000}"/>
          </ac:spMkLst>
        </pc:spChg>
      </pc:sldChg>
      <pc:sldChg chg="modSp mod modNotesTx">
        <pc:chgData name="Louk Röell" userId="fcefd4d8-3f59-4040-97ab-b762cea6601f" providerId="ADAL" clId="{512ADEB1-3D6C-4C0F-B55B-006BFA1E892C}" dt="2025-09-18T13:43:05.837" v="34" actId="790"/>
        <pc:sldMkLst>
          <pc:docMk/>
          <pc:sldMk cId="0" sldId="258"/>
        </pc:sldMkLst>
        <pc:spChg chg="mod">
          <ac:chgData name="Louk Röell" userId="fcefd4d8-3f59-4040-97ab-b762cea6601f" providerId="ADAL" clId="{512ADEB1-3D6C-4C0F-B55B-006BFA1E892C}" dt="2025-09-18T13:41:22.316" v="26" actId="790"/>
          <ac:spMkLst>
            <pc:docMk/>
            <pc:sldMk cId="0" sldId="258"/>
            <ac:spMk id="2" creationId="{00000000-0000-0000-0000-000000000000}"/>
          </ac:spMkLst>
        </pc:spChg>
        <pc:spChg chg="mod">
          <ac:chgData name="Louk Röell" userId="fcefd4d8-3f59-4040-97ab-b762cea6601f" providerId="ADAL" clId="{512ADEB1-3D6C-4C0F-B55B-006BFA1E892C}" dt="2025-09-18T13:41:22.316" v="26" actId="790"/>
          <ac:spMkLst>
            <pc:docMk/>
            <pc:sldMk cId="0" sldId="258"/>
            <ac:spMk id="6" creationId="{00000000-0000-0000-0000-000000000000}"/>
          </ac:spMkLst>
        </pc:spChg>
        <pc:spChg chg="mod">
          <ac:chgData name="Louk Röell" userId="fcefd4d8-3f59-4040-97ab-b762cea6601f" providerId="ADAL" clId="{512ADEB1-3D6C-4C0F-B55B-006BFA1E892C}" dt="2025-09-18T13:41:22.316" v="26" actId="790"/>
          <ac:spMkLst>
            <pc:docMk/>
            <pc:sldMk cId="0" sldId="258"/>
            <ac:spMk id="7" creationId="{00000000-0000-0000-0000-000000000000}"/>
          </ac:spMkLst>
        </pc:spChg>
        <pc:spChg chg="mod">
          <ac:chgData name="Louk Röell" userId="fcefd4d8-3f59-4040-97ab-b762cea6601f" providerId="ADAL" clId="{512ADEB1-3D6C-4C0F-B55B-006BFA1E892C}" dt="2025-09-18T13:41:22.316" v="26" actId="790"/>
          <ac:spMkLst>
            <pc:docMk/>
            <pc:sldMk cId="0" sldId="258"/>
            <ac:spMk id="9" creationId="{00000000-0000-0000-0000-000000000000}"/>
          </ac:spMkLst>
        </pc:spChg>
        <pc:spChg chg="mod">
          <ac:chgData name="Louk Röell" userId="fcefd4d8-3f59-4040-97ab-b762cea6601f" providerId="ADAL" clId="{512ADEB1-3D6C-4C0F-B55B-006BFA1E892C}" dt="2025-09-18T13:41:22.316" v="26" actId="790"/>
          <ac:spMkLst>
            <pc:docMk/>
            <pc:sldMk cId="0" sldId="258"/>
            <ac:spMk id="10" creationId="{00000000-0000-0000-0000-000000000000}"/>
          </ac:spMkLst>
        </pc:spChg>
      </pc:sldChg>
      <pc:sldChg chg="modSp mod">
        <pc:chgData name="Louk Röell" userId="fcefd4d8-3f59-4040-97ab-b762cea6601f" providerId="ADAL" clId="{512ADEB1-3D6C-4C0F-B55B-006BFA1E892C}" dt="2025-09-18T13:41:22.316" v="26" actId="790"/>
        <pc:sldMkLst>
          <pc:docMk/>
          <pc:sldMk cId="0" sldId="259"/>
        </pc:sldMkLst>
        <pc:spChg chg="mod">
          <ac:chgData name="Louk Röell" userId="fcefd4d8-3f59-4040-97ab-b762cea6601f" providerId="ADAL" clId="{512ADEB1-3D6C-4C0F-B55B-006BFA1E892C}" dt="2025-09-18T13:41:22.316" v="26" actId="790"/>
          <ac:spMkLst>
            <pc:docMk/>
            <pc:sldMk cId="0" sldId="259"/>
            <ac:spMk id="2" creationId="{00000000-0000-0000-0000-000000000000}"/>
          </ac:spMkLst>
        </pc:spChg>
        <pc:spChg chg="mod">
          <ac:chgData name="Louk Röell" userId="fcefd4d8-3f59-4040-97ab-b762cea6601f" providerId="ADAL" clId="{512ADEB1-3D6C-4C0F-B55B-006BFA1E892C}" dt="2025-09-18T13:41:22.316" v="26" actId="790"/>
          <ac:spMkLst>
            <pc:docMk/>
            <pc:sldMk cId="0" sldId="259"/>
            <ac:spMk id="3" creationId="{00000000-0000-0000-0000-000000000000}"/>
          </ac:spMkLst>
        </pc:spChg>
        <pc:spChg chg="mod">
          <ac:chgData name="Louk Röell" userId="fcefd4d8-3f59-4040-97ab-b762cea6601f" providerId="ADAL" clId="{512ADEB1-3D6C-4C0F-B55B-006BFA1E892C}" dt="2025-09-18T13:41:22.316" v="26" actId="790"/>
          <ac:spMkLst>
            <pc:docMk/>
            <pc:sldMk cId="0" sldId="259"/>
            <ac:spMk id="4" creationId="{00000000-0000-0000-0000-000000000000}"/>
          </ac:spMkLst>
        </pc:spChg>
        <pc:spChg chg="mod">
          <ac:chgData name="Louk Röell" userId="fcefd4d8-3f59-4040-97ab-b762cea6601f" providerId="ADAL" clId="{512ADEB1-3D6C-4C0F-B55B-006BFA1E892C}" dt="2025-09-18T13:41:22.316" v="26" actId="790"/>
          <ac:spMkLst>
            <pc:docMk/>
            <pc:sldMk cId="0" sldId="259"/>
            <ac:spMk id="5" creationId="{00000000-0000-0000-0000-000000000000}"/>
          </ac:spMkLst>
        </pc:spChg>
        <pc:spChg chg="mod">
          <ac:chgData name="Louk Röell" userId="fcefd4d8-3f59-4040-97ab-b762cea6601f" providerId="ADAL" clId="{512ADEB1-3D6C-4C0F-B55B-006BFA1E892C}" dt="2025-09-18T13:41:22.316" v="26" actId="790"/>
          <ac:spMkLst>
            <pc:docMk/>
            <pc:sldMk cId="0" sldId="259"/>
            <ac:spMk id="6" creationId="{00000000-0000-0000-0000-000000000000}"/>
          </ac:spMkLst>
        </pc:spChg>
      </pc:sldChg>
      <pc:sldChg chg="modSp mod">
        <pc:chgData name="Louk Röell" userId="fcefd4d8-3f59-4040-97ab-b762cea6601f" providerId="ADAL" clId="{512ADEB1-3D6C-4C0F-B55B-006BFA1E892C}" dt="2025-09-18T13:41:22.316" v="26" actId="790"/>
        <pc:sldMkLst>
          <pc:docMk/>
          <pc:sldMk cId="0" sldId="260"/>
        </pc:sldMkLst>
        <pc:spChg chg="mod">
          <ac:chgData name="Louk Röell" userId="fcefd4d8-3f59-4040-97ab-b762cea6601f" providerId="ADAL" clId="{512ADEB1-3D6C-4C0F-B55B-006BFA1E892C}" dt="2025-09-18T13:41:22.316" v="26" actId="790"/>
          <ac:spMkLst>
            <pc:docMk/>
            <pc:sldMk cId="0" sldId="260"/>
            <ac:spMk id="2" creationId="{00000000-0000-0000-0000-000000000000}"/>
          </ac:spMkLst>
        </pc:spChg>
        <pc:spChg chg="mod">
          <ac:chgData name="Louk Röell" userId="fcefd4d8-3f59-4040-97ab-b762cea6601f" providerId="ADAL" clId="{512ADEB1-3D6C-4C0F-B55B-006BFA1E892C}" dt="2025-09-18T13:41:22.316" v="26" actId="790"/>
          <ac:spMkLst>
            <pc:docMk/>
            <pc:sldMk cId="0" sldId="260"/>
            <ac:spMk id="3" creationId="{00000000-0000-0000-0000-000000000000}"/>
          </ac:spMkLst>
        </pc:spChg>
        <pc:spChg chg="mod">
          <ac:chgData name="Louk Röell" userId="fcefd4d8-3f59-4040-97ab-b762cea6601f" providerId="ADAL" clId="{512ADEB1-3D6C-4C0F-B55B-006BFA1E892C}" dt="2025-09-18T13:41:22.316" v="26" actId="790"/>
          <ac:spMkLst>
            <pc:docMk/>
            <pc:sldMk cId="0" sldId="260"/>
            <ac:spMk id="4" creationId="{00000000-0000-0000-0000-000000000000}"/>
          </ac:spMkLst>
        </pc:spChg>
        <pc:spChg chg="mod">
          <ac:chgData name="Louk Röell" userId="fcefd4d8-3f59-4040-97ab-b762cea6601f" providerId="ADAL" clId="{512ADEB1-3D6C-4C0F-B55B-006BFA1E892C}" dt="2025-09-18T13:41:22.316" v="26" actId="790"/>
          <ac:spMkLst>
            <pc:docMk/>
            <pc:sldMk cId="0" sldId="260"/>
            <ac:spMk id="5" creationId="{00000000-0000-0000-0000-000000000000}"/>
          </ac:spMkLst>
        </pc:spChg>
        <pc:spChg chg="mod">
          <ac:chgData name="Louk Röell" userId="fcefd4d8-3f59-4040-97ab-b762cea6601f" providerId="ADAL" clId="{512ADEB1-3D6C-4C0F-B55B-006BFA1E892C}" dt="2025-09-18T13:41:22.316" v="26" actId="790"/>
          <ac:spMkLst>
            <pc:docMk/>
            <pc:sldMk cId="0" sldId="260"/>
            <ac:spMk id="6" creationId="{00000000-0000-0000-0000-000000000000}"/>
          </ac:spMkLst>
        </pc:spChg>
      </pc:sldChg>
      <pc:sldChg chg="modSp mod">
        <pc:chgData name="Louk Röell" userId="fcefd4d8-3f59-4040-97ab-b762cea6601f" providerId="ADAL" clId="{512ADEB1-3D6C-4C0F-B55B-006BFA1E892C}" dt="2025-09-18T13:41:22.316" v="26" actId="790"/>
        <pc:sldMkLst>
          <pc:docMk/>
          <pc:sldMk cId="0" sldId="261"/>
        </pc:sldMkLst>
        <pc:spChg chg="mod">
          <ac:chgData name="Louk Röell" userId="fcefd4d8-3f59-4040-97ab-b762cea6601f" providerId="ADAL" clId="{512ADEB1-3D6C-4C0F-B55B-006BFA1E892C}" dt="2025-09-18T13:41:22.316" v="26" actId="790"/>
          <ac:spMkLst>
            <pc:docMk/>
            <pc:sldMk cId="0" sldId="261"/>
            <ac:spMk id="2" creationId="{00000000-0000-0000-0000-000000000000}"/>
          </ac:spMkLst>
        </pc:spChg>
        <pc:spChg chg="mod">
          <ac:chgData name="Louk Röell" userId="fcefd4d8-3f59-4040-97ab-b762cea6601f" providerId="ADAL" clId="{512ADEB1-3D6C-4C0F-B55B-006BFA1E892C}" dt="2025-09-18T13:41:22.316" v="26" actId="790"/>
          <ac:spMkLst>
            <pc:docMk/>
            <pc:sldMk cId="0" sldId="261"/>
            <ac:spMk id="3" creationId="{00000000-0000-0000-0000-000000000000}"/>
          </ac:spMkLst>
        </pc:spChg>
        <pc:spChg chg="mod">
          <ac:chgData name="Louk Röell" userId="fcefd4d8-3f59-4040-97ab-b762cea6601f" providerId="ADAL" clId="{512ADEB1-3D6C-4C0F-B55B-006BFA1E892C}" dt="2025-09-18T13:41:22.316" v="26" actId="790"/>
          <ac:spMkLst>
            <pc:docMk/>
            <pc:sldMk cId="0" sldId="261"/>
            <ac:spMk id="4" creationId="{00000000-0000-0000-0000-000000000000}"/>
          </ac:spMkLst>
        </pc:spChg>
        <pc:spChg chg="mod">
          <ac:chgData name="Louk Röell" userId="fcefd4d8-3f59-4040-97ab-b762cea6601f" providerId="ADAL" clId="{512ADEB1-3D6C-4C0F-B55B-006BFA1E892C}" dt="2025-09-18T13:41:22.316" v="26" actId="790"/>
          <ac:spMkLst>
            <pc:docMk/>
            <pc:sldMk cId="0" sldId="261"/>
            <ac:spMk id="5" creationId="{00000000-0000-0000-0000-000000000000}"/>
          </ac:spMkLst>
        </pc:spChg>
        <pc:spChg chg="mod">
          <ac:chgData name="Louk Röell" userId="fcefd4d8-3f59-4040-97ab-b762cea6601f" providerId="ADAL" clId="{512ADEB1-3D6C-4C0F-B55B-006BFA1E892C}" dt="2025-09-18T13:41:22.316" v="26" actId="790"/>
          <ac:spMkLst>
            <pc:docMk/>
            <pc:sldMk cId="0" sldId="261"/>
            <ac:spMk id="6" creationId="{00000000-0000-0000-0000-000000000000}"/>
          </ac:spMkLst>
        </pc:spChg>
      </pc:sldChg>
      <pc:sldChg chg="modSp mod">
        <pc:chgData name="Louk Röell" userId="fcefd4d8-3f59-4040-97ab-b762cea6601f" providerId="ADAL" clId="{512ADEB1-3D6C-4C0F-B55B-006BFA1E892C}" dt="2025-09-18T13:41:22.316" v="26" actId="790"/>
        <pc:sldMkLst>
          <pc:docMk/>
          <pc:sldMk cId="0" sldId="262"/>
        </pc:sldMkLst>
        <pc:spChg chg="mod">
          <ac:chgData name="Louk Röell" userId="fcefd4d8-3f59-4040-97ab-b762cea6601f" providerId="ADAL" clId="{512ADEB1-3D6C-4C0F-B55B-006BFA1E892C}" dt="2025-09-18T13:41:22.316" v="26" actId="790"/>
          <ac:spMkLst>
            <pc:docMk/>
            <pc:sldMk cId="0" sldId="262"/>
            <ac:spMk id="2" creationId="{00000000-0000-0000-0000-000000000000}"/>
          </ac:spMkLst>
        </pc:spChg>
        <pc:spChg chg="mod">
          <ac:chgData name="Louk Röell" userId="fcefd4d8-3f59-4040-97ab-b762cea6601f" providerId="ADAL" clId="{512ADEB1-3D6C-4C0F-B55B-006BFA1E892C}" dt="2025-09-18T13:41:22.316" v="26" actId="790"/>
          <ac:spMkLst>
            <pc:docMk/>
            <pc:sldMk cId="0" sldId="262"/>
            <ac:spMk id="3" creationId="{00000000-0000-0000-0000-000000000000}"/>
          </ac:spMkLst>
        </pc:spChg>
        <pc:spChg chg="mod">
          <ac:chgData name="Louk Röell" userId="fcefd4d8-3f59-4040-97ab-b762cea6601f" providerId="ADAL" clId="{512ADEB1-3D6C-4C0F-B55B-006BFA1E892C}" dt="2025-09-18T13:41:22.316" v="26" actId="790"/>
          <ac:spMkLst>
            <pc:docMk/>
            <pc:sldMk cId="0" sldId="262"/>
            <ac:spMk id="4" creationId="{00000000-0000-0000-0000-000000000000}"/>
          </ac:spMkLst>
        </pc:spChg>
        <pc:spChg chg="mod">
          <ac:chgData name="Louk Röell" userId="fcefd4d8-3f59-4040-97ab-b762cea6601f" providerId="ADAL" clId="{512ADEB1-3D6C-4C0F-B55B-006BFA1E892C}" dt="2025-09-18T13:41:22.316" v="26" actId="790"/>
          <ac:spMkLst>
            <pc:docMk/>
            <pc:sldMk cId="0" sldId="262"/>
            <ac:spMk id="5" creationId="{00000000-0000-0000-0000-000000000000}"/>
          </ac:spMkLst>
        </pc:spChg>
        <pc:spChg chg="mod">
          <ac:chgData name="Louk Röell" userId="fcefd4d8-3f59-4040-97ab-b762cea6601f" providerId="ADAL" clId="{512ADEB1-3D6C-4C0F-B55B-006BFA1E892C}" dt="2025-09-18T13:41:22.316" v="26" actId="790"/>
          <ac:spMkLst>
            <pc:docMk/>
            <pc:sldMk cId="0" sldId="262"/>
            <ac:spMk id="6" creationId="{00000000-0000-0000-0000-000000000000}"/>
          </ac:spMkLst>
        </pc:spChg>
      </pc:sldChg>
      <pc:sldChg chg="modSp mod">
        <pc:chgData name="Louk Röell" userId="fcefd4d8-3f59-4040-97ab-b762cea6601f" providerId="ADAL" clId="{512ADEB1-3D6C-4C0F-B55B-006BFA1E892C}" dt="2025-09-18T13:41:22.316" v="26" actId="790"/>
        <pc:sldMkLst>
          <pc:docMk/>
          <pc:sldMk cId="0" sldId="263"/>
        </pc:sldMkLst>
        <pc:spChg chg="mod">
          <ac:chgData name="Louk Röell" userId="fcefd4d8-3f59-4040-97ab-b762cea6601f" providerId="ADAL" clId="{512ADEB1-3D6C-4C0F-B55B-006BFA1E892C}" dt="2025-09-18T13:41:22.316" v="26" actId="790"/>
          <ac:spMkLst>
            <pc:docMk/>
            <pc:sldMk cId="0" sldId="263"/>
            <ac:spMk id="2" creationId="{00000000-0000-0000-0000-000000000000}"/>
          </ac:spMkLst>
        </pc:spChg>
        <pc:spChg chg="mod">
          <ac:chgData name="Louk Röell" userId="fcefd4d8-3f59-4040-97ab-b762cea6601f" providerId="ADAL" clId="{512ADEB1-3D6C-4C0F-B55B-006BFA1E892C}" dt="2025-09-18T13:41:22.316" v="26" actId="790"/>
          <ac:spMkLst>
            <pc:docMk/>
            <pc:sldMk cId="0" sldId="263"/>
            <ac:spMk id="3" creationId="{00000000-0000-0000-0000-000000000000}"/>
          </ac:spMkLst>
        </pc:spChg>
        <pc:spChg chg="mod">
          <ac:chgData name="Louk Röell" userId="fcefd4d8-3f59-4040-97ab-b762cea6601f" providerId="ADAL" clId="{512ADEB1-3D6C-4C0F-B55B-006BFA1E892C}" dt="2025-09-18T13:41:22.316" v="26" actId="790"/>
          <ac:spMkLst>
            <pc:docMk/>
            <pc:sldMk cId="0" sldId="263"/>
            <ac:spMk id="4" creationId="{00000000-0000-0000-0000-000000000000}"/>
          </ac:spMkLst>
        </pc:spChg>
        <pc:spChg chg="mod">
          <ac:chgData name="Louk Röell" userId="fcefd4d8-3f59-4040-97ab-b762cea6601f" providerId="ADAL" clId="{512ADEB1-3D6C-4C0F-B55B-006BFA1E892C}" dt="2025-09-18T13:41:22.316" v="26" actId="790"/>
          <ac:spMkLst>
            <pc:docMk/>
            <pc:sldMk cId="0" sldId="263"/>
            <ac:spMk id="5" creationId="{00000000-0000-0000-0000-000000000000}"/>
          </ac:spMkLst>
        </pc:spChg>
        <pc:spChg chg="mod">
          <ac:chgData name="Louk Röell" userId="fcefd4d8-3f59-4040-97ab-b762cea6601f" providerId="ADAL" clId="{512ADEB1-3D6C-4C0F-B55B-006BFA1E892C}" dt="2025-09-18T13:41:22.316" v="26" actId="790"/>
          <ac:spMkLst>
            <pc:docMk/>
            <pc:sldMk cId="0" sldId="263"/>
            <ac:spMk id="6" creationId="{00000000-0000-0000-0000-000000000000}"/>
          </ac:spMkLst>
        </pc:spChg>
      </pc:sldChg>
      <pc:sldChg chg="modSp mod modNotesTx">
        <pc:chgData name="Louk Röell" userId="fcefd4d8-3f59-4040-97ab-b762cea6601f" providerId="ADAL" clId="{512ADEB1-3D6C-4C0F-B55B-006BFA1E892C}" dt="2025-09-18T13:44:12.255" v="35" actId="790"/>
        <pc:sldMkLst>
          <pc:docMk/>
          <pc:sldMk cId="0" sldId="264"/>
        </pc:sldMkLst>
        <pc:spChg chg="mod">
          <ac:chgData name="Louk Röell" userId="fcefd4d8-3f59-4040-97ab-b762cea6601f" providerId="ADAL" clId="{512ADEB1-3D6C-4C0F-B55B-006BFA1E892C}" dt="2025-09-18T13:41:22.316" v="26" actId="790"/>
          <ac:spMkLst>
            <pc:docMk/>
            <pc:sldMk cId="0" sldId="264"/>
            <ac:spMk id="2" creationId="{00000000-0000-0000-0000-000000000000}"/>
          </ac:spMkLst>
        </pc:spChg>
        <pc:spChg chg="mod">
          <ac:chgData name="Louk Röell" userId="fcefd4d8-3f59-4040-97ab-b762cea6601f" providerId="ADAL" clId="{512ADEB1-3D6C-4C0F-B55B-006BFA1E892C}" dt="2025-09-18T13:41:22.316" v="26" actId="790"/>
          <ac:spMkLst>
            <pc:docMk/>
            <pc:sldMk cId="0" sldId="264"/>
            <ac:spMk id="5" creationId="{00000000-0000-0000-0000-000000000000}"/>
          </ac:spMkLst>
        </pc:spChg>
        <pc:spChg chg="mod">
          <ac:chgData name="Louk Röell" userId="fcefd4d8-3f59-4040-97ab-b762cea6601f" providerId="ADAL" clId="{512ADEB1-3D6C-4C0F-B55B-006BFA1E892C}" dt="2025-09-18T13:41:22.316" v="26" actId="790"/>
          <ac:spMkLst>
            <pc:docMk/>
            <pc:sldMk cId="0" sldId="264"/>
            <ac:spMk id="7" creationId="{00000000-0000-0000-0000-000000000000}"/>
          </ac:spMkLst>
        </pc:spChg>
        <pc:spChg chg="mod">
          <ac:chgData name="Louk Röell" userId="fcefd4d8-3f59-4040-97ab-b762cea6601f" providerId="ADAL" clId="{512ADEB1-3D6C-4C0F-B55B-006BFA1E892C}" dt="2025-09-18T13:41:22.316" v="26" actId="790"/>
          <ac:spMkLst>
            <pc:docMk/>
            <pc:sldMk cId="0" sldId="264"/>
            <ac:spMk id="8" creationId="{00000000-0000-0000-0000-000000000000}"/>
          </ac:spMkLst>
        </pc:spChg>
        <pc:spChg chg="mod">
          <ac:chgData name="Louk Röell" userId="fcefd4d8-3f59-4040-97ab-b762cea6601f" providerId="ADAL" clId="{512ADEB1-3D6C-4C0F-B55B-006BFA1E892C}" dt="2025-09-18T13:41:22.316" v="26" actId="790"/>
          <ac:spMkLst>
            <pc:docMk/>
            <pc:sldMk cId="0" sldId="264"/>
            <ac:spMk id="9" creationId="{00000000-0000-0000-0000-000000000000}"/>
          </ac:spMkLst>
        </pc:spChg>
        <pc:spChg chg="mod">
          <ac:chgData name="Louk Röell" userId="fcefd4d8-3f59-4040-97ab-b762cea6601f" providerId="ADAL" clId="{512ADEB1-3D6C-4C0F-B55B-006BFA1E892C}" dt="2025-09-18T13:41:22.316" v="26" actId="790"/>
          <ac:spMkLst>
            <pc:docMk/>
            <pc:sldMk cId="0" sldId="264"/>
            <ac:spMk id="10" creationId="{00000000-0000-0000-0000-000000000000}"/>
          </ac:spMkLst>
        </pc:spChg>
      </pc:sldChg>
      <pc:sldChg chg="modSp mod modNotesTx">
        <pc:chgData name="Louk Röell" userId="fcefd4d8-3f59-4040-97ab-b762cea6601f" providerId="ADAL" clId="{512ADEB1-3D6C-4C0F-B55B-006BFA1E892C}" dt="2025-09-18T13:45:48.827" v="36" actId="790"/>
        <pc:sldMkLst>
          <pc:docMk/>
          <pc:sldMk cId="0" sldId="266"/>
        </pc:sldMkLst>
        <pc:spChg chg="mod">
          <ac:chgData name="Louk Röell" userId="fcefd4d8-3f59-4040-97ab-b762cea6601f" providerId="ADAL" clId="{512ADEB1-3D6C-4C0F-B55B-006BFA1E892C}" dt="2025-09-18T13:41:22.316" v="26" actId="790"/>
          <ac:spMkLst>
            <pc:docMk/>
            <pc:sldMk cId="0" sldId="266"/>
            <ac:spMk id="3" creationId="{00000000-0000-0000-0000-000000000000}"/>
          </ac:spMkLst>
        </pc:spChg>
        <pc:spChg chg="mod">
          <ac:chgData name="Louk Röell" userId="fcefd4d8-3f59-4040-97ab-b762cea6601f" providerId="ADAL" clId="{512ADEB1-3D6C-4C0F-B55B-006BFA1E892C}" dt="2025-09-18T13:41:22.316" v="26" actId="790"/>
          <ac:spMkLst>
            <pc:docMk/>
            <pc:sldMk cId="0" sldId="266"/>
            <ac:spMk id="5" creationId="{00000000-0000-0000-0000-000000000000}"/>
          </ac:spMkLst>
        </pc:spChg>
        <pc:spChg chg="mod">
          <ac:chgData name="Louk Röell" userId="fcefd4d8-3f59-4040-97ab-b762cea6601f" providerId="ADAL" clId="{512ADEB1-3D6C-4C0F-B55B-006BFA1E892C}" dt="2025-09-18T13:41:22.316" v="26" actId="790"/>
          <ac:spMkLst>
            <pc:docMk/>
            <pc:sldMk cId="0" sldId="266"/>
            <ac:spMk id="6" creationId="{00000000-0000-0000-0000-000000000000}"/>
          </ac:spMkLst>
        </pc:spChg>
        <pc:spChg chg="mod">
          <ac:chgData name="Louk Röell" userId="fcefd4d8-3f59-4040-97ab-b762cea6601f" providerId="ADAL" clId="{512ADEB1-3D6C-4C0F-B55B-006BFA1E892C}" dt="2025-09-18T13:41:22.316" v="26" actId="790"/>
          <ac:spMkLst>
            <pc:docMk/>
            <pc:sldMk cId="0" sldId="266"/>
            <ac:spMk id="7" creationId="{00000000-0000-0000-0000-000000000000}"/>
          </ac:spMkLst>
        </pc:spChg>
        <pc:spChg chg="mod">
          <ac:chgData name="Louk Röell" userId="fcefd4d8-3f59-4040-97ab-b762cea6601f" providerId="ADAL" clId="{512ADEB1-3D6C-4C0F-B55B-006BFA1E892C}" dt="2025-09-18T13:41:22.316" v="26" actId="790"/>
          <ac:spMkLst>
            <pc:docMk/>
            <pc:sldMk cId="0" sldId="266"/>
            <ac:spMk id="9" creationId="{00000000-0000-0000-0000-000000000000}"/>
          </ac:spMkLst>
        </pc:spChg>
        <pc:spChg chg="mod">
          <ac:chgData name="Louk Röell" userId="fcefd4d8-3f59-4040-97ab-b762cea6601f" providerId="ADAL" clId="{512ADEB1-3D6C-4C0F-B55B-006BFA1E892C}" dt="2025-09-18T13:41:22.316" v="26" actId="790"/>
          <ac:spMkLst>
            <pc:docMk/>
            <pc:sldMk cId="0" sldId="266"/>
            <ac:spMk id="10" creationId="{00000000-0000-0000-0000-000000000000}"/>
          </ac:spMkLst>
        </pc:spChg>
        <pc:spChg chg="mod">
          <ac:chgData name="Louk Röell" userId="fcefd4d8-3f59-4040-97ab-b762cea6601f" providerId="ADAL" clId="{512ADEB1-3D6C-4C0F-B55B-006BFA1E892C}" dt="2025-09-18T13:41:22.316" v="26" actId="790"/>
          <ac:spMkLst>
            <pc:docMk/>
            <pc:sldMk cId="0" sldId="266"/>
            <ac:spMk id="12" creationId="{00000000-0000-0000-0000-000000000000}"/>
          </ac:spMkLst>
        </pc:spChg>
        <pc:spChg chg="mod">
          <ac:chgData name="Louk Röell" userId="fcefd4d8-3f59-4040-97ab-b762cea6601f" providerId="ADAL" clId="{512ADEB1-3D6C-4C0F-B55B-006BFA1E892C}" dt="2025-09-18T13:41:22.316" v="26" actId="790"/>
          <ac:spMkLst>
            <pc:docMk/>
            <pc:sldMk cId="0" sldId="266"/>
            <ac:spMk id="13" creationId="{00000000-0000-0000-0000-000000000000}"/>
          </ac:spMkLst>
        </pc:spChg>
        <pc:spChg chg="mod">
          <ac:chgData name="Louk Röell" userId="fcefd4d8-3f59-4040-97ab-b762cea6601f" providerId="ADAL" clId="{512ADEB1-3D6C-4C0F-B55B-006BFA1E892C}" dt="2025-09-18T13:41:22.316" v="26" actId="790"/>
          <ac:spMkLst>
            <pc:docMk/>
            <pc:sldMk cId="0" sldId="266"/>
            <ac:spMk id="15" creationId="{00000000-0000-0000-0000-000000000000}"/>
          </ac:spMkLst>
        </pc:spChg>
        <pc:spChg chg="mod">
          <ac:chgData name="Louk Röell" userId="fcefd4d8-3f59-4040-97ab-b762cea6601f" providerId="ADAL" clId="{512ADEB1-3D6C-4C0F-B55B-006BFA1E892C}" dt="2025-09-18T13:41:22.316" v="26" actId="790"/>
          <ac:spMkLst>
            <pc:docMk/>
            <pc:sldMk cId="0" sldId="266"/>
            <ac:spMk id="16" creationId="{00000000-0000-0000-0000-000000000000}"/>
          </ac:spMkLst>
        </pc:spChg>
      </pc:sldChg>
      <pc:sldChg chg="modSp mod">
        <pc:chgData name="Louk Röell" userId="fcefd4d8-3f59-4040-97ab-b762cea6601f" providerId="ADAL" clId="{512ADEB1-3D6C-4C0F-B55B-006BFA1E892C}" dt="2025-09-16T13:09:41.717" v="20" actId="20577"/>
        <pc:sldMkLst>
          <pc:docMk/>
          <pc:sldMk cId="0" sldId="267"/>
        </pc:sldMkLst>
      </pc:sldChg>
      <pc:sldChg chg="modSp mod">
        <pc:chgData name="Louk Röell" userId="fcefd4d8-3f59-4040-97ab-b762cea6601f" providerId="ADAL" clId="{512ADEB1-3D6C-4C0F-B55B-006BFA1E892C}" dt="2025-09-18T14:36:01.538" v="49" actId="1036"/>
        <pc:sldMkLst>
          <pc:docMk/>
          <pc:sldMk cId="0" sldId="268"/>
        </pc:sldMkLst>
        <pc:spChg chg="mod">
          <ac:chgData name="Louk Röell" userId="fcefd4d8-3f59-4040-97ab-b762cea6601f" providerId="ADAL" clId="{512ADEB1-3D6C-4C0F-B55B-006BFA1E892C}" dt="2025-09-18T13:41:22.316" v="26" actId="790"/>
          <ac:spMkLst>
            <pc:docMk/>
            <pc:sldMk cId="0" sldId="268"/>
            <ac:spMk id="3" creationId="{00000000-0000-0000-0000-000000000000}"/>
          </ac:spMkLst>
        </pc:spChg>
        <pc:spChg chg="mod">
          <ac:chgData name="Louk Röell" userId="fcefd4d8-3f59-4040-97ab-b762cea6601f" providerId="ADAL" clId="{512ADEB1-3D6C-4C0F-B55B-006BFA1E892C}" dt="2025-09-18T13:41:22.316" v="26" actId="790"/>
          <ac:spMkLst>
            <pc:docMk/>
            <pc:sldMk cId="0" sldId="268"/>
            <ac:spMk id="4" creationId="{00000000-0000-0000-0000-000000000000}"/>
          </ac:spMkLst>
        </pc:spChg>
        <pc:spChg chg="mod">
          <ac:chgData name="Louk Röell" userId="fcefd4d8-3f59-4040-97ab-b762cea6601f" providerId="ADAL" clId="{512ADEB1-3D6C-4C0F-B55B-006BFA1E892C}" dt="2025-09-18T13:41:22.316" v="26" actId="790"/>
          <ac:spMkLst>
            <pc:docMk/>
            <pc:sldMk cId="0" sldId="268"/>
            <ac:spMk id="5" creationId="{00000000-0000-0000-0000-000000000000}"/>
          </ac:spMkLst>
        </pc:spChg>
        <pc:spChg chg="mod">
          <ac:chgData name="Louk Röell" userId="fcefd4d8-3f59-4040-97ab-b762cea6601f" providerId="ADAL" clId="{512ADEB1-3D6C-4C0F-B55B-006BFA1E892C}" dt="2025-09-16T13:11:58.845" v="25" actId="20577"/>
          <ac:spMkLst>
            <pc:docMk/>
            <pc:sldMk cId="0" sldId="268"/>
            <ac:spMk id="6" creationId="{00000000-0000-0000-0000-000000000000}"/>
          </ac:spMkLst>
        </pc:spChg>
        <pc:spChg chg="mod">
          <ac:chgData name="Louk Röell" userId="fcefd4d8-3f59-4040-97ab-b762cea6601f" providerId="ADAL" clId="{512ADEB1-3D6C-4C0F-B55B-006BFA1E892C}" dt="2025-09-18T14:36:01.538" v="49" actId="1036"/>
          <ac:spMkLst>
            <pc:docMk/>
            <pc:sldMk cId="0" sldId="268"/>
            <ac:spMk id="7" creationId="{00000000-0000-0000-0000-000000000000}"/>
          </ac:spMkLst>
        </pc:spChg>
        <pc:spChg chg="mod">
          <ac:chgData name="Louk Röell" userId="fcefd4d8-3f59-4040-97ab-b762cea6601f" providerId="ADAL" clId="{512ADEB1-3D6C-4C0F-B55B-006BFA1E892C}" dt="2025-09-18T13:41:22.316" v="26" actId="790"/>
          <ac:spMkLst>
            <pc:docMk/>
            <pc:sldMk cId="0" sldId="268"/>
            <ac:spMk id="10" creationId="{00000000-0000-0000-0000-000000000000}"/>
          </ac:spMkLst>
        </pc:spChg>
        <pc:spChg chg="mod">
          <ac:chgData name="Louk Röell" userId="fcefd4d8-3f59-4040-97ab-b762cea6601f" providerId="ADAL" clId="{512ADEB1-3D6C-4C0F-B55B-006BFA1E892C}" dt="2025-09-18T13:41:22.316" v="26" actId="790"/>
          <ac:spMkLst>
            <pc:docMk/>
            <pc:sldMk cId="0" sldId="268"/>
            <ac:spMk id="11" creationId="{062CF4C2-7ED4-88B0-4249-88037CCF717D}"/>
          </ac:spMkLst>
        </pc:spChg>
        <pc:spChg chg="mod">
          <ac:chgData name="Louk Röell" userId="fcefd4d8-3f59-4040-97ab-b762cea6601f" providerId="ADAL" clId="{512ADEB1-3D6C-4C0F-B55B-006BFA1E892C}" dt="2025-09-18T13:41:22.316" v="26" actId="790"/>
          <ac:spMkLst>
            <pc:docMk/>
            <pc:sldMk cId="0" sldId="268"/>
            <ac:spMk id="14" creationId="{C1E2AAC9-8646-71F9-40C8-464891F13965}"/>
          </ac:spMkLst>
        </pc:spChg>
        <pc:spChg chg="mod">
          <ac:chgData name="Louk Röell" userId="fcefd4d8-3f59-4040-97ab-b762cea6601f" providerId="ADAL" clId="{512ADEB1-3D6C-4C0F-B55B-006BFA1E892C}" dt="2025-09-18T13:41:22.316" v="26" actId="790"/>
          <ac:spMkLst>
            <pc:docMk/>
            <pc:sldMk cId="0" sldId="268"/>
            <ac:spMk id="16" creationId="{A2186CD5-3F56-6349-CBFC-B1AC512998EC}"/>
          </ac:spMkLst>
        </pc:spChg>
        <pc:spChg chg="mod">
          <ac:chgData name="Louk Röell" userId="fcefd4d8-3f59-4040-97ab-b762cea6601f" providerId="ADAL" clId="{512ADEB1-3D6C-4C0F-B55B-006BFA1E892C}" dt="2025-09-18T13:41:22.316" v="26" actId="790"/>
          <ac:spMkLst>
            <pc:docMk/>
            <pc:sldMk cId="0" sldId="268"/>
            <ac:spMk id="26" creationId="{DB7727C3-E466-02F4-2832-E222EDF11CCF}"/>
          </ac:spMkLst>
        </pc:spChg>
        <pc:spChg chg="mod">
          <ac:chgData name="Louk Röell" userId="fcefd4d8-3f59-4040-97ab-b762cea6601f" providerId="ADAL" clId="{512ADEB1-3D6C-4C0F-B55B-006BFA1E892C}" dt="2025-09-18T13:41:22.316" v="26" actId="790"/>
          <ac:spMkLst>
            <pc:docMk/>
            <pc:sldMk cId="0" sldId="268"/>
            <ac:spMk id="32" creationId="{79B5A742-F674-7346-87F5-98AAE53F3EA5}"/>
          </ac:spMkLst>
        </pc:spChg>
      </pc:sldChg>
      <pc:sldChg chg="modSp mod">
        <pc:chgData name="Louk Röell" userId="fcefd4d8-3f59-4040-97ab-b762cea6601f" providerId="ADAL" clId="{512ADEB1-3D6C-4C0F-B55B-006BFA1E892C}" dt="2025-09-18T13:41:22.316" v="26" actId="790"/>
        <pc:sldMkLst>
          <pc:docMk/>
          <pc:sldMk cId="0" sldId="269"/>
        </pc:sldMkLst>
        <pc:spChg chg="mod">
          <ac:chgData name="Louk Röell" userId="fcefd4d8-3f59-4040-97ab-b762cea6601f" providerId="ADAL" clId="{512ADEB1-3D6C-4C0F-B55B-006BFA1E892C}" dt="2025-09-18T13:41:22.316" v="26" actId="790"/>
          <ac:spMkLst>
            <pc:docMk/>
            <pc:sldMk cId="0" sldId="269"/>
            <ac:spMk id="3" creationId="{00000000-0000-0000-0000-000000000000}"/>
          </ac:spMkLst>
        </pc:spChg>
        <pc:spChg chg="mod">
          <ac:chgData name="Louk Röell" userId="fcefd4d8-3f59-4040-97ab-b762cea6601f" providerId="ADAL" clId="{512ADEB1-3D6C-4C0F-B55B-006BFA1E892C}" dt="2025-09-18T13:41:22.316" v="26" actId="790"/>
          <ac:spMkLst>
            <pc:docMk/>
            <pc:sldMk cId="0" sldId="269"/>
            <ac:spMk id="5" creationId="{00000000-0000-0000-0000-000000000000}"/>
          </ac:spMkLst>
        </pc:spChg>
        <pc:spChg chg="mod">
          <ac:chgData name="Louk Röell" userId="fcefd4d8-3f59-4040-97ab-b762cea6601f" providerId="ADAL" clId="{512ADEB1-3D6C-4C0F-B55B-006BFA1E892C}" dt="2025-09-18T13:41:22.316" v="26" actId="790"/>
          <ac:spMkLst>
            <pc:docMk/>
            <pc:sldMk cId="0" sldId="269"/>
            <ac:spMk id="6" creationId="{00000000-0000-0000-0000-000000000000}"/>
          </ac:spMkLst>
        </pc:spChg>
        <pc:spChg chg="mod">
          <ac:chgData name="Louk Röell" userId="fcefd4d8-3f59-4040-97ab-b762cea6601f" providerId="ADAL" clId="{512ADEB1-3D6C-4C0F-B55B-006BFA1E892C}" dt="2025-09-18T13:41:22.316" v="26" actId="790"/>
          <ac:spMkLst>
            <pc:docMk/>
            <pc:sldMk cId="0" sldId="269"/>
            <ac:spMk id="8" creationId="{00000000-0000-0000-0000-000000000000}"/>
          </ac:spMkLst>
        </pc:spChg>
        <pc:spChg chg="mod">
          <ac:chgData name="Louk Röell" userId="fcefd4d8-3f59-4040-97ab-b762cea6601f" providerId="ADAL" clId="{512ADEB1-3D6C-4C0F-B55B-006BFA1E892C}" dt="2025-09-18T13:41:22.316" v="26" actId="790"/>
          <ac:spMkLst>
            <pc:docMk/>
            <pc:sldMk cId="0" sldId="269"/>
            <ac:spMk id="9" creationId="{00000000-0000-0000-0000-000000000000}"/>
          </ac:spMkLst>
        </pc:spChg>
        <pc:spChg chg="mod">
          <ac:chgData name="Louk Röell" userId="fcefd4d8-3f59-4040-97ab-b762cea6601f" providerId="ADAL" clId="{512ADEB1-3D6C-4C0F-B55B-006BFA1E892C}" dt="2025-09-18T13:41:22.316" v="26" actId="790"/>
          <ac:spMkLst>
            <pc:docMk/>
            <pc:sldMk cId="0" sldId="269"/>
            <ac:spMk id="10" creationId="{00000000-0000-0000-0000-000000000000}"/>
          </ac:spMkLst>
        </pc:spChg>
        <pc:spChg chg="mod">
          <ac:chgData name="Louk Röell" userId="fcefd4d8-3f59-4040-97ab-b762cea6601f" providerId="ADAL" clId="{512ADEB1-3D6C-4C0F-B55B-006BFA1E892C}" dt="2025-09-18T13:41:22.316" v="26" actId="790"/>
          <ac:spMkLst>
            <pc:docMk/>
            <pc:sldMk cId="0" sldId="269"/>
            <ac:spMk id="11" creationId="{00000000-0000-0000-0000-000000000000}"/>
          </ac:spMkLst>
        </pc:spChg>
        <pc:spChg chg="mod">
          <ac:chgData name="Louk Röell" userId="fcefd4d8-3f59-4040-97ab-b762cea6601f" providerId="ADAL" clId="{512ADEB1-3D6C-4C0F-B55B-006BFA1E892C}" dt="2025-09-18T13:41:22.316" v="26" actId="790"/>
          <ac:spMkLst>
            <pc:docMk/>
            <pc:sldMk cId="0" sldId="269"/>
            <ac:spMk id="12" creationId="{00000000-0000-0000-0000-000000000000}"/>
          </ac:spMkLst>
        </pc:spChg>
        <pc:spChg chg="mod">
          <ac:chgData name="Louk Röell" userId="fcefd4d8-3f59-4040-97ab-b762cea6601f" providerId="ADAL" clId="{512ADEB1-3D6C-4C0F-B55B-006BFA1E892C}" dt="2025-09-18T13:41:22.316" v="26" actId="790"/>
          <ac:spMkLst>
            <pc:docMk/>
            <pc:sldMk cId="0" sldId="269"/>
            <ac:spMk id="13" creationId="{00000000-0000-0000-0000-000000000000}"/>
          </ac:spMkLst>
        </pc:spChg>
        <pc:spChg chg="mod">
          <ac:chgData name="Louk Röell" userId="fcefd4d8-3f59-4040-97ab-b762cea6601f" providerId="ADAL" clId="{512ADEB1-3D6C-4C0F-B55B-006BFA1E892C}" dt="2025-09-18T13:41:22.316" v="26" actId="790"/>
          <ac:spMkLst>
            <pc:docMk/>
            <pc:sldMk cId="0" sldId="269"/>
            <ac:spMk id="14" creationId="{00000000-0000-0000-0000-000000000000}"/>
          </ac:spMkLst>
        </pc:spChg>
      </pc:sldChg>
      <pc:sldChg chg="modSp mod">
        <pc:chgData name="Louk Röell" userId="fcefd4d8-3f59-4040-97ab-b762cea6601f" providerId="ADAL" clId="{512ADEB1-3D6C-4C0F-B55B-006BFA1E892C}" dt="2025-09-18T13:41:22.316" v="26" actId="790"/>
        <pc:sldMkLst>
          <pc:docMk/>
          <pc:sldMk cId="0" sldId="272"/>
        </pc:sldMkLst>
        <pc:spChg chg="mod">
          <ac:chgData name="Louk Röell" userId="fcefd4d8-3f59-4040-97ab-b762cea6601f" providerId="ADAL" clId="{512ADEB1-3D6C-4C0F-B55B-006BFA1E892C}" dt="2025-09-18T13:41:22.316" v="26" actId="790"/>
          <ac:spMkLst>
            <pc:docMk/>
            <pc:sldMk cId="0" sldId="272"/>
            <ac:spMk id="2" creationId="{00000000-0000-0000-0000-000000000000}"/>
          </ac:spMkLst>
        </pc:spChg>
        <pc:spChg chg="mod">
          <ac:chgData name="Louk Röell" userId="fcefd4d8-3f59-4040-97ab-b762cea6601f" providerId="ADAL" clId="{512ADEB1-3D6C-4C0F-B55B-006BFA1E892C}" dt="2025-09-18T13:41:22.316" v="26" actId="790"/>
          <ac:spMkLst>
            <pc:docMk/>
            <pc:sldMk cId="0" sldId="272"/>
            <ac:spMk id="4" creationId="{00000000-0000-0000-0000-000000000000}"/>
          </ac:spMkLst>
        </pc:spChg>
        <pc:spChg chg="mod">
          <ac:chgData name="Louk Röell" userId="fcefd4d8-3f59-4040-97ab-b762cea6601f" providerId="ADAL" clId="{512ADEB1-3D6C-4C0F-B55B-006BFA1E892C}" dt="2025-09-18T13:41:22.316" v="26" actId="790"/>
          <ac:spMkLst>
            <pc:docMk/>
            <pc:sldMk cId="0" sldId="272"/>
            <ac:spMk id="5" creationId="{00000000-0000-0000-0000-000000000000}"/>
          </ac:spMkLst>
        </pc:spChg>
        <pc:spChg chg="mod">
          <ac:chgData name="Louk Röell" userId="fcefd4d8-3f59-4040-97ab-b762cea6601f" providerId="ADAL" clId="{512ADEB1-3D6C-4C0F-B55B-006BFA1E892C}" dt="2025-09-18T13:41:22.316" v="26" actId="790"/>
          <ac:spMkLst>
            <pc:docMk/>
            <pc:sldMk cId="0" sldId="272"/>
            <ac:spMk id="6" creationId="{00000000-0000-0000-0000-000000000000}"/>
          </ac:spMkLst>
        </pc:spChg>
        <pc:spChg chg="mod">
          <ac:chgData name="Louk Röell" userId="fcefd4d8-3f59-4040-97ab-b762cea6601f" providerId="ADAL" clId="{512ADEB1-3D6C-4C0F-B55B-006BFA1E892C}" dt="2025-09-18T13:41:22.316" v="26" actId="790"/>
          <ac:spMkLst>
            <pc:docMk/>
            <pc:sldMk cId="0" sldId="272"/>
            <ac:spMk id="9" creationId="{00000000-0000-0000-0000-000000000000}"/>
          </ac:spMkLst>
        </pc:spChg>
        <pc:spChg chg="mod">
          <ac:chgData name="Louk Röell" userId="fcefd4d8-3f59-4040-97ab-b762cea6601f" providerId="ADAL" clId="{512ADEB1-3D6C-4C0F-B55B-006BFA1E892C}" dt="2025-09-18T13:41:22.316" v="26" actId="790"/>
          <ac:spMkLst>
            <pc:docMk/>
            <pc:sldMk cId="0" sldId="272"/>
            <ac:spMk id="10" creationId="{00000000-0000-0000-0000-000000000000}"/>
          </ac:spMkLst>
        </pc:spChg>
        <pc:spChg chg="mod">
          <ac:chgData name="Louk Röell" userId="fcefd4d8-3f59-4040-97ab-b762cea6601f" providerId="ADAL" clId="{512ADEB1-3D6C-4C0F-B55B-006BFA1E892C}" dt="2025-09-18T13:41:22.316" v="26" actId="790"/>
          <ac:spMkLst>
            <pc:docMk/>
            <pc:sldMk cId="0" sldId="272"/>
            <ac:spMk id="11" creationId="{00000000-0000-0000-0000-000000000000}"/>
          </ac:spMkLst>
        </pc:spChg>
        <pc:spChg chg="mod">
          <ac:chgData name="Louk Röell" userId="fcefd4d8-3f59-4040-97ab-b762cea6601f" providerId="ADAL" clId="{512ADEB1-3D6C-4C0F-B55B-006BFA1E892C}" dt="2025-09-18T13:41:22.316" v="26" actId="790"/>
          <ac:spMkLst>
            <pc:docMk/>
            <pc:sldMk cId="0" sldId="272"/>
            <ac:spMk id="12" creationId="{00000000-0000-0000-0000-000000000000}"/>
          </ac:spMkLst>
        </pc:spChg>
      </pc:sldChg>
      <pc:sldChg chg="modSp mod">
        <pc:chgData name="Louk Röell" userId="fcefd4d8-3f59-4040-97ab-b762cea6601f" providerId="ADAL" clId="{512ADEB1-3D6C-4C0F-B55B-006BFA1E892C}" dt="2025-09-18T13:41:22.316" v="26" actId="790"/>
        <pc:sldMkLst>
          <pc:docMk/>
          <pc:sldMk cId="3554206424" sldId="273"/>
        </pc:sldMkLst>
        <pc:spChg chg="mod">
          <ac:chgData name="Louk Röell" userId="fcefd4d8-3f59-4040-97ab-b762cea6601f" providerId="ADAL" clId="{512ADEB1-3D6C-4C0F-B55B-006BFA1E892C}" dt="2025-09-18T13:41:22.316" v="26" actId="790"/>
          <ac:spMkLst>
            <pc:docMk/>
            <pc:sldMk cId="3554206424" sldId="273"/>
            <ac:spMk id="2" creationId="{E6860291-51BB-0018-E307-1242009986C2}"/>
          </ac:spMkLst>
        </pc:spChg>
        <pc:spChg chg="mod">
          <ac:chgData name="Louk Röell" userId="fcefd4d8-3f59-4040-97ab-b762cea6601f" providerId="ADAL" clId="{512ADEB1-3D6C-4C0F-B55B-006BFA1E892C}" dt="2025-09-18T13:41:22.316" v="26" actId="790"/>
          <ac:spMkLst>
            <pc:docMk/>
            <pc:sldMk cId="3554206424" sldId="273"/>
            <ac:spMk id="4" creationId="{694D8F21-D767-508C-6F70-F5AA8E7BFEF4}"/>
          </ac:spMkLst>
        </pc:spChg>
        <pc:spChg chg="mod">
          <ac:chgData name="Louk Röell" userId="fcefd4d8-3f59-4040-97ab-b762cea6601f" providerId="ADAL" clId="{512ADEB1-3D6C-4C0F-B55B-006BFA1E892C}" dt="2025-09-18T13:41:22.316" v="26" actId="790"/>
          <ac:spMkLst>
            <pc:docMk/>
            <pc:sldMk cId="3554206424" sldId="273"/>
            <ac:spMk id="5" creationId="{D554CA72-C54F-9FF6-813E-E515120043F7}"/>
          </ac:spMkLst>
        </pc:spChg>
        <pc:spChg chg="mod">
          <ac:chgData name="Louk Röell" userId="fcefd4d8-3f59-4040-97ab-b762cea6601f" providerId="ADAL" clId="{512ADEB1-3D6C-4C0F-B55B-006BFA1E892C}" dt="2025-09-18T13:41:22.316" v="26" actId="790"/>
          <ac:spMkLst>
            <pc:docMk/>
            <pc:sldMk cId="3554206424" sldId="273"/>
            <ac:spMk id="9" creationId="{DEFC3351-DAE3-C748-7F39-424394A67A1D}"/>
          </ac:spMkLst>
        </pc:spChg>
        <pc:spChg chg="mod">
          <ac:chgData name="Louk Röell" userId="fcefd4d8-3f59-4040-97ab-b762cea6601f" providerId="ADAL" clId="{512ADEB1-3D6C-4C0F-B55B-006BFA1E892C}" dt="2025-09-18T13:41:22.316" v="26" actId="790"/>
          <ac:spMkLst>
            <pc:docMk/>
            <pc:sldMk cId="3554206424" sldId="273"/>
            <ac:spMk id="10" creationId="{781F2F73-79B1-06C3-5313-7CCBF69EF71D}"/>
          </ac:spMkLst>
        </pc:spChg>
        <pc:spChg chg="mod">
          <ac:chgData name="Louk Röell" userId="fcefd4d8-3f59-4040-97ab-b762cea6601f" providerId="ADAL" clId="{512ADEB1-3D6C-4C0F-B55B-006BFA1E892C}" dt="2025-09-18T13:41:22.316" v="26" actId="790"/>
          <ac:spMkLst>
            <pc:docMk/>
            <pc:sldMk cId="3554206424" sldId="273"/>
            <ac:spMk id="11" creationId="{DB6AAD5A-E49B-7254-7FA9-15274BEB3E56}"/>
          </ac:spMkLst>
        </pc:spChg>
        <pc:spChg chg="mod">
          <ac:chgData name="Louk Röell" userId="fcefd4d8-3f59-4040-97ab-b762cea6601f" providerId="ADAL" clId="{512ADEB1-3D6C-4C0F-B55B-006BFA1E892C}" dt="2025-09-18T13:41:22.316" v="26" actId="790"/>
          <ac:spMkLst>
            <pc:docMk/>
            <pc:sldMk cId="3554206424" sldId="273"/>
            <ac:spMk id="12" creationId="{CD5D8EEF-F361-9DC3-01F8-EF811595DE58}"/>
          </ac:spMkLst>
        </pc:spChg>
      </pc:sldChg>
      <pc:sldChg chg="modSp mod">
        <pc:chgData name="Louk Röell" userId="fcefd4d8-3f59-4040-97ab-b762cea6601f" providerId="ADAL" clId="{512ADEB1-3D6C-4C0F-B55B-006BFA1E892C}" dt="2025-09-18T13:41:22.316" v="26" actId="790"/>
        <pc:sldMkLst>
          <pc:docMk/>
          <pc:sldMk cId="3951229543" sldId="274"/>
        </pc:sldMkLst>
        <pc:spChg chg="mod">
          <ac:chgData name="Louk Röell" userId="fcefd4d8-3f59-4040-97ab-b762cea6601f" providerId="ADAL" clId="{512ADEB1-3D6C-4C0F-B55B-006BFA1E892C}" dt="2025-09-18T13:41:22.316" v="26" actId="790"/>
          <ac:spMkLst>
            <pc:docMk/>
            <pc:sldMk cId="3951229543" sldId="274"/>
            <ac:spMk id="2" creationId="{F4DB49FE-EAEE-38E7-436D-EA7DCBC23C6E}"/>
          </ac:spMkLst>
        </pc:spChg>
        <pc:spChg chg="mod">
          <ac:chgData name="Louk Röell" userId="fcefd4d8-3f59-4040-97ab-b762cea6601f" providerId="ADAL" clId="{512ADEB1-3D6C-4C0F-B55B-006BFA1E892C}" dt="2025-09-18T13:41:22.316" v="26" actId="790"/>
          <ac:spMkLst>
            <pc:docMk/>
            <pc:sldMk cId="3951229543" sldId="274"/>
            <ac:spMk id="4" creationId="{80A0ECCD-64AD-C023-6B86-A1B797A296BD}"/>
          </ac:spMkLst>
        </pc:spChg>
        <pc:spChg chg="mod">
          <ac:chgData name="Louk Röell" userId="fcefd4d8-3f59-4040-97ab-b762cea6601f" providerId="ADAL" clId="{512ADEB1-3D6C-4C0F-B55B-006BFA1E892C}" dt="2025-09-18T13:41:22.316" v="26" actId="790"/>
          <ac:spMkLst>
            <pc:docMk/>
            <pc:sldMk cId="3951229543" sldId="274"/>
            <ac:spMk id="5" creationId="{90BF94D4-F8B5-3CFD-F562-AEE599C58DBE}"/>
          </ac:spMkLst>
        </pc:spChg>
        <pc:spChg chg="mod">
          <ac:chgData name="Louk Röell" userId="fcefd4d8-3f59-4040-97ab-b762cea6601f" providerId="ADAL" clId="{512ADEB1-3D6C-4C0F-B55B-006BFA1E892C}" dt="2025-09-18T13:41:22.316" v="26" actId="790"/>
          <ac:spMkLst>
            <pc:docMk/>
            <pc:sldMk cId="3951229543" sldId="274"/>
            <ac:spMk id="9" creationId="{3DC6F8B6-318B-8ADE-99A0-8B3A250561DB}"/>
          </ac:spMkLst>
        </pc:spChg>
        <pc:spChg chg="mod">
          <ac:chgData name="Louk Röell" userId="fcefd4d8-3f59-4040-97ab-b762cea6601f" providerId="ADAL" clId="{512ADEB1-3D6C-4C0F-B55B-006BFA1E892C}" dt="2025-09-18T13:41:22.316" v="26" actId="790"/>
          <ac:spMkLst>
            <pc:docMk/>
            <pc:sldMk cId="3951229543" sldId="274"/>
            <ac:spMk id="10" creationId="{1FC5B708-E8C2-71B1-02F7-A87D1CA395D6}"/>
          </ac:spMkLst>
        </pc:spChg>
        <pc:spChg chg="mod">
          <ac:chgData name="Louk Röell" userId="fcefd4d8-3f59-4040-97ab-b762cea6601f" providerId="ADAL" clId="{512ADEB1-3D6C-4C0F-B55B-006BFA1E892C}" dt="2025-09-18T13:41:22.316" v="26" actId="790"/>
          <ac:spMkLst>
            <pc:docMk/>
            <pc:sldMk cId="3951229543" sldId="274"/>
            <ac:spMk id="11" creationId="{75EB3A79-3FE3-3BD7-3CF4-5115647004E6}"/>
          </ac:spMkLst>
        </pc:spChg>
        <pc:spChg chg="mod">
          <ac:chgData name="Louk Röell" userId="fcefd4d8-3f59-4040-97ab-b762cea6601f" providerId="ADAL" clId="{512ADEB1-3D6C-4C0F-B55B-006BFA1E892C}" dt="2025-09-18T13:41:22.316" v="26" actId="790"/>
          <ac:spMkLst>
            <pc:docMk/>
            <pc:sldMk cId="3951229543" sldId="274"/>
            <ac:spMk id="12" creationId="{74E28ED6-0C11-CA8D-76CC-5C411797FD68}"/>
          </ac:spMkLst>
        </pc:spChg>
      </pc:sldChg>
      <pc:sldChg chg="modSp mod">
        <pc:chgData name="Louk Röell" userId="fcefd4d8-3f59-4040-97ab-b762cea6601f" providerId="ADAL" clId="{512ADEB1-3D6C-4C0F-B55B-006BFA1E892C}" dt="2025-09-18T13:41:22.316" v="26" actId="790"/>
        <pc:sldMkLst>
          <pc:docMk/>
          <pc:sldMk cId="3381862239" sldId="275"/>
        </pc:sldMkLst>
        <pc:spChg chg="mod">
          <ac:chgData name="Louk Röell" userId="fcefd4d8-3f59-4040-97ab-b762cea6601f" providerId="ADAL" clId="{512ADEB1-3D6C-4C0F-B55B-006BFA1E892C}" dt="2025-09-18T13:41:22.316" v="26" actId="790"/>
          <ac:spMkLst>
            <pc:docMk/>
            <pc:sldMk cId="3381862239" sldId="275"/>
            <ac:spMk id="2" creationId="{AD54CD3B-8DBB-2196-130F-533F4126D5B8}"/>
          </ac:spMkLst>
        </pc:spChg>
        <pc:spChg chg="mod">
          <ac:chgData name="Louk Röell" userId="fcefd4d8-3f59-4040-97ab-b762cea6601f" providerId="ADAL" clId="{512ADEB1-3D6C-4C0F-B55B-006BFA1E892C}" dt="2025-09-18T13:41:22.316" v="26" actId="790"/>
          <ac:spMkLst>
            <pc:docMk/>
            <pc:sldMk cId="3381862239" sldId="275"/>
            <ac:spMk id="4" creationId="{F488E71D-9B00-9952-6629-C3F46A56DE51}"/>
          </ac:spMkLst>
        </pc:spChg>
        <pc:spChg chg="mod">
          <ac:chgData name="Louk Röell" userId="fcefd4d8-3f59-4040-97ab-b762cea6601f" providerId="ADAL" clId="{512ADEB1-3D6C-4C0F-B55B-006BFA1E892C}" dt="2025-09-18T13:41:22.316" v="26" actId="790"/>
          <ac:spMkLst>
            <pc:docMk/>
            <pc:sldMk cId="3381862239" sldId="275"/>
            <ac:spMk id="5" creationId="{98F313D7-F51C-B0B0-493F-B4BE98D5DB16}"/>
          </ac:spMkLst>
        </pc:spChg>
        <pc:spChg chg="mod">
          <ac:chgData name="Louk Röell" userId="fcefd4d8-3f59-4040-97ab-b762cea6601f" providerId="ADAL" clId="{512ADEB1-3D6C-4C0F-B55B-006BFA1E892C}" dt="2025-09-18T13:41:22.316" v="26" actId="790"/>
          <ac:spMkLst>
            <pc:docMk/>
            <pc:sldMk cId="3381862239" sldId="275"/>
            <ac:spMk id="9" creationId="{B3770D01-251B-5C29-F31A-03CD2FF20524}"/>
          </ac:spMkLst>
        </pc:spChg>
        <pc:spChg chg="mod">
          <ac:chgData name="Louk Röell" userId="fcefd4d8-3f59-4040-97ab-b762cea6601f" providerId="ADAL" clId="{512ADEB1-3D6C-4C0F-B55B-006BFA1E892C}" dt="2025-09-18T13:41:22.316" v="26" actId="790"/>
          <ac:spMkLst>
            <pc:docMk/>
            <pc:sldMk cId="3381862239" sldId="275"/>
            <ac:spMk id="10" creationId="{A24D2494-0256-5DD8-32F4-737865FFE02C}"/>
          </ac:spMkLst>
        </pc:spChg>
        <pc:spChg chg="mod">
          <ac:chgData name="Louk Röell" userId="fcefd4d8-3f59-4040-97ab-b762cea6601f" providerId="ADAL" clId="{512ADEB1-3D6C-4C0F-B55B-006BFA1E892C}" dt="2025-09-18T13:41:22.316" v="26" actId="790"/>
          <ac:spMkLst>
            <pc:docMk/>
            <pc:sldMk cId="3381862239" sldId="275"/>
            <ac:spMk id="11" creationId="{4CD22219-31DE-BA58-F6F7-9ACF21C8EAC0}"/>
          </ac:spMkLst>
        </pc:spChg>
        <pc:spChg chg="mod">
          <ac:chgData name="Louk Röell" userId="fcefd4d8-3f59-4040-97ab-b762cea6601f" providerId="ADAL" clId="{512ADEB1-3D6C-4C0F-B55B-006BFA1E892C}" dt="2025-09-18T13:41:22.316" v="26" actId="790"/>
          <ac:spMkLst>
            <pc:docMk/>
            <pc:sldMk cId="3381862239" sldId="275"/>
            <ac:spMk id="12" creationId="{ACD260CA-2FF9-BE61-E8AC-2ABF58903744}"/>
          </ac:spMkLst>
        </pc:spChg>
      </pc:sldChg>
    </pc:docChg>
  </pc:docChgLst>
  <pc:docChgLst>
    <pc:chgData name="Gastgebruiker" userId="S::urn:spo:tenantanon#35018c61-f5ab-4ec8-9635-96e388e4ff74::" providerId="AD" clId="Web-{6DEA6518-4BA9-E860-02E2-D5C8A775BAFF}"/>
    <pc:docChg chg="modSld">
      <pc:chgData name="Gastgebruiker" userId="S::urn:spo:tenantanon#35018c61-f5ab-4ec8-9635-96e388e4ff74::" providerId="AD" clId="Web-{6DEA6518-4BA9-E860-02E2-D5C8A775BAFF}" dt="2025-09-17T15:16:28.325" v="8" actId="20577"/>
      <pc:docMkLst>
        <pc:docMk/>
      </pc:docMkLst>
      <pc:sldChg chg="modSp">
        <pc:chgData name="Gastgebruiker" userId="S::urn:spo:tenantanon#35018c61-f5ab-4ec8-9635-96e388e4ff74::" providerId="AD" clId="Web-{6DEA6518-4BA9-E860-02E2-D5C8A775BAFF}" dt="2025-09-17T15:16:28.325" v="8" actId="20577"/>
        <pc:sldMkLst>
          <pc:docMk/>
          <pc:sldMk cId="0" sldId="256"/>
        </pc:sldMkLst>
        <pc:spChg chg="mod">
          <ac:chgData name="Gastgebruiker" userId="S::urn:spo:tenantanon#35018c61-f5ab-4ec8-9635-96e388e4ff74::" providerId="AD" clId="Web-{6DEA6518-4BA9-E860-02E2-D5C8A775BAFF}" dt="2025-09-17T15:16:28.325" v="8" actId="20577"/>
          <ac:spMkLst>
            <pc:docMk/>
            <pc:sldMk cId="0" sldId="256"/>
            <ac:spMk id="4" creationId="{00000000-0000-0000-0000-000000000000}"/>
          </ac:spMkLst>
        </pc:spChg>
      </pc:sldChg>
      <pc:sldChg chg="modSp">
        <pc:chgData name="Gastgebruiker" userId="S::urn:spo:tenantanon#35018c61-f5ab-4ec8-9635-96e388e4ff74::" providerId="AD" clId="Web-{6DEA6518-4BA9-E860-02E2-D5C8A775BAFF}" dt="2025-09-17T15:14:58.448" v="0" actId="20577"/>
        <pc:sldMkLst>
          <pc:docMk/>
          <pc:sldMk cId="0" sldId="257"/>
        </pc:sldMkLst>
        <pc:spChg chg="mod">
          <ac:chgData name="Gastgebruiker" userId="S::urn:spo:tenantanon#35018c61-f5ab-4ec8-9635-96e388e4ff74::" providerId="AD" clId="Web-{6DEA6518-4BA9-E860-02E2-D5C8A775BAFF}" dt="2025-09-17T15:14:58.448" v="0" actId="20577"/>
          <ac:spMkLst>
            <pc:docMk/>
            <pc:sldMk cId="0" sldId="257"/>
            <ac:spMk id="5" creationId="{00000000-0000-0000-0000-000000000000}"/>
          </ac:spMkLst>
        </pc:spChg>
      </pc:sldChg>
      <pc:sldChg chg="modSp">
        <pc:chgData name="Gastgebruiker" userId="S::urn:spo:tenantanon#35018c61-f5ab-4ec8-9635-96e388e4ff74::" providerId="AD" clId="Web-{6DEA6518-4BA9-E860-02E2-D5C8A775BAFF}" dt="2025-09-17T15:15:28.261" v="3" actId="14100"/>
        <pc:sldMkLst>
          <pc:docMk/>
          <pc:sldMk cId="0" sldId="259"/>
        </pc:sldMkLst>
        <pc:spChg chg="mod">
          <ac:chgData name="Gastgebruiker" userId="S::urn:spo:tenantanon#35018c61-f5ab-4ec8-9635-96e388e4ff74::" providerId="AD" clId="Web-{6DEA6518-4BA9-E860-02E2-D5C8A775BAFF}" dt="2025-09-17T15:15:28.261" v="3" actId="14100"/>
          <ac:spMkLst>
            <pc:docMk/>
            <pc:sldMk cId="0" sldId="259"/>
            <ac:spMk id="4" creationId="{00000000-0000-0000-0000-000000000000}"/>
          </ac:spMkLst>
        </pc:spChg>
      </pc:sldChg>
      <pc:sldChg chg="modSp">
        <pc:chgData name="Gastgebruiker" userId="S::urn:spo:tenantanon#35018c61-f5ab-4ec8-9635-96e388e4ff74::" providerId="AD" clId="Web-{6DEA6518-4BA9-E860-02E2-D5C8A775BAFF}" dt="2025-09-17T15:16:10.028" v="5" actId="20577"/>
        <pc:sldMkLst>
          <pc:docMk/>
          <pc:sldMk cId="0" sldId="268"/>
        </pc:sldMkLst>
        <pc:spChg chg="mod">
          <ac:chgData name="Gastgebruiker" userId="S::urn:spo:tenantanon#35018c61-f5ab-4ec8-9635-96e388e4ff74::" providerId="AD" clId="Web-{6DEA6518-4BA9-E860-02E2-D5C8A775BAFF}" dt="2025-09-17T15:16:10.028" v="5" actId="20577"/>
          <ac:spMkLst>
            <pc:docMk/>
            <pc:sldMk cId="0" sldId="268"/>
            <ac:spMk id="18" creationId="{84AD5C97-DF32-60E3-FFEF-502730C315F3}"/>
          </ac:spMkLst>
        </pc:spChg>
      </pc:sldChg>
      <pc:sldChg chg="modSp">
        <pc:chgData name="Gastgebruiker" userId="S::urn:spo:tenantanon#35018c61-f5ab-4ec8-9635-96e388e4ff74::" providerId="AD" clId="Web-{6DEA6518-4BA9-E860-02E2-D5C8A775BAFF}" dt="2025-09-17T15:16:23.106" v="7" actId="20577"/>
        <pc:sldMkLst>
          <pc:docMk/>
          <pc:sldMk cId="0" sldId="269"/>
        </pc:sldMkLst>
        <pc:spChg chg="mod">
          <ac:chgData name="Gastgebruiker" userId="S::urn:spo:tenantanon#35018c61-f5ab-4ec8-9635-96e388e4ff74::" providerId="AD" clId="Web-{6DEA6518-4BA9-E860-02E2-D5C8A775BAFF}" dt="2025-09-17T15:16:23.106" v="7" actId="20577"/>
          <ac:spMkLst>
            <pc:docMk/>
            <pc:sldMk cId="0" sldId="269"/>
            <ac:spMk id="13" creationId="{00000000-0000-0000-0000-000000000000}"/>
          </ac:spMkLst>
        </pc:spChg>
      </pc:sldChg>
    </pc:docChg>
  </pc:docChgLst>
  <pc:docChgLst>
    <pc:chgData name="Jente Adriaansen" userId="b57a3f83-33b0-41d1-a980-9298cdd71239" providerId="ADAL" clId="{3B59FF24-928B-4C4B-B718-718C2E24FFC2}"/>
    <pc:docChg chg="undo custSel modSld">
      <pc:chgData name="Jente Adriaansen" userId="b57a3f83-33b0-41d1-a980-9298cdd71239" providerId="ADAL" clId="{3B59FF24-928B-4C4B-B718-718C2E24FFC2}" dt="2025-09-18T14:26:06.964" v="586" actId="1037"/>
      <pc:docMkLst>
        <pc:docMk/>
      </pc:docMkLst>
      <pc:sldChg chg="addSp delSp modSp mod">
        <pc:chgData name="Jente Adriaansen" userId="b57a3f83-33b0-41d1-a980-9298cdd71239" providerId="ADAL" clId="{3B59FF24-928B-4C4B-B718-718C2E24FFC2}" dt="2025-09-18T14:26:06.964" v="586" actId="1037"/>
        <pc:sldMkLst>
          <pc:docMk/>
          <pc:sldMk cId="0" sldId="256"/>
        </pc:sldMkLst>
      </pc:sldChg>
      <pc:sldChg chg="addSp delSp modSp mod">
        <pc:chgData name="Jente Adriaansen" userId="b57a3f83-33b0-41d1-a980-9298cdd71239" providerId="ADAL" clId="{3B59FF24-928B-4C4B-B718-718C2E24FFC2}" dt="2025-09-18T14:25:16.824" v="530" actId="1076"/>
        <pc:sldMkLst>
          <pc:docMk/>
          <pc:sldMk cId="0" sldId="258"/>
        </pc:sldMkLst>
      </pc:sldChg>
      <pc:sldChg chg="addSp delSp modSp mod">
        <pc:chgData name="Jente Adriaansen" userId="b57a3f83-33b0-41d1-a980-9298cdd71239" providerId="ADAL" clId="{3B59FF24-928B-4C4B-B718-718C2E24FFC2}" dt="2025-09-18T14:19:59.081" v="525" actId="1076"/>
        <pc:sldMkLst>
          <pc:docMk/>
          <pc:sldMk cId="0" sldId="266"/>
        </pc:sldMkLst>
      </pc:sldChg>
      <pc:sldChg chg="addSp delSp modSp mod addAnim delAnim modAnim modNotesTx">
        <pc:chgData name="Jente Adriaansen" userId="b57a3f83-33b0-41d1-a980-9298cdd71239" providerId="ADAL" clId="{3B59FF24-928B-4C4B-B718-718C2E24FFC2}" dt="2025-09-18T14:14:18.949" v="522" actId="20577"/>
        <pc:sldMkLst>
          <pc:docMk/>
          <pc:sldMk cId="0" sldId="268"/>
        </pc:sldMkLst>
        <pc:spChg chg="mod">
          <ac:chgData name="Jente Adriaansen" userId="b57a3f83-33b0-41d1-a980-9298cdd71239" providerId="ADAL" clId="{3B59FF24-928B-4C4B-B718-718C2E24FFC2}" dt="2025-09-18T14:11:38.948" v="500" actId="20577"/>
          <ac:spMkLst>
            <pc:docMk/>
            <pc:sldMk cId="0" sldId="268"/>
            <ac:spMk id="6" creationId="{00000000-0000-0000-0000-000000000000}"/>
          </ac:spMkLst>
        </pc:spChg>
        <pc:spChg chg="mod">
          <ac:chgData name="Jente Adriaansen" userId="b57a3f83-33b0-41d1-a980-9298cdd71239" providerId="ADAL" clId="{3B59FF24-928B-4C4B-B718-718C2E24FFC2}" dt="2025-09-18T14:12:10.919" v="505" actId="552"/>
          <ac:spMkLst>
            <pc:docMk/>
            <pc:sldMk cId="0" sldId="268"/>
            <ac:spMk id="11" creationId="{062CF4C2-7ED4-88B0-4249-88037CCF717D}"/>
          </ac:spMkLst>
        </pc:spChg>
        <pc:spChg chg="add mod">
          <ac:chgData name="Jente Adriaansen" userId="b57a3f83-33b0-41d1-a980-9298cdd71239" providerId="ADAL" clId="{3B59FF24-928B-4C4B-B718-718C2E24FFC2}" dt="2025-09-18T14:06:17.354" v="270" actId="1076"/>
          <ac:spMkLst>
            <pc:docMk/>
            <pc:sldMk cId="0" sldId="268"/>
            <ac:spMk id="12" creationId="{6A355C8F-C5D2-DC72-113F-1731401AAEFC}"/>
          </ac:spMkLst>
        </pc:spChg>
        <pc:spChg chg="add mod">
          <ac:chgData name="Jente Adriaansen" userId="b57a3f83-33b0-41d1-a980-9298cdd71239" providerId="ADAL" clId="{3B59FF24-928B-4C4B-B718-718C2E24FFC2}" dt="2025-09-18T14:14:04.364" v="514" actId="20577"/>
          <ac:spMkLst>
            <pc:docMk/>
            <pc:sldMk cId="0" sldId="268"/>
            <ac:spMk id="13" creationId="{7FA22336-42AB-0173-8064-4FB9FB51B10F}"/>
          </ac:spMkLst>
        </pc:spChg>
        <pc:spChg chg="mod">
          <ac:chgData name="Jente Adriaansen" userId="b57a3f83-33b0-41d1-a980-9298cdd71239" providerId="ADAL" clId="{3B59FF24-928B-4C4B-B718-718C2E24FFC2}" dt="2025-09-18T14:02:05.757" v="4" actId="1035"/>
          <ac:spMkLst>
            <pc:docMk/>
            <pc:sldMk cId="0" sldId="268"/>
            <ac:spMk id="14" creationId="{C1E2AAC9-8646-71F9-40C8-464891F13965}"/>
          </ac:spMkLst>
        </pc:spChg>
        <pc:spChg chg="add mod">
          <ac:chgData name="Jente Adriaansen" userId="b57a3f83-33b0-41d1-a980-9298cdd71239" providerId="ADAL" clId="{3B59FF24-928B-4C4B-B718-718C2E24FFC2}" dt="2025-09-18T14:14:08.427" v="518" actId="20577"/>
          <ac:spMkLst>
            <pc:docMk/>
            <pc:sldMk cId="0" sldId="268"/>
            <ac:spMk id="15" creationId="{80AD2990-7F1F-A2D4-7DD7-6E5EBF7EC629}"/>
          </ac:spMkLst>
        </pc:spChg>
        <pc:spChg chg="mod">
          <ac:chgData name="Jente Adriaansen" userId="b57a3f83-33b0-41d1-a980-9298cdd71239" providerId="ADAL" clId="{3B59FF24-928B-4C4B-B718-718C2E24FFC2}" dt="2025-09-18T14:02:05.757" v="4" actId="1035"/>
          <ac:spMkLst>
            <pc:docMk/>
            <pc:sldMk cId="0" sldId="268"/>
            <ac:spMk id="16" creationId="{A2186CD5-3F56-6349-CBFC-B1AC512998EC}"/>
          </ac:spMkLst>
        </pc:spChg>
        <pc:spChg chg="add mod">
          <ac:chgData name="Jente Adriaansen" userId="b57a3f83-33b0-41d1-a980-9298cdd71239" providerId="ADAL" clId="{3B59FF24-928B-4C4B-B718-718C2E24FFC2}" dt="2025-09-18T14:03:58.761" v="210" actId="1076"/>
          <ac:spMkLst>
            <pc:docMk/>
            <pc:sldMk cId="0" sldId="268"/>
            <ac:spMk id="17" creationId="{DCA511E3-FB6E-A892-0F79-A78CA608C143}"/>
          </ac:spMkLst>
        </pc:spChg>
        <pc:spChg chg="mod">
          <ac:chgData name="Jente Adriaansen" userId="b57a3f83-33b0-41d1-a980-9298cdd71239" providerId="ADAL" clId="{3B59FF24-928B-4C4B-B718-718C2E24FFC2}" dt="2025-09-18T14:02:05.757" v="4" actId="1035"/>
          <ac:spMkLst>
            <pc:docMk/>
            <pc:sldMk cId="0" sldId="268"/>
            <ac:spMk id="18" creationId="{84AD5C97-DF32-60E3-FFEF-502730C315F3}"/>
          </ac:spMkLst>
        </pc:spChg>
        <pc:spChg chg="add mod">
          <ac:chgData name="Jente Adriaansen" userId="b57a3f83-33b0-41d1-a980-9298cdd71239" providerId="ADAL" clId="{3B59FF24-928B-4C4B-B718-718C2E24FFC2}" dt="2025-09-18T14:04:16.648" v="220" actId="1037"/>
          <ac:spMkLst>
            <pc:docMk/>
            <pc:sldMk cId="0" sldId="268"/>
            <ac:spMk id="19" creationId="{59A84445-A4CD-39DD-0469-2159751907FA}"/>
          </ac:spMkLst>
        </pc:spChg>
        <pc:spChg chg="mod">
          <ac:chgData name="Jente Adriaansen" userId="b57a3f83-33b0-41d1-a980-9298cdd71239" providerId="ADAL" clId="{3B59FF24-928B-4C4B-B718-718C2E24FFC2}" dt="2025-09-18T14:11:29.028" v="497" actId="20577"/>
          <ac:spMkLst>
            <pc:docMk/>
            <pc:sldMk cId="0" sldId="268"/>
            <ac:spMk id="20" creationId="{144D4112-EBB4-3183-F7CC-D35AF8894CA6}"/>
          </ac:spMkLst>
        </pc:spChg>
        <pc:spChg chg="add del mod">
          <ac:chgData name="Jente Adriaansen" userId="b57a3f83-33b0-41d1-a980-9298cdd71239" providerId="ADAL" clId="{3B59FF24-928B-4C4B-B718-718C2E24FFC2}" dt="2025-09-18T14:11:43.408" v="502" actId="20577"/>
          <ac:spMkLst>
            <pc:docMk/>
            <pc:sldMk cId="0" sldId="268"/>
            <ac:spMk id="21" creationId="{1F0C689F-1021-D43C-7373-1C785D6BB9EB}"/>
          </ac:spMkLst>
        </pc:spChg>
        <pc:spChg chg="mod">
          <ac:chgData name="Jente Adriaansen" userId="b57a3f83-33b0-41d1-a980-9298cdd71239" providerId="ADAL" clId="{3B59FF24-928B-4C4B-B718-718C2E24FFC2}" dt="2025-09-18T14:12:10.919" v="505" actId="552"/>
          <ac:spMkLst>
            <pc:docMk/>
            <pc:sldMk cId="0" sldId="268"/>
            <ac:spMk id="22" creationId="{4CBECF40-E9FB-8406-EFA4-F4C05A2EA8F3}"/>
          </ac:spMkLst>
        </pc:spChg>
        <pc:spChg chg="mod">
          <ac:chgData name="Jente Adriaansen" userId="b57a3f83-33b0-41d1-a980-9298cdd71239" providerId="ADAL" clId="{3B59FF24-928B-4C4B-B718-718C2E24FFC2}" dt="2025-09-18T14:02:15.580" v="16" actId="1035"/>
          <ac:spMkLst>
            <pc:docMk/>
            <pc:sldMk cId="0" sldId="268"/>
            <ac:spMk id="24" creationId="{B86FD392-AC7F-1C18-91F0-69E5086FA8F7}"/>
          </ac:spMkLst>
        </pc:spChg>
        <pc:spChg chg="add mod">
          <ac:chgData name="Jente Adriaansen" userId="b57a3f83-33b0-41d1-a980-9298cdd71239" providerId="ADAL" clId="{3B59FF24-928B-4C4B-B718-718C2E24FFC2}" dt="2025-09-18T14:06:24.876" v="271" actId="1076"/>
          <ac:spMkLst>
            <pc:docMk/>
            <pc:sldMk cId="0" sldId="268"/>
            <ac:spMk id="25" creationId="{D31812CC-1DEA-0D29-E310-2B51AB9FF2FF}"/>
          </ac:spMkLst>
        </pc:spChg>
        <pc:spChg chg="mod">
          <ac:chgData name="Jente Adriaansen" userId="b57a3f83-33b0-41d1-a980-9298cdd71239" providerId="ADAL" clId="{3B59FF24-928B-4C4B-B718-718C2E24FFC2}" dt="2025-09-18T14:02:15.580" v="16" actId="1035"/>
          <ac:spMkLst>
            <pc:docMk/>
            <pc:sldMk cId="0" sldId="268"/>
            <ac:spMk id="26" creationId="{DB7727C3-E466-02F4-2832-E222EDF11CCF}"/>
          </ac:spMkLst>
        </pc:spChg>
        <pc:spChg chg="mod">
          <ac:chgData name="Jente Adriaansen" userId="b57a3f83-33b0-41d1-a980-9298cdd71239" providerId="ADAL" clId="{3B59FF24-928B-4C4B-B718-718C2E24FFC2}" dt="2025-09-18T14:02:15.580" v="16" actId="1035"/>
          <ac:spMkLst>
            <pc:docMk/>
            <pc:sldMk cId="0" sldId="268"/>
            <ac:spMk id="28" creationId="{5C09C5DA-B614-376A-1E03-DEA1B57FCFC6}"/>
          </ac:spMkLst>
        </pc:spChg>
        <pc:spChg chg="add mod">
          <ac:chgData name="Jente Adriaansen" userId="b57a3f83-33b0-41d1-a980-9298cdd71239" providerId="ADAL" clId="{3B59FF24-928B-4C4B-B718-718C2E24FFC2}" dt="2025-09-18T14:06:09.936" v="269" actId="1076"/>
          <ac:spMkLst>
            <pc:docMk/>
            <pc:sldMk cId="0" sldId="268"/>
            <ac:spMk id="29" creationId="{C21529DA-3119-B51B-3106-473B089BAFD2}"/>
          </ac:spMkLst>
        </pc:spChg>
        <pc:spChg chg="add mod">
          <ac:chgData name="Jente Adriaansen" userId="b57a3f83-33b0-41d1-a980-9298cdd71239" providerId="ADAL" clId="{3B59FF24-928B-4C4B-B718-718C2E24FFC2}" dt="2025-09-18T14:14:18.949" v="522" actId="20577"/>
          <ac:spMkLst>
            <pc:docMk/>
            <pc:sldMk cId="0" sldId="268"/>
            <ac:spMk id="30" creationId="{860D3B22-B21A-DF4E-0E70-656DB6AC6296}"/>
          </ac:spMkLst>
        </pc:spChg>
        <pc:spChg chg="add mod">
          <ac:chgData name="Jente Adriaansen" userId="b57a3f83-33b0-41d1-a980-9298cdd71239" providerId="ADAL" clId="{3B59FF24-928B-4C4B-B718-718C2E24FFC2}" dt="2025-09-18T14:09:48.936" v="476" actId="1076"/>
          <ac:spMkLst>
            <pc:docMk/>
            <pc:sldMk cId="0" sldId="268"/>
            <ac:spMk id="31" creationId="{7CAB7086-3AF7-86B5-EF96-14E708AEDAC4}"/>
          </ac:spMkLst>
        </pc:spChg>
        <pc:spChg chg="mod">
          <ac:chgData name="Jente Adriaansen" userId="b57a3f83-33b0-41d1-a980-9298cdd71239" providerId="ADAL" clId="{3B59FF24-928B-4C4B-B718-718C2E24FFC2}" dt="2025-09-18T14:02:15.580" v="16" actId="1035"/>
          <ac:spMkLst>
            <pc:docMk/>
            <pc:sldMk cId="0" sldId="268"/>
            <ac:spMk id="32" creationId="{79B5A742-F674-7346-87F5-98AAE53F3EA5}"/>
          </ac:spMkLst>
        </pc:spChg>
        <pc:spChg chg="add mod">
          <ac:chgData name="Jente Adriaansen" userId="b57a3f83-33b0-41d1-a980-9298cdd71239" providerId="ADAL" clId="{3B59FF24-928B-4C4B-B718-718C2E24FFC2}" dt="2025-09-18T14:09:53.999" v="477" actId="1076"/>
          <ac:spMkLst>
            <pc:docMk/>
            <pc:sldMk cId="0" sldId="268"/>
            <ac:spMk id="33" creationId="{7213A3EE-21EA-7039-A68B-00D979E3B226}"/>
          </ac:spMkLst>
        </pc:spChg>
        <pc:spChg chg="add mod">
          <ac:chgData name="Jente Adriaansen" userId="b57a3f83-33b0-41d1-a980-9298cdd71239" providerId="ADAL" clId="{3B59FF24-928B-4C4B-B718-718C2E24FFC2}" dt="2025-09-18T14:12:39.038" v="509" actId="1038"/>
          <ac:spMkLst>
            <pc:docMk/>
            <pc:sldMk cId="0" sldId="268"/>
            <ac:spMk id="34" creationId="{EE0CEE07-82C4-6F94-2FA4-5A19192DF311}"/>
          </ac:spMkLst>
        </pc:spChg>
        <pc:spChg chg="add mod">
          <ac:chgData name="Jente Adriaansen" userId="b57a3f83-33b0-41d1-a980-9298cdd71239" providerId="ADAL" clId="{3B59FF24-928B-4C4B-B718-718C2E24FFC2}" dt="2025-09-18T14:10:13.504" v="483" actId="1076"/>
          <ac:spMkLst>
            <pc:docMk/>
            <pc:sldMk cId="0" sldId="268"/>
            <ac:spMk id="35" creationId="{AE3AB414-8CF3-ACBD-84B2-986E7FDAA67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264775-95A5-4F38-85E3-ED75E71E02DA}" type="datetimeFigureOut">
              <a:rPr lang="nl-NL" smtClean="0"/>
              <a:t>23-9-2025</a:t>
            </a:fld>
            <a:endParaRPr lang="nl-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298DFF-84BB-444F-95EB-A8223EF04DF7}" type="slidenum">
              <a:rPr lang="nl-NL" smtClean="0"/>
              <a:t>‹nr.›</a:t>
            </a:fld>
            <a:endParaRPr lang="nl-NL"/>
          </a:p>
        </p:txBody>
      </p:sp>
    </p:spTree>
    <p:extLst>
      <p:ext uri="{BB962C8B-B14F-4D97-AF65-F5344CB8AC3E}">
        <p14:creationId xmlns:p14="http://schemas.microsoft.com/office/powerpoint/2010/main" val="3047914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noProof="0" dirty="0">
                <a:solidFill>
                  <a:srgbClr val="242C42"/>
                </a:solidFill>
                <a:latin typeface="Glacial Indifference"/>
                <a:ea typeface="Glacial Indifference"/>
                <a:cs typeface="Glacial Indifference"/>
                <a:sym typeface="Glacial Indifference"/>
              </a:rPr>
              <a:t>Woorden brengen connotaties met zich mee: gevoelswaardes en associaties die mensen krijgen bij het horen van een bepaald woord. Het woord ‘dood’ brengt bijvoorbeeld negatieve gevoelswaardes met zich mee; het klinkt hard en confronterend. Om die negatieve gevoelswaardes te ontwijken worden er minder confronterende bewoordingen gebruikt, in dit voorbeeld ‘heengegaan’, omdat dat zachter en vriendelijker overkomt.</a:t>
            </a:r>
          </a:p>
          <a:p>
            <a:endParaRPr lang="nl-NL" dirty="0"/>
          </a:p>
        </p:txBody>
      </p:sp>
      <p:sp>
        <p:nvSpPr>
          <p:cNvPr id="4" name="Slide Number Placeholder 3"/>
          <p:cNvSpPr>
            <a:spLocks noGrp="1"/>
          </p:cNvSpPr>
          <p:nvPr>
            <p:ph type="sldNum" sz="quarter" idx="5"/>
          </p:nvPr>
        </p:nvSpPr>
        <p:spPr/>
        <p:txBody>
          <a:bodyPr/>
          <a:lstStyle/>
          <a:p>
            <a:fld id="{87298DFF-84BB-444F-95EB-A8223EF04DF7}" type="slidenum">
              <a:rPr lang="nl-NL" smtClean="0"/>
              <a:t>2</a:t>
            </a:fld>
            <a:endParaRPr lang="nl-NL"/>
          </a:p>
        </p:txBody>
      </p:sp>
    </p:spTree>
    <p:extLst>
      <p:ext uri="{BB962C8B-B14F-4D97-AF65-F5344CB8AC3E}">
        <p14:creationId xmlns:p14="http://schemas.microsoft.com/office/powerpoint/2010/main" val="4148738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87298DFF-84BB-444F-95EB-A8223EF04DF7}" type="slidenum">
              <a:rPr lang="nl-NL" smtClean="0"/>
              <a:t>15</a:t>
            </a:fld>
            <a:endParaRPr lang="nl-NL"/>
          </a:p>
        </p:txBody>
      </p:sp>
    </p:spTree>
    <p:extLst>
      <p:ext uri="{BB962C8B-B14F-4D97-AF65-F5344CB8AC3E}">
        <p14:creationId xmlns:p14="http://schemas.microsoft.com/office/powerpoint/2010/main" val="1665052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noProof="0" dirty="0">
                <a:solidFill>
                  <a:srgbClr val="242C42"/>
                </a:solidFill>
                <a:latin typeface="Glacial Indifference"/>
                <a:ea typeface="Glacial Indifference"/>
                <a:cs typeface="Glacial Indifference"/>
                <a:sym typeface="Glacial Indifference"/>
              </a:rPr>
              <a:t>Dit soort verzachtende woorden noemen we eufemismen. Een </a:t>
            </a:r>
            <a:r>
              <a:rPr lang="nl-NL" sz="1200" b="1" noProof="0" dirty="0">
                <a:solidFill>
                  <a:srgbClr val="242C42"/>
                </a:solidFill>
                <a:latin typeface="Glacial Indifference Bold"/>
                <a:ea typeface="Glacial Indifference Bold"/>
                <a:cs typeface="Glacial Indifference Bold"/>
                <a:sym typeface="Glacial Indifference Bold"/>
              </a:rPr>
              <a:t>eufemisme </a:t>
            </a:r>
            <a:r>
              <a:rPr lang="nl-NL" sz="1200" noProof="0" dirty="0">
                <a:solidFill>
                  <a:srgbClr val="242C42"/>
                </a:solidFill>
                <a:latin typeface="Glacial Indifference"/>
                <a:ea typeface="Glacial Indifference"/>
                <a:cs typeface="Glacial Indifference"/>
                <a:sym typeface="Glacial Indifference"/>
              </a:rPr>
              <a:t>is een stijlfiguur waarbij iets mooier of zachter wordt voorgesteld dan het in werkelijkheid is. Dit gebeurt vooral bij onderwerpen die taboe zijn of waar mensen liever niet direct over praten, zoals dood, ziektes, werkloosheid of seks. </a:t>
            </a:r>
          </a:p>
          <a:p>
            <a:endParaRPr lang="nl-NL" dirty="0"/>
          </a:p>
        </p:txBody>
      </p:sp>
      <p:sp>
        <p:nvSpPr>
          <p:cNvPr id="4" name="Slide Number Placeholder 3"/>
          <p:cNvSpPr>
            <a:spLocks noGrp="1"/>
          </p:cNvSpPr>
          <p:nvPr>
            <p:ph type="sldNum" sz="quarter" idx="5"/>
          </p:nvPr>
        </p:nvSpPr>
        <p:spPr/>
        <p:txBody>
          <a:bodyPr/>
          <a:lstStyle/>
          <a:p>
            <a:fld id="{87298DFF-84BB-444F-95EB-A8223EF04DF7}" type="slidenum">
              <a:rPr lang="nl-NL" smtClean="0"/>
              <a:t>3</a:t>
            </a:fld>
            <a:endParaRPr lang="nl-NL"/>
          </a:p>
        </p:txBody>
      </p:sp>
    </p:spTree>
    <p:extLst>
      <p:ext uri="{BB962C8B-B14F-4D97-AF65-F5344CB8AC3E}">
        <p14:creationId xmlns:p14="http://schemas.microsoft.com/office/powerpoint/2010/main" val="1465736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(Achter de pijl staat het eufemisme. Voor welk woord/begrip is dit een eufemisme? Bij klikken komt dit woord op de puntjes te staan.)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Op LinkedIn kun je ook de term "Actief op zoek naar kansen" gebruiken, of de #OpenToWork-functie inschakelen om aan te geven dat je beschikbaar bent voor nieuw werk, in plaats van alleen te zeggen dat je "werkloos" bent.</a:t>
            </a:r>
          </a:p>
          <a:p>
            <a:endParaRPr lang="nl-NL" dirty="0"/>
          </a:p>
        </p:txBody>
      </p:sp>
      <p:sp>
        <p:nvSpPr>
          <p:cNvPr id="4" name="Slide Number Placeholder 3"/>
          <p:cNvSpPr>
            <a:spLocks noGrp="1"/>
          </p:cNvSpPr>
          <p:nvPr>
            <p:ph type="sldNum" sz="quarter" idx="5"/>
          </p:nvPr>
        </p:nvSpPr>
        <p:spPr/>
        <p:txBody>
          <a:bodyPr/>
          <a:lstStyle/>
          <a:p>
            <a:fld id="{87298DFF-84BB-444F-95EB-A8223EF04DF7}" type="slidenum">
              <a:rPr lang="nl-NL" smtClean="0"/>
              <a:t>4</a:t>
            </a:fld>
            <a:endParaRPr lang="nl-NL"/>
          </a:p>
        </p:txBody>
      </p:sp>
    </p:spTree>
    <p:extLst>
      <p:ext uri="{BB962C8B-B14F-4D97-AF65-F5344CB8AC3E}">
        <p14:creationId xmlns:p14="http://schemas.microsoft.com/office/powerpoint/2010/main" val="292183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noProof="0">
                <a:solidFill>
                  <a:srgbClr val="242C42"/>
                </a:solidFill>
                <a:latin typeface="Glacial Indifference"/>
                <a:ea typeface="Glacial Indifference"/>
                <a:cs typeface="Glacial Indifference"/>
                <a:sym typeface="Glacial Indifference"/>
              </a:rPr>
              <a:t>Eufemismen worden vaak gebruikt in de politiek en in de medische wereld, maar ook in het dagelijks leven kom je ze veel tegen. Ze kunnen op verschillende manieren worden gevormd. Er worden bijvoorbeeld vaak buitenlandse woorden (bijvoorbeeld doubleren van het Franse </a:t>
            </a:r>
            <a:r>
              <a:rPr lang="nl-NL" sz="1200" noProof="0" err="1">
                <a:solidFill>
                  <a:srgbClr val="242C42"/>
                </a:solidFill>
                <a:latin typeface="Glacial Indifference"/>
                <a:ea typeface="Glacial Indifference"/>
                <a:cs typeface="Glacial Indifference"/>
                <a:sym typeface="Glacial Indifference"/>
              </a:rPr>
              <a:t>doubler</a:t>
            </a:r>
            <a:r>
              <a:rPr lang="nl-NL" sz="1200" noProof="0">
                <a:solidFill>
                  <a:srgbClr val="242C42"/>
                </a:solidFill>
                <a:latin typeface="Glacial Indifference"/>
                <a:ea typeface="Glacial Indifference"/>
                <a:cs typeface="Glacial Indifference"/>
                <a:sym typeface="Glacial Indifference"/>
              </a:rPr>
              <a:t>), indirecte woorden (extra reistijd), lange/moeilijke woorden (tussen twee banen inzitten/verzuimen) of afkortingen gebruikt, omdat die afstand creëren en daardoor neutraler klinken en minder emoties oproepen.</a:t>
            </a:r>
          </a:p>
          <a:p>
            <a:endParaRPr lang="nl-NL"/>
          </a:p>
        </p:txBody>
      </p:sp>
      <p:sp>
        <p:nvSpPr>
          <p:cNvPr id="4" name="Slide Number Placeholder 3"/>
          <p:cNvSpPr>
            <a:spLocks noGrp="1"/>
          </p:cNvSpPr>
          <p:nvPr>
            <p:ph type="sldNum" sz="quarter" idx="5"/>
          </p:nvPr>
        </p:nvSpPr>
        <p:spPr/>
        <p:txBody>
          <a:bodyPr/>
          <a:lstStyle/>
          <a:p>
            <a:fld id="{87298DFF-84BB-444F-95EB-A8223EF04DF7}" type="slidenum">
              <a:rPr lang="nl-NL" smtClean="0"/>
              <a:t>9</a:t>
            </a:fld>
            <a:endParaRPr lang="nl-NL"/>
          </a:p>
        </p:txBody>
      </p:sp>
    </p:spTree>
    <p:extLst>
      <p:ext uri="{BB962C8B-B14F-4D97-AF65-F5344CB8AC3E}">
        <p14:creationId xmlns:p14="http://schemas.microsoft.com/office/powerpoint/2010/main" val="2279957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Je ziet een grafiek met op de x-as de jaren van 2000 tot nu. Op de y-as zie je hoe vaak dit woord in de media voorkwam per miljoen woorden. Kunnen ze nu voorspellen welk woord bij welke grafiek hoort? Laat ze het woord dat ze denken opschrijven op het </a:t>
            </a:r>
            <a:r>
              <a:rPr lang="nl-NL" sz="1200" b="1" kern="1200" dirty="0">
                <a:solidFill>
                  <a:schemeClr val="tx1"/>
                </a:solidFill>
                <a:effectLst/>
                <a:latin typeface="+mn-lt"/>
                <a:ea typeface="+mn-ea"/>
                <a:cs typeface="+mn-cs"/>
              </a:rPr>
              <a:t>werkblad</a:t>
            </a:r>
            <a:r>
              <a:rPr lang="nl-NL"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a:solidFill>
                  <a:schemeClr val="tx1"/>
                </a:solidFill>
                <a:effectLst/>
                <a:latin typeface="+mn-lt"/>
                <a:ea typeface="+mn-ea"/>
                <a:cs typeface="+mn-cs"/>
              </a:rPr>
              <a:t>De antwoorden staan in de notitie bij de laatste grafiek.</a:t>
            </a:r>
            <a:endParaRPr lang="nl-NL"/>
          </a:p>
          <a:p>
            <a:endParaRPr lang="nl-NL" dirty="0"/>
          </a:p>
        </p:txBody>
      </p:sp>
      <p:sp>
        <p:nvSpPr>
          <p:cNvPr id="4" name="Slide Number Placeholder 3"/>
          <p:cNvSpPr>
            <a:spLocks noGrp="1"/>
          </p:cNvSpPr>
          <p:nvPr>
            <p:ph type="sldNum" sz="quarter" idx="5"/>
          </p:nvPr>
        </p:nvSpPr>
        <p:spPr/>
        <p:txBody>
          <a:bodyPr/>
          <a:lstStyle/>
          <a:p>
            <a:fld id="{87298DFF-84BB-444F-95EB-A8223EF04DF7}" type="slidenum">
              <a:rPr lang="nl-NL" smtClean="0"/>
              <a:t>10</a:t>
            </a:fld>
            <a:endParaRPr lang="nl-NL"/>
          </a:p>
        </p:txBody>
      </p:sp>
    </p:spTree>
    <p:extLst>
      <p:ext uri="{BB962C8B-B14F-4D97-AF65-F5344CB8AC3E}">
        <p14:creationId xmlns:p14="http://schemas.microsoft.com/office/powerpoint/2010/main" val="3843254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CA6B3E-80CB-A427-050D-DF0F8F164F2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45D41A-4C16-E918-CDFE-290F4FDCEAF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3969EF6-03B9-7722-7584-220556027C86}"/>
              </a:ext>
            </a:extLst>
          </p:cNvPr>
          <p:cNvSpPr>
            <a:spLocks noGrp="1"/>
          </p:cNvSpPr>
          <p:nvPr>
            <p:ph type="body" idx="1"/>
          </p:nvPr>
        </p:nvSpPr>
        <p:spPr/>
        <p:txBody>
          <a:bodyPr/>
          <a:lstStyle/>
          <a:p>
            <a:endParaRPr lang="nl-NL"/>
          </a:p>
        </p:txBody>
      </p:sp>
      <p:sp>
        <p:nvSpPr>
          <p:cNvPr id="4" name="Slide Number Placeholder 3">
            <a:extLst>
              <a:ext uri="{FF2B5EF4-FFF2-40B4-BE49-F238E27FC236}">
                <a16:creationId xmlns:a16="http://schemas.microsoft.com/office/drawing/2014/main" id="{BA5F402D-CEF0-A708-4133-3780621A28D3}"/>
              </a:ext>
            </a:extLst>
          </p:cNvPr>
          <p:cNvSpPr>
            <a:spLocks noGrp="1"/>
          </p:cNvSpPr>
          <p:nvPr>
            <p:ph type="sldNum" sz="quarter" idx="5"/>
          </p:nvPr>
        </p:nvSpPr>
        <p:spPr/>
        <p:txBody>
          <a:bodyPr/>
          <a:lstStyle/>
          <a:p>
            <a:fld id="{87298DFF-84BB-444F-95EB-A8223EF04DF7}" type="slidenum">
              <a:rPr lang="nl-NL" smtClean="0"/>
              <a:t>11</a:t>
            </a:fld>
            <a:endParaRPr lang="nl-NL"/>
          </a:p>
        </p:txBody>
      </p:sp>
    </p:spTree>
    <p:extLst>
      <p:ext uri="{BB962C8B-B14F-4D97-AF65-F5344CB8AC3E}">
        <p14:creationId xmlns:p14="http://schemas.microsoft.com/office/powerpoint/2010/main" val="1965845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E61D10-87E8-3D22-31FD-D77FFD2557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B3C7B2-ED80-B15B-5CD5-F00DE613B34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B5A3EB3-0F7B-00A3-EC7C-343613A95079}"/>
              </a:ext>
            </a:extLst>
          </p:cNvPr>
          <p:cNvSpPr>
            <a:spLocks noGrp="1"/>
          </p:cNvSpPr>
          <p:nvPr>
            <p:ph type="body" idx="1"/>
          </p:nvPr>
        </p:nvSpPr>
        <p:spPr/>
        <p:txBody>
          <a:bodyPr/>
          <a:lstStyle/>
          <a:p>
            <a:endParaRPr lang="nl-NL"/>
          </a:p>
        </p:txBody>
      </p:sp>
      <p:sp>
        <p:nvSpPr>
          <p:cNvPr id="4" name="Slide Number Placeholder 3">
            <a:extLst>
              <a:ext uri="{FF2B5EF4-FFF2-40B4-BE49-F238E27FC236}">
                <a16:creationId xmlns:a16="http://schemas.microsoft.com/office/drawing/2014/main" id="{21D4D6F5-A9A7-FA84-A151-B3CB786CDB77}"/>
              </a:ext>
            </a:extLst>
          </p:cNvPr>
          <p:cNvSpPr>
            <a:spLocks noGrp="1"/>
          </p:cNvSpPr>
          <p:nvPr>
            <p:ph type="sldNum" sz="quarter" idx="5"/>
          </p:nvPr>
        </p:nvSpPr>
        <p:spPr/>
        <p:txBody>
          <a:bodyPr/>
          <a:lstStyle/>
          <a:p>
            <a:fld id="{87298DFF-84BB-444F-95EB-A8223EF04DF7}" type="slidenum">
              <a:rPr lang="nl-NL" smtClean="0"/>
              <a:t>12</a:t>
            </a:fld>
            <a:endParaRPr lang="nl-NL"/>
          </a:p>
        </p:txBody>
      </p:sp>
    </p:spTree>
    <p:extLst>
      <p:ext uri="{BB962C8B-B14F-4D97-AF65-F5344CB8AC3E}">
        <p14:creationId xmlns:p14="http://schemas.microsoft.com/office/powerpoint/2010/main" val="743150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8BDA19-3845-7E34-45A6-D44DEDA484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8DA68E-3BB3-6B71-3DF2-3F3A06DE46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3DEC00B-08D7-4444-D20B-1F3972E86BB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a:solidFill>
                  <a:schemeClr val="tx1"/>
                </a:solidFill>
                <a:effectLst/>
                <a:latin typeface="+mn-lt"/>
                <a:ea typeface="+mn-ea"/>
                <a:cs typeface="+mn-cs"/>
              </a:rPr>
              <a:t>Het antwoord is: Bejaardentehuis – Rusthuis - Home – Woonzorgcentrum.</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a:solidFill>
                  <a:schemeClr val="tx1"/>
                </a:solidFill>
                <a:effectLst/>
                <a:latin typeface="+mn-lt"/>
                <a:ea typeface="+mn-ea"/>
                <a:cs typeface="+mn-cs"/>
              </a:rPr>
              <a:t>Wie heeft alle woorden goed geraden? Wat is de verklaring voor de vormen van deze grafieken en wat zegt dit over deze woorden? </a:t>
            </a:r>
            <a:r>
              <a:rPr lang="nl-NL" sz="1200" kern="1200">
                <a:solidFill>
                  <a:schemeClr val="tx1"/>
                </a:solidFill>
                <a:effectLst/>
                <a:latin typeface="+mn-lt"/>
                <a:ea typeface="+mn-ea"/>
                <a:cs typeface="+mn-cs"/>
                <a:sym typeface="Wingdings" panose="05000000000000000000" pitchFamily="2" charset="2"/>
              </a:rPr>
              <a:t></a:t>
            </a:r>
            <a:r>
              <a:rPr lang="nl-NL" sz="1200" kern="1200">
                <a:solidFill>
                  <a:schemeClr val="tx1"/>
                </a:solidFill>
                <a:effectLst/>
                <a:latin typeface="+mn-lt"/>
                <a:ea typeface="+mn-ea"/>
                <a:cs typeface="+mn-cs"/>
              </a:rPr>
              <a:t> In deze volgorde hebben deze woorden elkaar ongeveer opgevolgd, dit is ook te zien aan de vorm van de grafieken. </a:t>
            </a:r>
          </a:p>
          <a:p>
            <a:endParaRPr lang="nl-NL"/>
          </a:p>
        </p:txBody>
      </p:sp>
      <p:sp>
        <p:nvSpPr>
          <p:cNvPr id="4" name="Slide Number Placeholder 3">
            <a:extLst>
              <a:ext uri="{FF2B5EF4-FFF2-40B4-BE49-F238E27FC236}">
                <a16:creationId xmlns:a16="http://schemas.microsoft.com/office/drawing/2014/main" id="{8FF518B8-0519-5F16-0336-65352AEF822B}"/>
              </a:ext>
            </a:extLst>
          </p:cNvPr>
          <p:cNvSpPr>
            <a:spLocks noGrp="1"/>
          </p:cNvSpPr>
          <p:nvPr>
            <p:ph type="sldNum" sz="quarter" idx="5"/>
          </p:nvPr>
        </p:nvSpPr>
        <p:spPr/>
        <p:txBody>
          <a:bodyPr/>
          <a:lstStyle/>
          <a:p>
            <a:fld id="{87298DFF-84BB-444F-95EB-A8223EF04DF7}" type="slidenum">
              <a:rPr lang="nl-NL" smtClean="0"/>
              <a:t>13</a:t>
            </a:fld>
            <a:endParaRPr lang="nl-NL"/>
          </a:p>
        </p:txBody>
      </p:sp>
    </p:spTree>
    <p:extLst>
      <p:ext uri="{BB962C8B-B14F-4D97-AF65-F5344CB8AC3E}">
        <p14:creationId xmlns:p14="http://schemas.microsoft.com/office/powerpoint/2010/main" val="435517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noProof="0" dirty="0">
                <a:solidFill>
                  <a:srgbClr val="242C42"/>
                </a:solidFill>
                <a:latin typeface="Glacial Indifference"/>
                <a:ea typeface="Glacial Indifference"/>
                <a:cs typeface="Glacial Indifference"/>
                <a:sym typeface="Glacial Indifference"/>
              </a:rPr>
              <a:t>Wanneer eufemismen veelvuldig gebruikt worden, veranderen zij na verloop van tijd zelf vrijwel altijd in taboewoorden. Ze raken zo ingeburgerd dat ze hun verzachtende werking verliezen en er weer een nieuw eufemisme voor in de plaats komt. Dit kan leiden tot een hele reeks aan woorden die oorspronkelijk een verzachtende functie hadden maar gaandeweg weer vervangen moesten worden.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200" noProof="0" dirty="0">
              <a:solidFill>
                <a:srgbClr val="242C42"/>
              </a:solidFill>
              <a:latin typeface="Glacial Indifference"/>
              <a:ea typeface="Glacial Indifference"/>
              <a:cs typeface="Glacial Indifference"/>
              <a:sym typeface="Glacial Indifference"/>
            </a:endParaRPr>
          </a:p>
          <a:p>
            <a:pPr algn="l">
              <a:lnSpc>
                <a:spcPts val="4290"/>
              </a:lnSpc>
            </a:pPr>
            <a:r>
              <a:rPr lang="nl-NL" sz="1200" noProof="0" dirty="0">
                <a:solidFill>
                  <a:srgbClr val="242C42"/>
                </a:solidFill>
                <a:latin typeface="Glacial Indifference"/>
                <a:ea typeface="Glacial Indifference"/>
                <a:cs typeface="Glacial Indifference"/>
                <a:sym typeface="Glacial Indifference"/>
              </a:rPr>
              <a:t>De tredmolen is een apparaat wat steeds dezelfde beweging maakt maar wat nooit echt vooruitkomt. Bij eufemismen gebeurt iets soortgelijks: er wordt telkens een nieuw woord bedacht, maar uiteindelijk wordt dat woord zelf ook taboe, waarna het weer vervangen moet worden. Dit proces herhaalt zich steeds opnieuw, alsof je in een tredmolen zit dus.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200" noProof="0" dirty="0">
              <a:solidFill>
                <a:srgbClr val="242C42"/>
              </a:solidFill>
              <a:latin typeface="Glacial Indifference"/>
              <a:ea typeface="Glacial Indifference"/>
              <a:cs typeface="Glacial Indifference"/>
              <a:sym typeface="Glacial Indifference"/>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242C42"/>
              </a:solidFill>
              <a:latin typeface="Glacial Indifference"/>
              <a:ea typeface="Glacial Indifference"/>
              <a:cs typeface="Glacial Indifference"/>
              <a:sym typeface="Glacial Indifference"/>
            </a:endParaRPr>
          </a:p>
        </p:txBody>
      </p:sp>
      <p:sp>
        <p:nvSpPr>
          <p:cNvPr id="4" name="Slide Number Placeholder 3"/>
          <p:cNvSpPr>
            <a:spLocks noGrp="1"/>
          </p:cNvSpPr>
          <p:nvPr>
            <p:ph type="sldNum" sz="quarter" idx="5"/>
          </p:nvPr>
        </p:nvSpPr>
        <p:spPr/>
        <p:txBody>
          <a:bodyPr/>
          <a:lstStyle/>
          <a:p>
            <a:fld id="{87298DFF-84BB-444F-95EB-A8223EF04DF7}" type="slidenum">
              <a:rPr lang="nl-NL" smtClean="0"/>
              <a:t>14</a:t>
            </a:fld>
            <a:endParaRPr lang="nl-NL"/>
          </a:p>
        </p:txBody>
      </p:sp>
    </p:spTree>
    <p:extLst>
      <p:ext uri="{BB962C8B-B14F-4D97-AF65-F5344CB8AC3E}">
        <p14:creationId xmlns:p14="http://schemas.microsoft.com/office/powerpoint/2010/main" val="1167339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14.sv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6.sv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6.sv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A3560"/>
        </a:solidFill>
        <a:effectLst/>
      </p:bgPr>
    </p:bg>
    <p:spTree>
      <p:nvGrpSpPr>
        <p:cNvPr id="1" name=""/>
        <p:cNvGrpSpPr/>
        <p:nvPr/>
      </p:nvGrpSpPr>
      <p:grpSpPr>
        <a:xfrm>
          <a:off x="0" y="0"/>
          <a:ext cx="0" cy="0"/>
          <a:chOff x="0" y="0"/>
          <a:chExt cx="0" cy="0"/>
        </a:xfrm>
      </p:grpSpPr>
      <p:sp>
        <p:nvSpPr>
          <p:cNvPr id="3" name="Freeform 3"/>
          <p:cNvSpPr/>
          <p:nvPr/>
        </p:nvSpPr>
        <p:spPr>
          <a:xfrm>
            <a:off x="14746262" y="9116028"/>
            <a:ext cx="3116649" cy="832397"/>
          </a:xfrm>
          <a:custGeom>
            <a:avLst/>
            <a:gdLst/>
            <a:ahLst/>
            <a:cxnLst/>
            <a:rect l="l" t="t" r="r" b="b"/>
            <a:pathLst>
              <a:path w="3116649" h="832397">
                <a:moveTo>
                  <a:pt x="0" y="0"/>
                </a:moveTo>
                <a:lnTo>
                  <a:pt x="3116649" y="0"/>
                </a:lnTo>
                <a:lnTo>
                  <a:pt x="3116649" y="832397"/>
                </a:lnTo>
                <a:lnTo>
                  <a:pt x="0" y="832397"/>
                </a:lnTo>
                <a:lnTo>
                  <a:pt x="0" y="0"/>
                </a:lnTo>
                <a:close/>
              </a:path>
            </a:pathLst>
          </a:custGeom>
          <a:blipFill>
            <a:blip r:embed="rId2"/>
            <a:stretch>
              <a:fillRect/>
            </a:stretch>
          </a:blipFill>
        </p:spPr>
        <p:txBody>
          <a:bodyPr/>
          <a:lstStyle/>
          <a:p>
            <a:endParaRPr lang="nl-NL" noProof="0"/>
          </a:p>
        </p:txBody>
      </p:sp>
      <p:sp>
        <p:nvSpPr>
          <p:cNvPr id="4" name="TextBox 4"/>
          <p:cNvSpPr txBox="1"/>
          <p:nvPr/>
        </p:nvSpPr>
        <p:spPr>
          <a:xfrm>
            <a:off x="875489" y="799054"/>
            <a:ext cx="16383811" cy="1552797"/>
          </a:xfrm>
          <a:prstGeom prst="rect">
            <a:avLst/>
          </a:prstGeom>
        </p:spPr>
        <p:txBody>
          <a:bodyPr wrap="square" lIns="0" tIns="0" rIns="0" bIns="0" rtlCol="0" anchor="t">
            <a:spAutoFit/>
          </a:bodyPr>
          <a:lstStyle/>
          <a:p>
            <a:pPr marL="0" lvl="0" indent="0" algn="l">
              <a:lnSpc>
                <a:spcPts val="11977"/>
              </a:lnSpc>
            </a:pPr>
            <a:r>
              <a:rPr lang="nl-NL" sz="10850" noProof="0" dirty="0">
                <a:solidFill>
                  <a:srgbClr val="FFFFFF"/>
                </a:solidFill>
                <a:latin typeface="Ribeye"/>
                <a:ea typeface="Ribeye"/>
                <a:cs typeface="Ribeye"/>
                <a:sym typeface="Ribeye"/>
              </a:rPr>
              <a:t>Eufemisme-tredmolen</a:t>
            </a:r>
            <a:endParaRPr lang="nl-NL" sz="10850" noProof="0" dirty="0">
              <a:solidFill>
                <a:srgbClr val="FFFFFF"/>
              </a:solidFill>
              <a:latin typeface="Ribeye"/>
              <a:ea typeface="Ribeye"/>
              <a:cs typeface="Ribeye"/>
            </a:endParaRPr>
          </a:p>
        </p:txBody>
      </p:sp>
      <p:pic>
        <p:nvPicPr>
          <p:cNvPr id="8" name="Picture 7">
            <a:extLst>
              <a:ext uri="{FF2B5EF4-FFF2-40B4-BE49-F238E27FC236}">
                <a16:creationId xmlns:a16="http://schemas.microsoft.com/office/drawing/2014/main" id="{D2F82032-4870-2A4C-927C-3840F0EF9B03}"/>
              </a:ext>
            </a:extLst>
          </p:cNvPr>
          <p:cNvPicPr>
            <a:picLocks noChangeAspect="1"/>
          </p:cNvPicPr>
          <p:nvPr/>
        </p:nvPicPr>
        <p:blipFill>
          <a:blip r:embed="rId3"/>
          <a:stretch>
            <a:fillRect/>
          </a:stretch>
        </p:blipFill>
        <p:spPr>
          <a:xfrm>
            <a:off x="4792157" y="2838591"/>
            <a:ext cx="8703686" cy="710983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6ECF6"/>
        </a:solidFill>
        <a:effectLst/>
      </p:bgPr>
    </p:bg>
    <p:spTree>
      <p:nvGrpSpPr>
        <p:cNvPr id="1" name=""/>
        <p:cNvGrpSpPr/>
        <p:nvPr/>
      </p:nvGrpSpPr>
      <p:grpSpPr>
        <a:xfrm>
          <a:off x="0" y="0"/>
          <a:ext cx="0" cy="0"/>
          <a:chOff x="0" y="0"/>
          <a:chExt cx="0" cy="0"/>
        </a:xfrm>
      </p:grpSpPr>
      <p:sp>
        <p:nvSpPr>
          <p:cNvPr id="2" name="Freeform 2"/>
          <p:cNvSpPr/>
          <p:nvPr/>
        </p:nvSpPr>
        <p:spPr>
          <a:xfrm>
            <a:off x="14746262" y="9116028"/>
            <a:ext cx="3116649" cy="832397"/>
          </a:xfrm>
          <a:custGeom>
            <a:avLst/>
            <a:gdLst/>
            <a:ahLst/>
            <a:cxnLst/>
            <a:rect l="l" t="t" r="r" b="b"/>
            <a:pathLst>
              <a:path w="3116649" h="832397">
                <a:moveTo>
                  <a:pt x="0" y="0"/>
                </a:moveTo>
                <a:lnTo>
                  <a:pt x="3116649" y="0"/>
                </a:lnTo>
                <a:lnTo>
                  <a:pt x="3116649" y="832397"/>
                </a:lnTo>
                <a:lnTo>
                  <a:pt x="0" y="832397"/>
                </a:lnTo>
                <a:lnTo>
                  <a:pt x="0" y="0"/>
                </a:lnTo>
                <a:close/>
              </a:path>
            </a:pathLst>
          </a:custGeom>
          <a:blipFill>
            <a:blip r:embed="rId3"/>
            <a:stretch>
              <a:fillRect/>
            </a:stretch>
          </a:blipFill>
        </p:spPr>
        <p:txBody>
          <a:bodyPr/>
          <a:lstStyle/>
          <a:p>
            <a:endParaRPr lang="nl-NL" noProof="0"/>
          </a:p>
        </p:txBody>
      </p:sp>
      <p:grpSp>
        <p:nvGrpSpPr>
          <p:cNvPr id="3" name="Group 3"/>
          <p:cNvGrpSpPr/>
          <p:nvPr/>
        </p:nvGrpSpPr>
        <p:grpSpPr>
          <a:xfrm>
            <a:off x="0" y="9948425"/>
            <a:ext cx="18288000" cy="338575"/>
            <a:chOff x="0" y="0"/>
            <a:chExt cx="4816593" cy="89172"/>
          </a:xfrm>
        </p:grpSpPr>
        <p:sp>
          <p:nvSpPr>
            <p:cNvPr id="4" name="Freeform 4"/>
            <p:cNvSpPr/>
            <p:nvPr/>
          </p:nvSpPr>
          <p:spPr>
            <a:xfrm>
              <a:off x="0" y="0"/>
              <a:ext cx="4816592" cy="89172"/>
            </a:xfrm>
            <a:custGeom>
              <a:avLst/>
              <a:gdLst/>
              <a:ahLst/>
              <a:cxnLst/>
              <a:rect l="l" t="t" r="r" b="b"/>
              <a:pathLst>
                <a:path w="4816592" h="89172">
                  <a:moveTo>
                    <a:pt x="0" y="0"/>
                  </a:moveTo>
                  <a:lnTo>
                    <a:pt x="4816592" y="0"/>
                  </a:lnTo>
                  <a:lnTo>
                    <a:pt x="4816592" y="89172"/>
                  </a:lnTo>
                  <a:lnTo>
                    <a:pt x="0" y="89172"/>
                  </a:lnTo>
                  <a:close/>
                </a:path>
              </a:pathLst>
            </a:custGeom>
            <a:solidFill>
              <a:srgbClr val="832A50"/>
            </a:solidFill>
          </p:spPr>
          <p:txBody>
            <a:bodyPr/>
            <a:lstStyle/>
            <a:p>
              <a:endParaRPr lang="nl-NL" noProof="0"/>
            </a:p>
          </p:txBody>
        </p:sp>
        <p:sp>
          <p:nvSpPr>
            <p:cNvPr id="5" name="TextBox 5"/>
            <p:cNvSpPr txBox="1"/>
            <p:nvPr/>
          </p:nvSpPr>
          <p:spPr>
            <a:xfrm>
              <a:off x="0" y="-38100"/>
              <a:ext cx="4816593" cy="127272"/>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ct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6" name="Freeform 6"/>
          <p:cNvSpPr/>
          <p:nvPr/>
        </p:nvSpPr>
        <p:spPr>
          <a:xfrm>
            <a:off x="3743957" y="3179395"/>
            <a:ext cx="10800085" cy="6078905"/>
          </a:xfrm>
          <a:custGeom>
            <a:avLst/>
            <a:gdLst/>
            <a:ahLst/>
            <a:cxnLst/>
            <a:rect l="l" t="t" r="r" b="b"/>
            <a:pathLst>
              <a:path w="10800085" h="6078905">
                <a:moveTo>
                  <a:pt x="0" y="0"/>
                </a:moveTo>
                <a:lnTo>
                  <a:pt x="10800086" y="0"/>
                </a:lnTo>
                <a:lnTo>
                  <a:pt x="10800086" y="6078905"/>
                </a:lnTo>
                <a:lnTo>
                  <a:pt x="0" y="6078905"/>
                </a:lnTo>
                <a:lnTo>
                  <a:pt x="0" y="0"/>
                </a:lnTo>
                <a:close/>
              </a:path>
            </a:pathLst>
          </a:custGeom>
          <a:blipFill>
            <a:blip r:embed="rId4" cstate="email">
              <a:extLst>
                <a:ext uri="{28A0092B-C50C-407E-A947-70E740481C1C}">
                  <a14:useLocalDpi xmlns:a14="http://schemas.microsoft.com/office/drawing/2010/main"/>
                </a:ext>
              </a:extLst>
            </a:blip>
            <a:stretch>
              <a:fillRect/>
            </a:stretch>
          </a:blipFill>
        </p:spPr>
        <p:txBody>
          <a:bodyPr/>
          <a:lstStyle/>
          <a:p>
            <a:endParaRPr lang="nl-NL" noProof="0"/>
          </a:p>
        </p:txBody>
      </p:sp>
      <p:grpSp>
        <p:nvGrpSpPr>
          <p:cNvPr id="7" name="Group 7"/>
          <p:cNvGrpSpPr/>
          <p:nvPr/>
        </p:nvGrpSpPr>
        <p:grpSpPr>
          <a:xfrm>
            <a:off x="1028700" y="313011"/>
            <a:ext cx="16230600" cy="1828800"/>
            <a:chOff x="0" y="0"/>
            <a:chExt cx="21640800" cy="2438400"/>
          </a:xfrm>
        </p:grpSpPr>
        <p:grpSp>
          <p:nvGrpSpPr>
            <p:cNvPr id="8" name="Group 8"/>
            <p:cNvGrpSpPr/>
            <p:nvPr/>
          </p:nvGrpSpPr>
          <p:grpSpPr>
            <a:xfrm>
              <a:off x="0" y="83674"/>
              <a:ext cx="21640800" cy="2271053"/>
              <a:chOff x="0" y="0"/>
              <a:chExt cx="1111928" cy="116689"/>
            </a:xfrm>
          </p:grpSpPr>
          <p:sp>
            <p:nvSpPr>
              <p:cNvPr id="9" name="Freeform 9"/>
              <p:cNvSpPr/>
              <p:nvPr/>
            </p:nvSpPr>
            <p:spPr>
              <a:xfrm>
                <a:off x="0" y="0"/>
                <a:ext cx="1111928" cy="116689"/>
              </a:xfrm>
              <a:custGeom>
                <a:avLst/>
                <a:gdLst/>
                <a:ahLst/>
                <a:cxnLst/>
                <a:rect l="l" t="t" r="r" b="b"/>
                <a:pathLst>
                  <a:path w="1111928" h="116689">
                    <a:moveTo>
                      <a:pt x="1111928" y="0"/>
                    </a:moveTo>
                    <a:lnTo>
                      <a:pt x="0" y="0"/>
                    </a:lnTo>
                    <a:lnTo>
                      <a:pt x="101600" y="58345"/>
                    </a:lnTo>
                    <a:lnTo>
                      <a:pt x="0" y="116689"/>
                    </a:lnTo>
                    <a:lnTo>
                      <a:pt x="1111928" y="116689"/>
                    </a:lnTo>
                    <a:lnTo>
                      <a:pt x="1010328" y="58345"/>
                    </a:lnTo>
                    <a:lnTo>
                      <a:pt x="1111928" y="0"/>
                    </a:lnTo>
                    <a:close/>
                  </a:path>
                </a:pathLst>
              </a:custGeom>
              <a:solidFill>
                <a:srgbClr val="F6D2E7"/>
              </a:solidFill>
            </p:spPr>
            <p:txBody>
              <a:bodyPr/>
              <a:lstStyle/>
              <a:p>
                <a:endParaRPr lang="nl-NL" noProof="0"/>
              </a:p>
            </p:txBody>
          </p:sp>
          <p:sp>
            <p:nvSpPr>
              <p:cNvPr id="10" name="TextBox 10"/>
              <p:cNvSpPr txBox="1"/>
              <p:nvPr/>
            </p:nvSpPr>
            <p:spPr>
              <a:xfrm>
                <a:off x="88900" y="-38100"/>
                <a:ext cx="934128" cy="154789"/>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1" name="TextBox 11"/>
            <p:cNvSpPr txBox="1"/>
            <p:nvPr/>
          </p:nvSpPr>
          <p:spPr>
            <a:xfrm>
              <a:off x="1638687" y="0"/>
              <a:ext cx="18281698" cy="2438400"/>
            </a:xfrm>
            <a:prstGeom prst="rect">
              <a:avLst/>
            </a:prstGeom>
          </p:spPr>
          <p:txBody>
            <a:bodyPr lIns="0" tIns="0" rIns="0" bIns="0" rtlCol="0" anchor="t">
              <a:spAutoFit/>
            </a:bodyPr>
            <a:lstStyle/>
            <a:p>
              <a:pPr marL="0" marR="0" lvl="0" indent="0" algn="ctr" defTabSz="914400" rtl="0" eaLnBrk="1" fontAlgn="auto" latinLnBrk="0" hangingPunct="1">
                <a:lnSpc>
                  <a:spcPts val="7200"/>
                </a:lnSpc>
                <a:spcBef>
                  <a:spcPct val="0"/>
                </a:spcBef>
                <a:spcAft>
                  <a:spcPts val="0"/>
                </a:spcAft>
                <a:buClrTx/>
                <a:buSzTx/>
                <a:buFontTx/>
                <a:buNone/>
                <a:tabLst/>
                <a:defRPr/>
              </a:pPr>
              <a:r>
                <a:rPr kumimoji="0" lang="nl-NL" sz="6000" b="0" i="0" u="none" strike="noStrike" kern="1200" cap="none" spc="0" normalizeH="0" baseline="0" noProof="0">
                  <a:ln>
                    <a:noFill/>
                  </a:ln>
                  <a:solidFill>
                    <a:srgbClr val="832A50"/>
                  </a:solidFill>
                  <a:effectLst/>
                  <a:uLnTx/>
                  <a:uFillTx/>
                  <a:latin typeface="Ribeye"/>
                  <a:ea typeface="Ribeye"/>
                  <a:cs typeface="Ribeye"/>
                  <a:sym typeface="Ribeye"/>
                </a:rPr>
                <a:t>Welk woord hoort bij welke grafiek?</a:t>
              </a:r>
            </a:p>
          </p:txBody>
        </p:sp>
      </p:grpSp>
      <p:sp>
        <p:nvSpPr>
          <p:cNvPr id="12" name="TextBox 12"/>
          <p:cNvSpPr txBox="1"/>
          <p:nvPr/>
        </p:nvSpPr>
        <p:spPr>
          <a:xfrm>
            <a:off x="385523" y="2195132"/>
            <a:ext cx="17516953" cy="712469"/>
          </a:xfrm>
          <a:prstGeom prst="rect">
            <a:avLst/>
          </a:prstGeom>
        </p:spPr>
        <p:txBody>
          <a:bodyPr lIns="0" tIns="0" rIns="0" bIns="0" rtlCol="0" anchor="t">
            <a:spAutoFit/>
          </a:bodyPr>
          <a:lstStyle/>
          <a:p>
            <a:pPr marL="0" marR="0" lvl="0" indent="0" algn="just" defTabSz="914400" rtl="0" eaLnBrk="1" fontAlgn="auto" latinLnBrk="0" hangingPunct="1">
              <a:lnSpc>
                <a:spcPts val="5880"/>
              </a:lnSpc>
              <a:spcBef>
                <a:spcPts val="0"/>
              </a:spcBef>
              <a:spcAft>
                <a:spcPts val="0"/>
              </a:spcAft>
              <a:buClrTx/>
              <a:buSzTx/>
              <a:buFontTx/>
              <a:buNone/>
              <a:tabLst/>
              <a:defRPr/>
            </a:pPr>
            <a:r>
              <a:rPr kumimoji="0" lang="nl-NL" sz="4200" b="0" i="0" u="none" strike="noStrike" kern="1200" cap="none" spc="0" normalizeH="0" baseline="0" noProof="0">
                <a:ln>
                  <a:noFill/>
                </a:ln>
                <a:solidFill>
                  <a:srgbClr val="832A50"/>
                </a:solidFill>
                <a:effectLst/>
                <a:uLnTx/>
                <a:uFillTx/>
                <a:latin typeface="Ribeye"/>
                <a:ea typeface="Ribeye"/>
                <a:cs typeface="Ribeye"/>
                <a:sym typeface="Ribeye"/>
              </a:rPr>
              <a:t>Kies uit: Bejaardentehuis, Home, Rusthuis, Woonzorgcentrum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6ECF6"/>
        </a:solidFill>
        <a:effectLst/>
      </p:bgPr>
    </p:bg>
    <p:spTree>
      <p:nvGrpSpPr>
        <p:cNvPr id="1" name="">
          <a:extLst>
            <a:ext uri="{FF2B5EF4-FFF2-40B4-BE49-F238E27FC236}">
              <a16:creationId xmlns:a16="http://schemas.microsoft.com/office/drawing/2014/main" id="{90926FCE-CEAD-E121-F7C0-D0D6B3339BD2}"/>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E6860291-51BB-0018-E307-1242009986C2}"/>
              </a:ext>
            </a:extLst>
          </p:cNvPr>
          <p:cNvSpPr/>
          <p:nvPr/>
        </p:nvSpPr>
        <p:spPr>
          <a:xfrm>
            <a:off x="14746262" y="9116028"/>
            <a:ext cx="3116649" cy="832397"/>
          </a:xfrm>
          <a:custGeom>
            <a:avLst/>
            <a:gdLst/>
            <a:ahLst/>
            <a:cxnLst/>
            <a:rect l="l" t="t" r="r" b="b"/>
            <a:pathLst>
              <a:path w="3116649" h="832397">
                <a:moveTo>
                  <a:pt x="0" y="0"/>
                </a:moveTo>
                <a:lnTo>
                  <a:pt x="3116649" y="0"/>
                </a:lnTo>
                <a:lnTo>
                  <a:pt x="3116649" y="832397"/>
                </a:lnTo>
                <a:lnTo>
                  <a:pt x="0" y="832397"/>
                </a:lnTo>
                <a:lnTo>
                  <a:pt x="0" y="0"/>
                </a:lnTo>
                <a:close/>
              </a:path>
            </a:pathLst>
          </a:custGeom>
          <a:blipFill>
            <a:blip r:embed="rId3"/>
            <a:stretch>
              <a:fillRect/>
            </a:stretch>
          </a:blipFill>
        </p:spPr>
        <p:txBody>
          <a:bodyPr/>
          <a:lstStyle/>
          <a:p>
            <a:endParaRPr lang="nl-NL" noProof="0"/>
          </a:p>
        </p:txBody>
      </p:sp>
      <p:grpSp>
        <p:nvGrpSpPr>
          <p:cNvPr id="3" name="Group 3">
            <a:extLst>
              <a:ext uri="{FF2B5EF4-FFF2-40B4-BE49-F238E27FC236}">
                <a16:creationId xmlns:a16="http://schemas.microsoft.com/office/drawing/2014/main" id="{D2A1CA67-E62A-DD56-6F25-4E065D475C4E}"/>
              </a:ext>
            </a:extLst>
          </p:cNvPr>
          <p:cNvGrpSpPr/>
          <p:nvPr/>
        </p:nvGrpSpPr>
        <p:grpSpPr>
          <a:xfrm>
            <a:off x="0" y="9948425"/>
            <a:ext cx="18288000" cy="338575"/>
            <a:chOff x="0" y="0"/>
            <a:chExt cx="4816593" cy="89172"/>
          </a:xfrm>
        </p:grpSpPr>
        <p:sp>
          <p:nvSpPr>
            <p:cNvPr id="4" name="Freeform 4">
              <a:extLst>
                <a:ext uri="{FF2B5EF4-FFF2-40B4-BE49-F238E27FC236}">
                  <a16:creationId xmlns:a16="http://schemas.microsoft.com/office/drawing/2014/main" id="{694D8F21-D767-508C-6F70-F5AA8E7BFEF4}"/>
                </a:ext>
              </a:extLst>
            </p:cNvPr>
            <p:cNvSpPr/>
            <p:nvPr/>
          </p:nvSpPr>
          <p:spPr>
            <a:xfrm>
              <a:off x="0" y="0"/>
              <a:ext cx="4816592" cy="89172"/>
            </a:xfrm>
            <a:custGeom>
              <a:avLst/>
              <a:gdLst/>
              <a:ahLst/>
              <a:cxnLst/>
              <a:rect l="l" t="t" r="r" b="b"/>
              <a:pathLst>
                <a:path w="4816592" h="89172">
                  <a:moveTo>
                    <a:pt x="0" y="0"/>
                  </a:moveTo>
                  <a:lnTo>
                    <a:pt x="4816592" y="0"/>
                  </a:lnTo>
                  <a:lnTo>
                    <a:pt x="4816592" y="89172"/>
                  </a:lnTo>
                  <a:lnTo>
                    <a:pt x="0" y="89172"/>
                  </a:lnTo>
                  <a:close/>
                </a:path>
              </a:pathLst>
            </a:custGeom>
            <a:solidFill>
              <a:srgbClr val="832A50"/>
            </a:solidFill>
          </p:spPr>
          <p:txBody>
            <a:bodyPr/>
            <a:lstStyle/>
            <a:p>
              <a:endParaRPr lang="nl-NL" noProof="0"/>
            </a:p>
          </p:txBody>
        </p:sp>
        <p:sp>
          <p:nvSpPr>
            <p:cNvPr id="5" name="TextBox 5">
              <a:extLst>
                <a:ext uri="{FF2B5EF4-FFF2-40B4-BE49-F238E27FC236}">
                  <a16:creationId xmlns:a16="http://schemas.microsoft.com/office/drawing/2014/main" id="{D554CA72-C54F-9FF6-813E-E515120043F7}"/>
                </a:ext>
              </a:extLst>
            </p:cNvPr>
            <p:cNvSpPr txBox="1"/>
            <p:nvPr/>
          </p:nvSpPr>
          <p:spPr>
            <a:xfrm>
              <a:off x="0" y="-38100"/>
              <a:ext cx="4816593" cy="127272"/>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ct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7" name="Group 7">
            <a:extLst>
              <a:ext uri="{FF2B5EF4-FFF2-40B4-BE49-F238E27FC236}">
                <a16:creationId xmlns:a16="http://schemas.microsoft.com/office/drawing/2014/main" id="{4D3D3AF9-781F-39BA-2C09-D80F1B7C8B3A}"/>
              </a:ext>
            </a:extLst>
          </p:cNvPr>
          <p:cNvGrpSpPr/>
          <p:nvPr/>
        </p:nvGrpSpPr>
        <p:grpSpPr>
          <a:xfrm>
            <a:off x="1028700" y="313011"/>
            <a:ext cx="16230600" cy="1828800"/>
            <a:chOff x="0" y="0"/>
            <a:chExt cx="21640800" cy="2438400"/>
          </a:xfrm>
        </p:grpSpPr>
        <p:grpSp>
          <p:nvGrpSpPr>
            <p:cNvPr id="8" name="Group 8">
              <a:extLst>
                <a:ext uri="{FF2B5EF4-FFF2-40B4-BE49-F238E27FC236}">
                  <a16:creationId xmlns:a16="http://schemas.microsoft.com/office/drawing/2014/main" id="{5B903F9B-D303-5D96-EEBA-F5472DB62BA1}"/>
                </a:ext>
              </a:extLst>
            </p:cNvPr>
            <p:cNvGrpSpPr/>
            <p:nvPr/>
          </p:nvGrpSpPr>
          <p:grpSpPr>
            <a:xfrm>
              <a:off x="0" y="83674"/>
              <a:ext cx="21640800" cy="2271053"/>
              <a:chOff x="0" y="0"/>
              <a:chExt cx="1111928" cy="116689"/>
            </a:xfrm>
          </p:grpSpPr>
          <p:sp>
            <p:nvSpPr>
              <p:cNvPr id="9" name="Freeform 9">
                <a:extLst>
                  <a:ext uri="{FF2B5EF4-FFF2-40B4-BE49-F238E27FC236}">
                    <a16:creationId xmlns:a16="http://schemas.microsoft.com/office/drawing/2014/main" id="{DEFC3351-DAE3-C748-7F39-424394A67A1D}"/>
                  </a:ext>
                </a:extLst>
              </p:cNvPr>
              <p:cNvSpPr/>
              <p:nvPr/>
            </p:nvSpPr>
            <p:spPr>
              <a:xfrm>
                <a:off x="0" y="0"/>
                <a:ext cx="1111928" cy="116689"/>
              </a:xfrm>
              <a:custGeom>
                <a:avLst/>
                <a:gdLst/>
                <a:ahLst/>
                <a:cxnLst/>
                <a:rect l="l" t="t" r="r" b="b"/>
                <a:pathLst>
                  <a:path w="1111928" h="116689">
                    <a:moveTo>
                      <a:pt x="1111928" y="0"/>
                    </a:moveTo>
                    <a:lnTo>
                      <a:pt x="0" y="0"/>
                    </a:lnTo>
                    <a:lnTo>
                      <a:pt x="101600" y="58345"/>
                    </a:lnTo>
                    <a:lnTo>
                      <a:pt x="0" y="116689"/>
                    </a:lnTo>
                    <a:lnTo>
                      <a:pt x="1111928" y="116689"/>
                    </a:lnTo>
                    <a:lnTo>
                      <a:pt x="1010328" y="58345"/>
                    </a:lnTo>
                    <a:lnTo>
                      <a:pt x="1111928" y="0"/>
                    </a:lnTo>
                    <a:close/>
                  </a:path>
                </a:pathLst>
              </a:custGeom>
              <a:solidFill>
                <a:srgbClr val="F6D2E7"/>
              </a:solidFill>
            </p:spPr>
            <p:txBody>
              <a:bodyPr/>
              <a:lstStyle/>
              <a:p>
                <a:endParaRPr lang="nl-NL" noProof="0"/>
              </a:p>
            </p:txBody>
          </p:sp>
          <p:sp>
            <p:nvSpPr>
              <p:cNvPr id="10" name="TextBox 10">
                <a:extLst>
                  <a:ext uri="{FF2B5EF4-FFF2-40B4-BE49-F238E27FC236}">
                    <a16:creationId xmlns:a16="http://schemas.microsoft.com/office/drawing/2014/main" id="{781F2F73-79B1-06C3-5313-7CCBF69EF71D}"/>
                  </a:ext>
                </a:extLst>
              </p:cNvPr>
              <p:cNvSpPr txBox="1"/>
              <p:nvPr/>
            </p:nvSpPr>
            <p:spPr>
              <a:xfrm>
                <a:off x="88900" y="-38100"/>
                <a:ext cx="934128" cy="154789"/>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1" name="TextBox 11">
              <a:extLst>
                <a:ext uri="{FF2B5EF4-FFF2-40B4-BE49-F238E27FC236}">
                  <a16:creationId xmlns:a16="http://schemas.microsoft.com/office/drawing/2014/main" id="{DB6AAD5A-E49B-7254-7FA9-15274BEB3E56}"/>
                </a:ext>
              </a:extLst>
            </p:cNvPr>
            <p:cNvSpPr txBox="1"/>
            <p:nvPr/>
          </p:nvSpPr>
          <p:spPr>
            <a:xfrm>
              <a:off x="1638687" y="0"/>
              <a:ext cx="18281698" cy="2438400"/>
            </a:xfrm>
            <a:prstGeom prst="rect">
              <a:avLst/>
            </a:prstGeom>
          </p:spPr>
          <p:txBody>
            <a:bodyPr lIns="0" tIns="0" rIns="0" bIns="0" rtlCol="0" anchor="t">
              <a:spAutoFit/>
            </a:bodyPr>
            <a:lstStyle/>
            <a:p>
              <a:pPr marL="0" marR="0" lvl="0" indent="0" algn="ctr" defTabSz="914400" rtl="0" eaLnBrk="1" fontAlgn="auto" latinLnBrk="0" hangingPunct="1">
                <a:lnSpc>
                  <a:spcPts val="7200"/>
                </a:lnSpc>
                <a:spcBef>
                  <a:spcPct val="0"/>
                </a:spcBef>
                <a:spcAft>
                  <a:spcPts val="0"/>
                </a:spcAft>
                <a:buClrTx/>
                <a:buSzTx/>
                <a:buFontTx/>
                <a:buNone/>
                <a:tabLst/>
                <a:defRPr/>
              </a:pPr>
              <a:r>
                <a:rPr kumimoji="0" lang="nl-NL" sz="6000" b="0" i="0" u="none" strike="noStrike" kern="1200" cap="none" spc="0" normalizeH="0" baseline="0" noProof="0">
                  <a:ln>
                    <a:noFill/>
                  </a:ln>
                  <a:solidFill>
                    <a:srgbClr val="832A50"/>
                  </a:solidFill>
                  <a:effectLst/>
                  <a:uLnTx/>
                  <a:uFillTx/>
                  <a:latin typeface="Ribeye"/>
                  <a:ea typeface="Ribeye"/>
                  <a:cs typeface="Ribeye"/>
                  <a:sym typeface="Ribeye"/>
                </a:rPr>
                <a:t>Welk woord hoort bij welke grafiek?</a:t>
              </a:r>
            </a:p>
          </p:txBody>
        </p:sp>
      </p:grpSp>
      <p:sp>
        <p:nvSpPr>
          <p:cNvPr id="12" name="TextBox 12">
            <a:extLst>
              <a:ext uri="{FF2B5EF4-FFF2-40B4-BE49-F238E27FC236}">
                <a16:creationId xmlns:a16="http://schemas.microsoft.com/office/drawing/2014/main" id="{CD5D8EEF-F361-9DC3-01F8-EF811595DE58}"/>
              </a:ext>
            </a:extLst>
          </p:cNvPr>
          <p:cNvSpPr txBox="1"/>
          <p:nvPr/>
        </p:nvSpPr>
        <p:spPr>
          <a:xfrm>
            <a:off x="385523" y="2195132"/>
            <a:ext cx="17516953" cy="712469"/>
          </a:xfrm>
          <a:prstGeom prst="rect">
            <a:avLst/>
          </a:prstGeom>
        </p:spPr>
        <p:txBody>
          <a:bodyPr lIns="0" tIns="0" rIns="0" bIns="0" rtlCol="0" anchor="t">
            <a:spAutoFit/>
          </a:bodyPr>
          <a:lstStyle/>
          <a:p>
            <a:pPr marL="0" marR="0" lvl="0" indent="0" algn="just" defTabSz="914400" rtl="0" eaLnBrk="1" fontAlgn="auto" latinLnBrk="0" hangingPunct="1">
              <a:lnSpc>
                <a:spcPts val="5880"/>
              </a:lnSpc>
              <a:spcBef>
                <a:spcPts val="0"/>
              </a:spcBef>
              <a:spcAft>
                <a:spcPts val="0"/>
              </a:spcAft>
              <a:buClrTx/>
              <a:buSzTx/>
              <a:buFontTx/>
              <a:buNone/>
              <a:tabLst/>
              <a:defRPr/>
            </a:pPr>
            <a:r>
              <a:rPr kumimoji="0" lang="nl-NL" sz="4200" b="0" i="0" u="none" strike="noStrike" kern="1200" cap="none" spc="0" normalizeH="0" baseline="0" noProof="0">
                <a:ln>
                  <a:noFill/>
                </a:ln>
                <a:solidFill>
                  <a:srgbClr val="832A50"/>
                </a:solidFill>
                <a:effectLst/>
                <a:uLnTx/>
                <a:uFillTx/>
                <a:latin typeface="Ribeye"/>
                <a:ea typeface="Ribeye"/>
                <a:cs typeface="Ribeye"/>
                <a:sym typeface="Ribeye"/>
              </a:rPr>
              <a:t>Kies uit: Bejaardentehuis, Home, Rusthuis, Woonzorgcentrum</a:t>
            </a:r>
          </a:p>
        </p:txBody>
      </p:sp>
      <p:pic>
        <p:nvPicPr>
          <p:cNvPr id="14" name="Picture 13" descr="A graph showing the growth of the company&#10;&#10;AI-generated content may be incorrect.">
            <a:extLst>
              <a:ext uri="{FF2B5EF4-FFF2-40B4-BE49-F238E27FC236}">
                <a16:creationId xmlns:a16="http://schemas.microsoft.com/office/drawing/2014/main" id="{E59FF29D-83B1-3A1C-3FE1-AC47D4AA028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743998" y="3182400"/>
            <a:ext cx="10857857" cy="6080400"/>
          </a:xfrm>
          <a:prstGeom prst="rect">
            <a:avLst/>
          </a:prstGeom>
        </p:spPr>
      </p:pic>
    </p:spTree>
    <p:extLst>
      <p:ext uri="{BB962C8B-B14F-4D97-AF65-F5344CB8AC3E}">
        <p14:creationId xmlns:p14="http://schemas.microsoft.com/office/powerpoint/2010/main" val="3554206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6ECF6"/>
        </a:solidFill>
        <a:effectLst/>
      </p:bgPr>
    </p:bg>
    <p:spTree>
      <p:nvGrpSpPr>
        <p:cNvPr id="1" name="">
          <a:extLst>
            <a:ext uri="{FF2B5EF4-FFF2-40B4-BE49-F238E27FC236}">
              <a16:creationId xmlns:a16="http://schemas.microsoft.com/office/drawing/2014/main" id="{AF3A16F2-8DDE-6685-25D5-2DE59D9B3F98}"/>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F4DB49FE-EAEE-38E7-436D-EA7DCBC23C6E}"/>
              </a:ext>
            </a:extLst>
          </p:cNvPr>
          <p:cNvSpPr/>
          <p:nvPr/>
        </p:nvSpPr>
        <p:spPr>
          <a:xfrm>
            <a:off x="14746262" y="9116028"/>
            <a:ext cx="3116649" cy="832397"/>
          </a:xfrm>
          <a:custGeom>
            <a:avLst/>
            <a:gdLst/>
            <a:ahLst/>
            <a:cxnLst/>
            <a:rect l="l" t="t" r="r" b="b"/>
            <a:pathLst>
              <a:path w="3116649" h="832397">
                <a:moveTo>
                  <a:pt x="0" y="0"/>
                </a:moveTo>
                <a:lnTo>
                  <a:pt x="3116649" y="0"/>
                </a:lnTo>
                <a:lnTo>
                  <a:pt x="3116649" y="832397"/>
                </a:lnTo>
                <a:lnTo>
                  <a:pt x="0" y="832397"/>
                </a:lnTo>
                <a:lnTo>
                  <a:pt x="0" y="0"/>
                </a:lnTo>
                <a:close/>
              </a:path>
            </a:pathLst>
          </a:custGeom>
          <a:blipFill>
            <a:blip r:embed="rId3"/>
            <a:stretch>
              <a:fillRect/>
            </a:stretch>
          </a:blipFill>
        </p:spPr>
        <p:txBody>
          <a:bodyPr/>
          <a:lstStyle/>
          <a:p>
            <a:endParaRPr lang="nl-NL" noProof="0"/>
          </a:p>
        </p:txBody>
      </p:sp>
      <p:grpSp>
        <p:nvGrpSpPr>
          <p:cNvPr id="3" name="Group 3">
            <a:extLst>
              <a:ext uri="{FF2B5EF4-FFF2-40B4-BE49-F238E27FC236}">
                <a16:creationId xmlns:a16="http://schemas.microsoft.com/office/drawing/2014/main" id="{1807D9E3-BF25-2F66-A398-CFC8438ACDC5}"/>
              </a:ext>
            </a:extLst>
          </p:cNvPr>
          <p:cNvGrpSpPr/>
          <p:nvPr/>
        </p:nvGrpSpPr>
        <p:grpSpPr>
          <a:xfrm>
            <a:off x="0" y="9948425"/>
            <a:ext cx="18288000" cy="338575"/>
            <a:chOff x="0" y="0"/>
            <a:chExt cx="4816593" cy="89172"/>
          </a:xfrm>
        </p:grpSpPr>
        <p:sp>
          <p:nvSpPr>
            <p:cNvPr id="4" name="Freeform 4">
              <a:extLst>
                <a:ext uri="{FF2B5EF4-FFF2-40B4-BE49-F238E27FC236}">
                  <a16:creationId xmlns:a16="http://schemas.microsoft.com/office/drawing/2014/main" id="{80A0ECCD-64AD-C023-6B86-A1B797A296BD}"/>
                </a:ext>
              </a:extLst>
            </p:cNvPr>
            <p:cNvSpPr/>
            <p:nvPr/>
          </p:nvSpPr>
          <p:spPr>
            <a:xfrm>
              <a:off x="0" y="0"/>
              <a:ext cx="4816592" cy="89172"/>
            </a:xfrm>
            <a:custGeom>
              <a:avLst/>
              <a:gdLst/>
              <a:ahLst/>
              <a:cxnLst/>
              <a:rect l="l" t="t" r="r" b="b"/>
              <a:pathLst>
                <a:path w="4816592" h="89172">
                  <a:moveTo>
                    <a:pt x="0" y="0"/>
                  </a:moveTo>
                  <a:lnTo>
                    <a:pt x="4816592" y="0"/>
                  </a:lnTo>
                  <a:lnTo>
                    <a:pt x="4816592" y="89172"/>
                  </a:lnTo>
                  <a:lnTo>
                    <a:pt x="0" y="89172"/>
                  </a:lnTo>
                  <a:close/>
                </a:path>
              </a:pathLst>
            </a:custGeom>
            <a:solidFill>
              <a:srgbClr val="832A50"/>
            </a:solidFill>
          </p:spPr>
          <p:txBody>
            <a:bodyPr/>
            <a:lstStyle/>
            <a:p>
              <a:endParaRPr lang="nl-NL" noProof="0"/>
            </a:p>
          </p:txBody>
        </p:sp>
        <p:sp>
          <p:nvSpPr>
            <p:cNvPr id="5" name="TextBox 5">
              <a:extLst>
                <a:ext uri="{FF2B5EF4-FFF2-40B4-BE49-F238E27FC236}">
                  <a16:creationId xmlns:a16="http://schemas.microsoft.com/office/drawing/2014/main" id="{90BF94D4-F8B5-3CFD-F562-AEE599C58DBE}"/>
                </a:ext>
              </a:extLst>
            </p:cNvPr>
            <p:cNvSpPr txBox="1"/>
            <p:nvPr/>
          </p:nvSpPr>
          <p:spPr>
            <a:xfrm>
              <a:off x="0" y="-38100"/>
              <a:ext cx="4816593" cy="127272"/>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ct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7" name="Group 7">
            <a:extLst>
              <a:ext uri="{FF2B5EF4-FFF2-40B4-BE49-F238E27FC236}">
                <a16:creationId xmlns:a16="http://schemas.microsoft.com/office/drawing/2014/main" id="{C4657661-AB92-2B7D-043A-312C92BD0FDF}"/>
              </a:ext>
            </a:extLst>
          </p:cNvPr>
          <p:cNvGrpSpPr/>
          <p:nvPr/>
        </p:nvGrpSpPr>
        <p:grpSpPr>
          <a:xfrm>
            <a:off x="1028700" y="313011"/>
            <a:ext cx="16230600" cy="1828800"/>
            <a:chOff x="0" y="0"/>
            <a:chExt cx="21640800" cy="2438400"/>
          </a:xfrm>
        </p:grpSpPr>
        <p:grpSp>
          <p:nvGrpSpPr>
            <p:cNvPr id="8" name="Group 8">
              <a:extLst>
                <a:ext uri="{FF2B5EF4-FFF2-40B4-BE49-F238E27FC236}">
                  <a16:creationId xmlns:a16="http://schemas.microsoft.com/office/drawing/2014/main" id="{F8436D46-C5C0-9A04-24C0-35A8B86D93B6}"/>
                </a:ext>
              </a:extLst>
            </p:cNvPr>
            <p:cNvGrpSpPr/>
            <p:nvPr/>
          </p:nvGrpSpPr>
          <p:grpSpPr>
            <a:xfrm>
              <a:off x="0" y="83674"/>
              <a:ext cx="21640800" cy="2271053"/>
              <a:chOff x="0" y="0"/>
              <a:chExt cx="1111928" cy="116689"/>
            </a:xfrm>
          </p:grpSpPr>
          <p:sp>
            <p:nvSpPr>
              <p:cNvPr id="9" name="Freeform 9">
                <a:extLst>
                  <a:ext uri="{FF2B5EF4-FFF2-40B4-BE49-F238E27FC236}">
                    <a16:creationId xmlns:a16="http://schemas.microsoft.com/office/drawing/2014/main" id="{3DC6F8B6-318B-8ADE-99A0-8B3A250561DB}"/>
                  </a:ext>
                </a:extLst>
              </p:cNvPr>
              <p:cNvSpPr/>
              <p:nvPr/>
            </p:nvSpPr>
            <p:spPr>
              <a:xfrm>
                <a:off x="0" y="0"/>
                <a:ext cx="1111928" cy="116689"/>
              </a:xfrm>
              <a:custGeom>
                <a:avLst/>
                <a:gdLst/>
                <a:ahLst/>
                <a:cxnLst/>
                <a:rect l="l" t="t" r="r" b="b"/>
                <a:pathLst>
                  <a:path w="1111928" h="116689">
                    <a:moveTo>
                      <a:pt x="1111928" y="0"/>
                    </a:moveTo>
                    <a:lnTo>
                      <a:pt x="0" y="0"/>
                    </a:lnTo>
                    <a:lnTo>
                      <a:pt x="101600" y="58345"/>
                    </a:lnTo>
                    <a:lnTo>
                      <a:pt x="0" y="116689"/>
                    </a:lnTo>
                    <a:lnTo>
                      <a:pt x="1111928" y="116689"/>
                    </a:lnTo>
                    <a:lnTo>
                      <a:pt x="1010328" y="58345"/>
                    </a:lnTo>
                    <a:lnTo>
                      <a:pt x="1111928" y="0"/>
                    </a:lnTo>
                    <a:close/>
                  </a:path>
                </a:pathLst>
              </a:custGeom>
              <a:solidFill>
                <a:srgbClr val="F6D2E7"/>
              </a:solidFill>
            </p:spPr>
            <p:txBody>
              <a:bodyPr/>
              <a:lstStyle/>
              <a:p>
                <a:endParaRPr lang="nl-NL" noProof="0"/>
              </a:p>
            </p:txBody>
          </p:sp>
          <p:sp>
            <p:nvSpPr>
              <p:cNvPr id="10" name="TextBox 10">
                <a:extLst>
                  <a:ext uri="{FF2B5EF4-FFF2-40B4-BE49-F238E27FC236}">
                    <a16:creationId xmlns:a16="http://schemas.microsoft.com/office/drawing/2014/main" id="{1FC5B708-E8C2-71B1-02F7-A87D1CA395D6}"/>
                  </a:ext>
                </a:extLst>
              </p:cNvPr>
              <p:cNvSpPr txBox="1"/>
              <p:nvPr/>
            </p:nvSpPr>
            <p:spPr>
              <a:xfrm>
                <a:off x="88900" y="-38100"/>
                <a:ext cx="934128" cy="154789"/>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1" name="TextBox 11">
              <a:extLst>
                <a:ext uri="{FF2B5EF4-FFF2-40B4-BE49-F238E27FC236}">
                  <a16:creationId xmlns:a16="http://schemas.microsoft.com/office/drawing/2014/main" id="{75EB3A79-3FE3-3BD7-3CF4-5115647004E6}"/>
                </a:ext>
              </a:extLst>
            </p:cNvPr>
            <p:cNvSpPr txBox="1"/>
            <p:nvPr/>
          </p:nvSpPr>
          <p:spPr>
            <a:xfrm>
              <a:off x="1638687" y="0"/>
              <a:ext cx="18281698" cy="2438400"/>
            </a:xfrm>
            <a:prstGeom prst="rect">
              <a:avLst/>
            </a:prstGeom>
          </p:spPr>
          <p:txBody>
            <a:bodyPr lIns="0" tIns="0" rIns="0" bIns="0" rtlCol="0" anchor="t">
              <a:spAutoFit/>
            </a:bodyPr>
            <a:lstStyle/>
            <a:p>
              <a:pPr marL="0" marR="0" lvl="0" indent="0" algn="ctr" defTabSz="914400" rtl="0" eaLnBrk="1" fontAlgn="auto" latinLnBrk="0" hangingPunct="1">
                <a:lnSpc>
                  <a:spcPts val="7200"/>
                </a:lnSpc>
                <a:spcBef>
                  <a:spcPct val="0"/>
                </a:spcBef>
                <a:spcAft>
                  <a:spcPts val="0"/>
                </a:spcAft>
                <a:buClrTx/>
                <a:buSzTx/>
                <a:buFontTx/>
                <a:buNone/>
                <a:tabLst/>
                <a:defRPr/>
              </a:pPr>
              <a:r>
                <a:rPr kumimoji="0" lang="nl-NL" sz="6000" b="0" i="0" u="none" strike="noStrike" kern="1200" cap="none" spc="0" normalizeH="0" baseline="0" noProof="0">
                  <a:ln>
                    <a:noFill/>
                  </a:ln>
                  <a:solidFill>
                    <a:srgbClr val="832A50"/>
                  </a:solidFill>
                  <a:effectLst/>
                  <a:uLnTx/>
                  <a:uFillTx/>
                  <a:latin typeface="Ribeye"/>
                  <a:ea typeface="Ribeye"/>
                  <a:cs typeface="Ribeye"/>
                  <a:sym typeface="Ribeye"/>
                </a:rPr>
                <a:t>Welk woord hoort bij welke grafiek?</a:t>
              </a:r>
            </a:p>
          </p:txBody>
        </p:sp>
      </p:grpSp>
      <p:sp>
        <p:nvSpPr>
          <p:cNvPr id="12" name="TextBox 12">
            <a:extLst>
              <a:ext uri="{FF2B5EF4-FFF2-40B4-BE49-F238E27FC236}">
                <a16:creationId xmlns:a16="http://schemas.microsoft.com/office/drawing/2014/main" id="{74E28ED6-0C11-CA8D-76CC-5C411797FD68}"/>
              </a:ext>
            </a:extLst>
          </p:cNvPr>
          <p:cNvSpPr txBox="1"/>
          <p:nvPr/>
        </p:nvSpPr>
        <p:spPr>
          <a:xfrm>
            <a:off x="385523" y="2195132"/>
            <a:ext cx="17516953" cy="712469"/>
          </a:xfrm>
          <a:prstGeom prst="rect">
            <a:avLst/>
          </a:prstGeom>
        </p:spPr>
        <p:txBody>
          <a:bodyPr lIns="0" tIns="0" rIns="0" bIns="0" rtlCol="0" anchor="t">
            <a:spAutoFit/>
          </a:bodyPr>
          <a:lstStyle/>
          <a:p>
            <a:pPr marL="0" marR="0" lvl="0" indent="0" algn="just" defTabSz="914400" rtl="0" eaLnBrk="1" fontAlgn="auto" latinLnBrk="0" hangingPunct="1">
              <a:lnSpc>
                <a:spcPts val="5880"/>
              </a:lnSpc>
              <a:spcBef>
                <a:spcPts val="0"/>
              </a:spcBef>
              <a:spcAft>
                <a:spcPts val="0"/>
              </a:spcAft>
              <a:buClrTx/>
              <a:buSzTx/>
              <a:buFontTx/>
              <a:buNone/>
              <a:tabLst/>
              <a:defRPr/>
            </a:pPr>
            <a:r>
              <a:rPr kumimoji="0" lang="nl-NL" sz="4200" b="0" i="0" u="none" strike="noStrike" kern="1200" cap="none" spc="0" normalizeH="0" baseline="0" noProof="0">
                <a:ln>
                  <a:noFill/>
                </a:ln>
                <a:solidFill>
                  <a:srgbClr val="832A50"/>
                </a:solidFill>
                <a:effectLst/>
                <a:uLnTx/>
                <a:uFillTx/>
                <a:latin typeface="Ribeye"/>
                <a:ea typeface="Ribeye"/>
                <a:cs typeface="Ribeye"/>
                <a:sym typeface="Ribeye"/>
              </a:rPr>
              <a:t>Kies uit: Bejaardentehuis, Home, Rusthuis, Woonzorgcentrum</a:t>
            </a:r>
          </a:p>
        </p:txBody>
      </p:sp>
      <p:pic>
        <p:nvPicPr>
          <p:cNvPr id="14" name="Picture 13" descr="A graph showing the growth of a number of individuals&#10;&#10;AI-generated content may be incorrect.">
            <a:extLst>
              <a:ext uri="{FF2B5EF4-FFF2-40B4-BE49-F238E27FC236}">
                <a16:creationId xmlns:a16="http://schemas.microsoft.com/office/drawing/2014/main" id="{330B00BD-EF2F-7337-3BDF-62927F98AAD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744000" y="3182400"/>
            <a:ext cx="10830229" cy="6080400"/>
          </a:xfrm>
          <a:prstGeom prst="rect">
            <a:avLst/>
          </a:prstGeom>
        </p:spPr>
      </p:pic>
    </p:spTree>
    <p:extLst>
      <p:ext uri="{BB962C8B-B14F-4D97-AF65-F5344CB8AC3E}">
        <p14:creationId xmlns:p14="http://schemas.microsoft.com/office/powerpoint/2010/main" val="3951229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6ECF6"/>
        </a:solidFill>
        <a:effectLst/>
      </p:bgPr>
    </p:bg>
    <p:spTree>
      <p:nvGrpSpPr>
        <p:cNvPr id="1" name="">
          <a:extLst>
            <a:ext uri="{FF2B5EF4-FFF2-40B4-BE49-F238E27FC236}">
              <a16:creationId xmlns:a16="http://schemas.microsoft.com/office/drawing/2014/main" id="{C3BC9769-01EE-DAF2-9EC1-FDACB55641EC}"/>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AD54CD3B-8DBB-2196-130F-533F4126D5B8}"/>
              </a:ext>
            </a:extLst>
          </p:cNvPr>
          <p:cNvSpPr/>
          <p:nvPr/>
        </p:nvSpPr>
        <p:spPr>
          <a:xfrm>
            <a:off x="14746262" y="9116028"/>
            <a:ext cx="3116649" cy="832397"/>
          </a:xfrm>
          <a:custGeom>
            <a:avLst/>
            <a:gdLst/>
            <a:ahLst/>
            <a:cxnLst/>
            <a:rect l="l" t="t" r="r" b="b"/>
            <a:pathLst>
              <a:path w="3116649" h="832397">
                <a:moveTo>
                  <a:pt x="0" y="0"/>
                </a:moveTo>
                <a:lnTo>
                  <a:pt x="3116649" y="0"/>
                </a:lnTo>
                <a:lnTo>
                  <a:pt x="3116649" y="832397"/>
                </a:lnTo>
                <a:lnTo>
                  <a:pt x="0" y="832397"/>
                </a:lnTo>
                <a:lnTo>
                  <a:pt x="0" y="0"/>
                </a:lnTo>
                <a:close/>
              </a:path>
            </a:pathLst>
          </a:custGeom>
          <a:blipFill>
            <a:blip r:embed="rId3"/>
            <a:stretch>
              <a:fillRect/>
            </a:stretch>
          </a:blipFill>
        </p:spPr>
        <p:txBody>
          <a:bodyPr/>
          <a:lstStyle/>
          <a:p>
            <a:endParaRPr lang="nl-NL" noProof="0"/>
          </a:p>
        </p:txBody>
      </p:sp>
      <p:grpSp>
        <p:nvGrpSpPr>
          <p:cNvPr id="3" name="Group 3">
            <a:extLst>
              <a:ext uri="{FF2B5EF4-FFF2-40B4-BE49-F238E27FC236}">
                <a16:creationId xmlns:a16="http://schemas.microsoft.com/office/drawing/2014/main" id="{0CD9D64E-DA14-25F4-47CA-AE093C5FE9A0}"/>
              </a:ext>
            </a:extLst>
          </p:cNvPr>
          <p:cNvGrpSpPr/>
          <p:nvPr/>
        </p:nvGrpSpPr>
        <p:grpSpPr>
          <a:xfrm>
            <a:off x="0" y="9948425"/>
            <a:ext cx="18288000" cy="338575"/>
            <a:chOff x="0" y="0"/>
            <a:chExt cx="4816593" cy="89172"/>
          </a:xfrm>
        </p:grpSpPr>
        <p:sp>
          <p:nvSpPr>
            <p:cNvPr id="4" name="Freeform 4">
              <a:extLst>
                <a:ext uri="{FF2B5EF4-FFF2-40B4-BE49-F238E27FC236}">
                  <a16:creationId xmlns:a16="http://schemas.microsoft.com/office/drawing/2014/main" id="{F488E71D-9B00-9952-6629-C3F46A56DE51}"/>
                </a:ext>
              </a:extLst>
            </p:cNvPr>
            <p:cNvSpPr/>
            <p:nvPr/>
          </p:nvSpPr>
          <p:spPr>
            <a:xfrm>
              <a:off x="0" y="0"/>
              <a:ext cx="4816592" cy="89172"/>
            </a:xfrm>
            <a:custGeom>
              <a:avLst/>
              <a:gdLst/>
              <a:ahLst/>
              <a:cxnLst/>
              <a:rect l="l" t="t" r="r" b="b"/>
              <a:pathLst>
                <a:path w="4816592" h="89172">
                  <a:moveTo>
                    <a:pt x="0" y="0"/>
                  </a:moveTo>
                  <a:lnTo>
                    <a:pt x="4816592" y="0"/>
                  </a:lnTo>
                  <a:lnTo>
                    <a:pt x="4816592" y="89172"/>
                  </a:lnTo>
                  <a:lnTo>
                    <a:pt x="0" y="89172"/>
                  </a:lnTo>
                  <a:close/>
                </a:path>
              </a:pathLst>
            </a:custGeom>
            <a:solidFill>
              <a:srgbClr val="832A50"/>
            </a:solidFill>
          </p:spPr>
          <p:txBody>
            <a:bodyPr/>
            <a:lstStyle/>
            <a:p>
              <a:endParaRPr lang="nl-NL" noProof="0"/>
            </a:p>
          </p:txBody>
        </p:sp>
        <p:sp>
          <p:nvSpPr>
            <p:cNvPr id="5" name="TextBox 5">
              <a:extLst>
                <a:ext uri="{FF2B5EF4-FFF2-40B4-BE49-F238E27FC236}">
                  <a16:creationId xmlns:a16="http://schemas.microsoft.com/office/drawing/2014/main" id="{98F313D7-F51C-B0B0-493F-B4BE98D5DB16}"/>
                </a:ext>
              </a:extLst>
            </p:cNvPr>
            <p:cNvSpPr txBox="1"/>
            <p:nvPr/>
          </p:nvSpPr>
          <p:spPr>
            <a:xfrm>
              <a:off x="0" y="-38100"/>
              <a:ext cx="4816593" cy="127272"/>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ct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7" name="Group 7">
            <a:extLst>
              <a:ext uri="{FF2B5EF4-FFF2-40B4-BE49-F238E27FC236}">
                <a16:creationId xmlns:a16="http://schemas.microsoft.com/office/drawing/2014/main" id="{5B56A2BC-F452-C2FC-D1D9-F62243CC9230}"/>
              </a:ext>
            </a:extLst>
          </p:cNvPr>
          <p:cNvGrpSpPr/>
          <p:nvPr/>
        </p:nvGrpSpPr>
        <p:grpSpPr>
          <a:xfrm>
            <a:off x="1028700" y="313011"/>
            <a:ext cx="16230600" cy="1828800"/>
            <a:chOff x="0" y="0"/>
            <a:chExt cx="21640800" cy="2438400"/>
          </a:xfrm>
        </p:grpSpPr>
        <p:grpSp>
          <p:nvGrpSpPr>
            <p:cNvPr id="8" name="Group 8">
              <a:extLst>
                <a:ext uri="{FF2B5EF4-FFF2-40B4-BE49-F238E27FC236}">
                  <a16:creationId xmlns:a16="http://schemas.microsoft.com/office/drawing/2014/main" id="{93A7F493-F494-7C6C-E6FC-309998F848CB}"/>
                </a:ext>
              </a:extLst>
            </p:cNvPr>
            <p:cNvGrpSpPr/>
            <p:nvPr/>
          </p:nvGrpSpPr>
          <p:grpSpPr>
            <a:xfrm>
              <a:off x="0" y="83674"/>
              <a:ext cx="21640800" cy="2271053"/>
              <a:chOff x="0" y="0"/>
              <a:chExt cx="1111928" cy="116689"/>
            </a:xfrm>
          </p:grpSpPr>
          <p:sp>
            <p:nvSpPr>
              <p:cNvPr id="9" name="Freeform 9">
                <a:extLst>
                  <a:ext uri="{FF2B5EF4-FFF2-40B4-BE49-F238E27FC236}">
                    <a16:creationId xmlns:a16="http://schemas.microsoft.com/office/drawing/2014/main" id="{B3770D01-251B-5C29-F31A-03CD2FF20524}"/>
                  </a:ext>
                </a:extLst>
              </p:cNvPr>
              <p:cNvSpPr/>
              <p:nvPr/>
            </p:nvSpPr>
            <p:spPr>
              <a:xfrm>
                <a:off x="0" y="0"/>
                <a:ext cx="1111928" cy="116689"/>
              </a:xfrm>
              <a:custGeom>
                <a:avLst/>
                <a:gdLst/>
                <a:ahLst/>
                <a:cxnLst/>
                <a:rect l="l" t="t" r="r" b="b"/>
                <a:pathLst>
                  <a:path w="1111928" h="116689">
                    <a:moveTo>
                      <a:pt x="1111928" y="0"/>
                    </a:moveTo>
                    <a:lnTo>
                      <a:pt x="0" y="0"/>
                    </a:lnTo>
                    <a:lnTo>
                      <a:pt x="101600" y="58345"/>
                    </a:lnTo>
                    <a:lnTo>
                      <a:pt x="0" y="116689"/>
                    </a:lnTo>
                    <a:lnTo>
                      <a:pt x="1111928" y="116689"/>
                    </a:lnTo>
                    <a:lnTo>
                      <a:pt x="1010328" y="58345"/>
                    </a:lnTo>
                    <a:lnTo>
                      <a:pt x="1111928" y="0"/>
                    </a:lnTo>
                    <a:close/>
                  </a:path>
                </a:pathLst>
              </a:custGeom>
              <a:solidFill>
                <a:srgbClr val="F6D2E7"/>
              </a:solidFill>
            </p:spPr>
            <p:txBody>
              <a:bodyPr/>
              <a:lstStyle/>
              <a:p>
                <a:endParaRPr lang="nl-NL" noProof="0"/>
              </a:p>
            </p:txBody>
          </p:sp>
          <p:sp>
            <p:nvSpPr>
              <p:cNvPr id="10" name="TextBox 10">
                <a:extLst>
                  <a:ext uri="{FF2B5EF4-FFF2-40B4-BE49-F238E27FC236}">
                    <a16:creationId xmlns:a16="http://schemas.microsoft.com/office/drawing/2014/main" id="{A24D2494-0256-5DD8-32F4-737865FFE02C}"/>
                  </a:ext>
                </a:extLst>
              </p:cNvPr>
              <p:cNvSpPr txBox="1"/>
              <p:nvPr/>
            </p:nvSpPr>
            <p:spPr>
              <a:xfrm>
                <a:off x="88900" y="-38100"/>
                <a:ext cx="934128" cy="154789"/>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1" name="TextBox 11">
              <a:extLst>
                <a:ext uri="{FF2B5EF4-FFF2-40B4-BE49-F238E27FC236}">
                  <a16:creationId xmlns:a16="http://schemas.microsoft.com/office/drawing/2014/main" id="{4CD22219-31DE-BA58-F6F7-9ACF21C8EAC0}"/>
                </a:ext>
              </a:extLst>
            </p:cNvPr>
            <p:cNvSpPr txBox="1"/>
            <p:nvPr/>
          </p:nvSpPr>
          <p:spPr>
            <a:xfrm>
              <a:off x="1638687" y="0"/>
              <a:ext cx="18281698" cy="2438400"/>
            </a:xfrm>
            <a:prstGeom prst="rect">
              <a:avLst/>
            </a:prstGeom>
          </p:spPr>
          <p:txBody>
            <a:bodyPr lIns="0" tIns="0" rIns="0" bIns="0" rtlCol="0" anchor="t">
              <a:spAutoFit/>
            </a:bodyPr>
            <a:lstStyle/>
            <a:p>
              <a:pPr marL="0" marR="0" lvl="0" indent="0" algn="ctr" defTabSz="914400" rtl="0" eaLnBrk="1" fontAlgn="auto" latinLnBrk="0" hangingPunct="1">
                <a:lnSpc>
                  <a:spcPts val="7200"/>
                </a:lnSpc>
                <a:spcBef>
                  <a:spcPct val="0"/>
                </a:spcBef>
                <a:spcAft>
                  <a:spcPts val="0"/>
                </a:spcAft>
                <a:buClrTx/>
                <a:buSzTx/>
                <a:buFontTx/>
                <a:buNone/>
                <a:tabLst/>
                <a:defRPr/>
              </a:pPr>
              <a:r>
                <a:rPr kumimoji="0" lang="nl-NL" sz="6000" b="0" i="0" u="none" strike="noStrike" kern="1200" cap="none" spc="0" normalizeH="0" baseline="0" noProof="0">
                  <a:ln>
                    <a:noFill/>
                  </a:ln>
                  <a:solidFill>
                    <a:srgbClr val="832A50"/>
                  </a:solidFill>
                  <a:effectLst/>
                  <a:uLnTx/>
                  <a:uFillTx/>
                  <a:latin typeface="Ribeye"/>
                  <a:ea typeface="Ribeye"/>
                  <a:cs typeface="Ribeye"/>
                  <a:sym typeface="Ribeye"/>
                </a:rPr>
                <a:t>Welk woord hoort bij welke grafiek?</a:t>
              </a:r>
            </a:p>
          </p:txBody>
        </p:sp>
      </p:grpSp>
      <p:sp>
        <p:nvSpPr>
          <p:cNvPr id="12" name="TextBox 12">
            <a:extLst>
              <a:ext uri="{FF2B5EF4-FFF2-40B4-BE49-F238E27FC236}">
                <a16:creationId xmlns:a16="http://schemas.microsoft.com/office/drawing/2014/main" id="{ACD260CA-2FF9-BE61-E8AC-2ABF58903744}"/>
              </a:ext>
            </a:extLst>
          </p:cNvPr>
          <p:cNvSpPr txBox="1"/>
          <p:nvPr/>
        </p:nvSpPr>
        <p:spPr>
          <a:xfrm>
            <a:off x="385523" y="2195132"/>
            <a:ext cx="17516953" cy="712469"/>
          </a:xfrm>
          <a:prstGeom prst="rect">
            <a:avLst/>
          </a:prstGeom>
        </p:spPr>
        <p:txBody>
          <a:bodyPr lIns="0" tIns="0" rIns="0" bIns="0" rtlCol="0" anchor="t">
            <a:spAutoFit/>
          </a:bodyPr>
          <a:lstStyle/>
          <a:p>
            <a:pPr marL="0" marR="0" lvl="0" indent="0" algn="just" defTabSz="914400" rtl="0" eaLnBrk="1" fontAlgn="auto" latinLnBrk="0" hangingPunct="1">
              <a:lnSpc>
                <a:spcPts val="5880"/>
              </a:lnSpc>
              <a:spcBef>
                <a:spcPts val="0"/>
              </a:spcBef>
              <a:spcAft>
                <a:spcPts val="0"/>
              </a:spcAft>
              <a:buClrTx/>
              <a:buSzTx/>
              <a:buFontTx/>
              <a:buNone/>
              <a:tabLst/>
              <a:defRPr/>
            </a:pPr>
            <a:r>
              <a:rPr kumimoji="0" lang="nl-NL" sz="4200" b="0" i="0" u="none" strike="noStrike" kern="1200" cap="none" spc="0" normalizeH="0" baseline="0" noProof="0">
                <a:ln>
                  <a:noFill/>
                </a:ln>
                <a:solidFill>
                  <a:srgbClr val="832A50"/>
                </a:solidFill>
                <a:effectLst/>
                <a:uLnTx/>
                <a:uFillTx/>
                <a:latin typeface="Ribeye"/>
                <a:ea typeface="Ribeye"/>
                <a:cs typeface="Ribeye"/>
                <a:sym typeface="Ribeye"/>
              </a:rPr>
              <a:t>Kies uit: Bejaardentehuis, Home, Rusthuis, Woonzorgcentrum</a:t>
            </a:r>
          </a:p>
        </p:txBody>
      </p:sp>
      <p:pic>
        <p:nvPicPr>
          <p:cNvPr id="14" name="Picture 13" descr="A graph showing the growth of a number of people&#10;&#10;AI-generated content may be incorrect.">
            <a:extLst>
              <a:ext uri="{FF2B5EF4-FFF2-40B4-BE49-F238E27FC236}">
                <a16:creationId xmlns:a16="http://schemas.microsoft.com/office/drawing/2014/main" id="{BF9A19E9-1636-13D2-0798-09B81E06F6A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744000" y="3182400"/>
            <a:ext cx="10802741" cy="6080400"/>
          </a:xfrm>
          <a:prstGeom prst="rect">
            <a:avLst/>
          </a:prstGeom>
        </p:spPr>
      </p:pic>
    </p:spTree>
    <p:extLst>
      <p:ext uri="{BB962C8B-B14F-4D97-AF65-F5344CB8AC3E}">
        <p14:creationId xmlns:p14="http://schemas.microsoft.com/office/powerpoint/2010/main" val="3381862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D6ECF6"/>
        </a:solidFill>
        <a:effectLst/>
      </p:bgPr>
    </p:bg>
    <p:spTree>
      <p:nvGrpSpPr>
        <p:cNvPr id="1" name=""/>
        <p:cNvGrpSpPr/>
        <p:nvPr/>
      </p:nvGrpSpPr>
      <p:grpSpPr>
        <a:xfrm>
          <a:off x="0" y="0"/>
          <a:ext cx="0" cy="0"/>
          <a:chOff x="0" y="0"/>
          <a:chExt cx="0" cy="0"/>
        </a:xfrm>
      </p:grpSpPr>
      <p:grpSp>
        <p:nvGrpSpPr>
          <p:cNvPr id="2" name="Group 2"/>
          <p:cNvGrpSpPr/>
          <p:nvPr/>
        </p:nvGrpSpPr>
        <p:grpSpPr>
          <a:xfrm>
            <a:off x="8088390" y="3390900"/>
            <a:ext cx="8676611" cy="5471446"/>
            <a:chOff x="0" y="0"/>
            <a:chExt cx="8369381" cy="4667584"/>
          </a:xfrm>
        </p:grpSpPr>
        <p:sp>
          <p:nvSpPr>
            <p:cNvPr id="3" name="Freeform 3"/>
            <p:cNvSpPr/>
            <p:nvPr/>
          </p:nvSpPr>
          <p:spPr>
            <a:xfrm>
              <a:off x="0" y="0"/>
              <a:ext cx="8369381" cy="4667584"/>
            </a:xfrm>
            <a:custGeom>
              <a:avLst/>
              <a:gdLst/>
              <a:ahLst/>
              <a:cxnLst/>
              <a:rect l="l" t="t" r="r" b="b"/>
              <a:pathLst>
                <a:path w="8369381" h="4667584">
                  <a:moveTo>
                    <a:pt x="8244921" y="4667584"/>
                  </a:moveTo>
                  <a:lnTo>
                    <a:pt x="124460" y="4667584"/>
                  </a:lnTo>
                  <a:cubicBezTo>
                    <a:pt x="55880" y="4667584"/>
                    <a:pt x="0" y="4611705"/>
                    <a:pt x="0" y="4543124"/>
                  </a:cubicBezTo>
                  <a:lnTo>
                    <a:pt x="0" y="124460"/>
                  </a:lnTo>
                  <a:cubicBezTo>
                    <a:pt x="0" y="55880"/>
                    <a:pt x="55880" y="0"/>
                    <a:pt x="124460" y="0"/>
                  </a:cubicBezTo>
                  <a:lnTo>
                    <a:pt x="8244921" y="0"/>
                  </a:lnTo>
                  <a:cubicBezTo>
                    <a:pt x="8313501" y="0"/>
                    <a:pt x="8369381" y="55880"/>
                    <a:pt x="8369381" y="124460"/>
                  </a:cubicBezTo>
                  <a:lnTo>
                    <a:pt x="8369381" y="4543125"/>
                  </a:lnTo>
                  <a:cubicBezTo>
                    <a:pt x="8369381" y="4611705"/>
                    <a:pt x="8313501" y="4667584"/>
                    <a:pt x="8244921" y="4667584"/>
                  </a:cubicBezTo>
                  <a:close/>
                </a:path>
              </a:pathLst>
            </a:custGeom>
            <a:solidFill>
              <a:srgbClr val="F6D2E7"/>
            </a:solidFill>
          </p:spPr>
          <p:txBody>
            <a:bodyPr/>
            <a:lstStyle/>
            <a:p>
              <a:endParaRPr lang="nl-NL" noProof="0"/>
            </a:p>
          </p:txBody>
        </p:sp>
      </p:grpSp>
      <p:sp>
        <p:nvSpPr>
          <p:cNvPr id="5" name="TextBox 5"/>
          <p:cNvSpPr txBox="1"/>
          <p:nvPr/>
        </p:nvSpPr>
        <p:spPr>
          <a:xfrm>
            <a:off x="-425089" y="538217"/>
            <a:ext cx="18288000" cy="2743200"/>
          </a:xfrm>
          <a:prstGeom prst="rect">
            <a:avLst/>
          </a:prstGeom>
        </p:spPr>
        <p:txBody>
          <a:bodyPr lIns="0" tIns="0" rIns="0" bIns="0" rtlCol="0" anchor="t">
            <a:spAutoFit/>
          </a:bodyPr>
          <a:lstStyle/>
          <a:p>
            <a:pPr marL="0" lvl="0" indent="0" algn="ctr">
              <a:lnSpc>
                <a:spcPts val="10800"/>
              </a:lnSpc>
              <a:spcBef>
                <a:spcPct val="0"/>
              </a:spcBef>
            </a:pPr>
            <a:r>
              <a:rPr lang="nl-NL" sz="9000" noProof="0" dirty="0">
                <a:solidFill>
                  <a:srgbClr val="242C42"/>
                </a:solidFill>
                <a:latin typeface="Ribeye"/>
                <a:ea typeface="Ribeye"/>
                <a:cs typeface="Ribeye"/>
                <a:sym typeface="Ribeye"/>
              </a:rPr>
              <a:t>De tredmolen van het eufemisme </a:t>
            </a:r>
          </a:p>
        </p:txBody>
      </p:sp>
      <p:sp>
        <p:nvSpPr>
          <p:cNvPr id="6" name="TextBox 6"/>
          <p:cNvSpPr txBox="1"/>
          <p:nvPr/>
        </p:nvSpPr>
        <p:spPr>
          <a:xfrm>
            <a:off x="8241790" y="3587466"/>
            <a:ext cx="8369809" cy="5078313"/>
          </a:xfrm>
          <a:prstGeom prst="rect">
            <a:avLst/>
          </a:prstGeom>
        </p:spPr>
        <p:txBody>
          <a:bodyPr wrap="square" lIns="0" tIns="0" rIns="0" bIns="0" rtlCol="0" anchor="t">
            <a:spAutoFit/>
          </a:bodyPr>
          <a:lstStyle/>
          <a:p>
            <a:pPr marL="457200" lvl="0" indent="-457200" algn="l">
              <a:buFont typeface="Courier New" panose="02070309020205020404" pitchFamily="49" charset="0"/>
              <a:buChar char="o"/>
            </a:pPr>
            <a:r>
              <a:rPr lang="nl-NL" sz="3000" noProof="0">
                <a:solidFill>
                  <a:srgbClr val="242C42"/>
                </a:solidFill>
                <a:latin typeface="Glacial Indifference"/>
                <a:ea typeface="Glacial Indifference"/>
                <a:cs typeface="Glacial Indifference"/>
                <a:sym typeface="Glacial Indifference"/>
              </a:rPr>
              <a:t>Eufemismen veranderen na verloop van tijd zelf in taboewoorden. </a:t>
            </a:r>
          </a:p>
          <a:p>
            <a:pPr marL="457200" lvl="0" indent="-457200" algn="l">
              <a:buFont typeface="Courier New" panose="02070309020205020404" pitchFamily="49" charset="0"/>
              <a:buChar char="o"/>
            </a:pPr>
            <a:endParaRPr lang="nl-NL" sz="3000" noProof="0">
              <a:solidFill>
                <a:srgbClr val="242C42"/>
              </a:solidFill>
              <a:latin typeface="Glacial Indifference"/>
              <a:ea typeface="Glacial Indifference"/>
              <a:cs typeface="Glacial Indifference"/>
              <a:sym typeface="Glacial Indifference"/>
            </a:endParaRPr>
          </a:p>
          <a:p>
            <a:pPr marL="457200" lvl="0" indent="-457200" algn="l">
              <a:buFont typeface="Courier New" panose="02070309020205020404" pitchFamily="49" charset="0"/>
              <a:buChar char="o"/>
            </a:pPr>
            <a:r>
              <a:rPr lang="nl-NL" sz="3000" noProof="0">
                <a:solidFill>
                  <a:srgbClr val="242C42"/>
                </a:solidFill>
                <a:latin typeface="Glacial Indifference"/>
                <a:ea typeface="Glacial Indifference"/>
                <a:cs typeface="Glacial Indifference"/>
                <a:sym typeface="Glacial Indifference"/>
              </a:rPr>
              <a:t>Zo ingeburgerd dat ze hun verzachtende werking verliezen. </a:t>
            </a:r>
          </a:p>
          <a:p>
            <a:pPr marL="457200" lvl="0" indent="-457200" algn="l">
              <a:buFont typeface="Courier New" panose="02070309020205020404" pitchFamily="49" charset="0"/>
              <a:buChar char="o"/>
            </a:pPr>
            <a:endParaRPr lang="nl-NL" sz="3000" noProof="0">
              <a:solidFill>
                <a:srgbClr val="242C42"/>
              </a:solidFill>
              <a:latin typeface="Glacial Indifference"/>
              <a:ea typeface="Glacial Indifference"/>
              <a:cs typeface="Glacial Indifference"/>
              <a:sym typeface="Glacial Indifference"/>
            </a:endParaRPr>
          </a:p>
          <a:p>
            <a:pPr marL="457200" lvl="0" indent="-457200" algn="l">
              <a:buFont typeface="Courier New" panose="02070309020205020404" pitchFamily="49" charset="0"/>
              <a:buChar char="o"/>
            </a:pPr>
            <a:r>
              <a:rPr lang="nl-NL" sz="3000" noProof="0">
                <a:solidFill>
                  <a:srgbClr val="242C42"/>
                </a:solidFill>
                <a:latin typeface="Glacial Indifference"/>
                <a:ea typeface="Glacial Indifference"/>
                <a:cs typeface="Glacial Indifference"/>
                <a:sym typeface="Glacial Indifference"/>
              </a:rPr>
              <a:t>Er komt weer een nieuw eufemisme voor in de plaats. </a:t>
            </a:r>
          </a:p>
          <a:p>
            <a:pPr marL="457200" lvl="0" indent="-457200" algn="l">
              <a:buFont typeface="Courier New" panose="02070309020205020404" pitchFamily="49" charset="0"/>
              <a:buChar char="o"/>
            </a:pPr>
            <a:endParaRPr lang="nl-NL" sz="3000" noProof="0">
              <a:solidFill>
                <a:srgbClr val="242C42"/>
              </a:solidFill>
              <a:latin typeface="Glacial Indifference"/>
              <a:ea typeface="Glacial Indifference"/>
              <a:cs typeface="Glacial Indifference"/>
              <a:sym typeface="Glacial Indifference"/>
            </a:endParaRPr>
          </a:p>
          <a:p>
            <a:pPr marL="457200" lvl="0" indent="-457200">
              <a:buFont typeface="Courier New" panose="02070309020205020404" pitchFamily="49" charset="0"/>
              <a:buChar char="o"/>
            </a:pPr>
            <a:r>
              <a:rPr lang="nl-NL" sz="3000" noProof="0">
                <a:solidFill>
                  <a:srgbClr val="242C42"/>
                </a:solidFill>
                <a:latin typeface="Glacial Indifference"/>
                <a:ea typeface="Glacial Indifference"/>
                <a:cs typeface="Glacial Indifference"/>
                <a:sym typeface="Glacial Indifference"/>
              </a:rPr>
              <a:t>De tredmolen maakt steeds dezelfde beweging maar komt nooit echt vooruit.</a:t>
            </a:r>
          </a:p>
        </p:txBody>
      </p:sp>
      <p:sp>
        <p:nvSpPr>
          <p:cNvPr id="7" name="Freeform 7"/>
          <p:cNvSpPr/>
          <p:nvPr/>
        </p:nvSpPr>
        <p:spPr>
          <a:xfrm>
            <a:off x="14746262" y="9116028"/>
            <a:ext cx="3116649" cy="832397"/>
          </a:xfrm>
          <a:custGeom>
            <a:avLst/>
            <a:gdLst/>
            <a:ahLst/>
            <a:cxnLst/>
            <a:rect l="l" t="t" r="r" b="b"/>
            <a:pathLst>
              <a:path w="3116649" h="832397">
                <a:moveTo>
                  <a:pt x="0" y="0"/>
                </a:moveTo>
                <a:lnTo>
                  <a:pt x="3116649" y="0"/>
                </a:lnTo>
                <a:lnTo>
                  <a:pt x="3116649" y="832397"/>
                </a:lnTo>
                <a:lnTo>
                  <a:pt x="0" y="832397"/>
                </a:lnTo>
                <a:lnTo>
                  <a:pt x="0" y="0"/>
                </a:lnTo>
                <a:close/>
              </a:path>
            </a:pathLst>
          </a:custGeom>
          <a:blipFill>
            <a:blip r:embed="rId3"/>
            <a:stretch>
              <a:fillRect/>
            </a:stretch>
          </a:blipFill>
        </p:spPr>
        <p:txBody>
          <a:bodyPr/>
          <a:lstStyle/>
          <a:p>
            <a:endParaRPr lang="nl-NL" noProof="0"/>
          </a:p>
        </p:txBody>
      </p:sp>
      <p:grpSp>
        <p:nvGrpSpPr>
          <p:cNvPr id="8" name="Group 8"/>
          <p:cNvGrpSpPr/>
          <p:nvPr/>
        </p:nvGrpSpPr>
        <p:grpSpPr>
          <a:xfrm>
            <a:off x="0" y="9948425"/>
            <a:ext cx="18288000" cy="338575"/>
            <a:chOff x="0" y="0"/>
            <a:chExt cx="4816593" cy="89172"/>
          </a:xfrm>
        </p:grpSpPr>
        <p:sp>
          <p:nvSpPr>
            <p:cNvPr id="9" name="Freeform 9"/>
            <p:cNvSpPr/>
            <p:nvPr/>
          </p:nvSpPr>
          <p:spPr>
            <a:xfrm>
              <a:off x="0" y="0"/>
              <a:ext cx="4816592" cy="89172"/>
            </a:xfrm>
            <a:custGeom>
              <a:avLst/>
              <a:gdLst/>
              <a:ahLst/>
              <a:cxnLst/>
              <a:rect l="l" t="t" r="r" b="b"/>
              <a:pathLst>
                <a:path w="4816592" h="89172">
                  <a:moveTo>
                    <a:pt x="0" y="0"/>
                  </a:moveTo>
                  <a:lnTo>
                    <a:pt x="4816592" y="0"/>
                  </a:lnTo>
                  <a:lnTo>
                    <a:pt x="4816592" y="89172"/>
                  </a:lnTo>
                  <a:lnTo>
                    <a:pt x="0" y="89172"/>
                  </a:lnTo>
                  <a:close/>
                </a:path>
              </a:pathLst>
            </a:custGeom>
            <a:solidFill>
              <a:srgbClr val="832A50"/>
            </a:solidFill>
          </p:spPr>
          <p:txBody>
            <a:bodyPr/>
            <a:lstStyle/>
            <a:p>
              <a:endParaRPr lang="nl-NL" noProof="0"/>
            </a:p>
          </p:txBody>
        </p:sp>
        <p:sp>
          <p:nvSpPr>
            <p:cNvPr id="10" name="TextBox 10"/>
            <p:cNvSpPr txBox="1"/>
            <p:nvPr/>
          </p:nvSpPr>
          <p:spPr>
            <a:xfrm>
              <a:off x="0" y="-38100"/>
              <a:ext cx="4816593" cy="127272"/>
            </a:xfrm>
            <a:prstGeom prst="rect">
              <a:avLst/>
            </a:prstGeom>
          </p:spPr>
          <p:txBody>
            <a:bodyPr lIns="50800" tIns="50800" rIns="50800" bIns="50800" rtlCol="0" anchor="ctr"/>
            <a:lstStyle/>
            <a:p>
              <a:pPr algn="ctr">
                <a:lnSpc>
                  <a:spcPts val="2659"/>
                </a:lnSpc>
                <a:spcBef>
                  <a:spcPct val="0"/>
                </a:spcBef>
              </a:pPr>
              <a:endParaRPr lang="nl-NL" noProof="0"/>
            </a:p>
          </p:txBody>
        </p:sp>
      </p:grpSp>
      <p:grpSp>
        <p:nvGrpSpPr>
          <p:cNvPr id="11" name="Group 11"/>
          <p:cNvGrpSpPr/>
          <p:nvPr/>
        </p:nvGrpSpPr>
        <p:grpSpPr>
          <a:xfrm>
            <a:off x="152400" y="10100825"/>
            <a:ext cx="18288000" cy="338575"/>
            <a:chOff x="0" y="0"/>
            <a:chExt cx="4816593" cy="89172"/>
          </a:xfrm>
        </p:grpSpPr>
        <p:sp>
          <p:nvSpPr>
            <p:cNvPr id="12" name="Freeform 12"/>
            <p:cNvSpPr/>
            <p:nvPr/>
          </p:nvSpPr>
          <p:spPr>
            <a:xfrm>
              <a:off x="0" y="0"/>
              <a:ext cx="4816592" cy="89172"/>
            </a:xfrm>
            <a:custGeom>
              <a:avLst/>
              <a:gdLst/>
              <a:ahLst/>
              <a:cxnLst/>
              <a:rect l="l" t="t" r="r" b="b"/>
              <a:pathLst>
                <a:path w="4816592" h="89172">
                  <a:moveTo>
                    <a:pt x="0" y="0"/>
                  </a:moveTo>
                  <a:lnTo>
                    <a:pt x="4816592" y="0"/>
                  </a:lnTo>
                  <a:lnTo>
                    <a:pt x="4816592" y="89172"/>
                  </a:lnTo>
                  <a:lnTo>
                    <a:pt x="0" y="89172"/>
                  </a:lnTo>
                  <a:close/>
                </a:path>
              </a:pathLst>
            </a:custGeom>
            <a:solidFill>
              <a:srgbClr val="832A50"/>
            </a:solidFill>
          </p:spPr>
          <p:txBody>
            <a:bodyPr/>
            <a:lstStyle/>
            <a:p>
              <a:endParaRPr lang="nl-NL" noProof="0"/>
            </a:p>
          </p:txBody>
        </p:sp>
        <p:sp>
          <p:nvSpPr>
            <p:cNvPr id="13" name="TextBox 13"/>
            <p:cNvSpPr txBox="1"/>
            <p:nvPr/>
          </p:nvSpPr>
          <p:spPr>
            <a:xfrm>
              <a:off x="0" y="-38100"/>
              <a:ext cx="4816593" cy="127272"/>
            </a:xfrm>
            <a:prstGeom prst="rect">
              <a:avLst/>
            </a:prstGeom>
          </p:spPr>
          <p:txBody>
            <a:bodyPr lIns="50800" tIns="50800" rIns="50800" bIns="50800" rtlCol="0" anchor="ctr"/>
            <a:lstStyle/>
            <a:p>
              <a:pPr algn="ctr">
                <a:lnSpc>
                  <a:spcPts val="2659"/>
                </a:lnSpc>
                <a:spcBef>
                  <a:spcPct val="0"/>
                </a:spcBef>
              </a:pPr>
              <a:endParaRPr lang="nl-NL" noProof="0"/>
            </a:p>
          </p:txBody>
        </p:sp>
      </p:grpSp>
      <p:grpSp>
        <p:nvGrpSpPr>
          <p:cNvPr id="14" name="Group 14"/>
          <p:cNvGrpSpPr/>
          <p:nvPr/>
        </p:nvGrpSpPr>
        <p:grpSpPr>
          <a:xfrm>
            <a:off x="0" y="-438449"/>
            <a:ext cx="18288000" cy="776750"/>
            <a:chOff x="0" y="0"/>
            <a:chExt cx="4816593" cy="204576"/>
          </a:xfrm>
        </p:grpSpPr>
        <p:sp>
          <p:nvSpPr>
            <p:cNvPr id="15" name="Freeform 15"/>
            <p:cNvSpPr/>
            <p:nvPr/>
          </p:nvSpPr>
          <p:spPr>
            <a:xfrm>
              <a:off x="0" y="0"/>
              <a:ext cx="4816592" cy="204576"/>
            </a:xfrm>
            <a:custGeom>
              <a:avLst/>
              <a:gdLst/>
              <a:ahLst/>
              <a:cxnLst/>
              <a:rect l="l" t="t" r="r" b="b"/>
              <a:pathLst>
                <a:path w="4816592" h="204576">
                  <a:moveTo>
                    <a:pt x="0" y="0"/>
                  </a:moveTo>
                  <a:lnTo>
                    <a:pt x="4816592" y="0"/>
                  </a:lnTo>
                  <a:lnTo>
                    <a:pt x="4816592" y="204576"/>
                  </a:lnTo>
                  <a:lnTo>
                    <a:pt x="0" y="204576"/>
                  </a:lnTo>
                  <a:close/>
                </a:path>
              </a:pathLst>
            </a:custGeom>
            <a:solidFill>
              <a:srgbClr val="832A50"/>
            </a:solidFill>
          </p:spPr>
          <p:txBody>
            <a:bodyPr/>
            <a:lstStyle/>
            <a:p>
              <a:endParaRPr lang="nl-NL" noProof="0"/>
            </a:p>
          </p:txBody>
        </p:sp>
        <p:sp>
          <p:nvSpPr>
            <p:cNvPr id="16" name="TextBox 16"/>
            <p:cNvSpPr txBox="1"/>
            <p:nvPr/>
          </p:nvSpPr>
          <p:spPr>
            <a:xfrm>
              <a:off x="0" y="-38100"/>
              <a:ext cx="4816593" cy="242676"/>
            </a:xfrm>
            <a:prstGeom prst="rect">
              <a:avLst/>
            </a:prstGeom>
          </p:spPr>
          <p:txBody>
            <a:bodyPr lIns="50800" tIns="50800" rIns="50800" bIns="50800" rtlCol="0" anchor="ctr"/>
            <a:lstStyle/>
            <a:p>
              <a:pPr algn="ctr">
                <a:lnSpc>
                  <a:spcPts val="2659"/>
                </a:lnSpc>
                <a:spcBef>
                  <a:spcPct val="0"/>
                </a:spcBef>
              </a:pPr>
              <a:endParaRPr lang="nl-NL" noProof="0"/>
            </a:p>
          </p:txBody>
        </p:sp>
      </p:grpSp>
      <p:pic>
        <p:nvPicPr>
          <p:cNvPr id="17" name="Picture 16">
            <a:extLst>
              <a:ext uri="{FF2B5EF4-FFF2-40B4-BE49-F238E27FC236}">
                <a16:creationId xmlns:a16="http://schemas.microsoft.com/office/drawing/2014/main" id="{4B2632D6-B4BC-BA8F-F62C-4FD267FE3FD9}"/>
              </a:ext>
            </a:extLst>
          </p:cNvPr>
          <p:cNvPicPr>
            <a:picLocks noChangeAspect="1"/>
          </p:cNvPicPr>
          <p:nvPr/>
        </p:nvPicPr>
        <p:blipFill>
          <a:blip r:embed="rId4"/>
          <a:srcRect t="4154"/>
          <a:stretch>
            <a:fillRect/>
          </a:stretch>
        </p:blipFill>
        <p:spPr>
          <a:xfrm>
            <a:off x="425089" y="3077326"/>
            <a:ext cx="6883412" cy="6613092"/>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D6ECF6"/>
        </a:solidFill>
        <a:effectLst/>
      </p:bgPr>
    </p:bg>
    <p:spTree>
      <p:nvGrpSpPr>
        <p:cNvPr id="1" name=""/>
        <p:cNvGrpSpPr/>
        <p:nvPr/>
      </p:nvGrpSpPr>
      <p:grpSpPr>
        <a:xfrm>
          <a:off x="0" y="0"/>
          <a:ext cx="0" cy="0"/>
          <a:chOff x="0" y="0"/>
          <a:chExt cx="0" cy="0"/>
        </a:xfrm>
      </p:grpSpPr>
      <p:grpSp>
        <p:nvGrpSpPr>
          <p:cNvPr id="2" name="Group 2"/>
          <p:cNvGrpSpPr/>
          <p:nvPr/>
        </p:nvGrpSpPr>
        <p:grpSpPr>
          <a:xfrm>
            <a:off x="1028700" y="889443"/>
            <a:ext cx="16230600" cy="1703290"/>
            <a:chOff x="0" y="0"/>
            <a:chExt cx="1111928" cy="116689"/>
          </a:xfrm>
        </p:grpSpPr>
        <p:sp>
          <p:nvSpPr>
            <p:cNvPr id="3" name="Freeform 3"/>
            <p:cNvSpPr/>
            <p:nvPr/>
          </p:nvSpPr>
          <p:spPr>
            <a:xfrm>
              <a:off x="0" y="0"/>
              <a:ext cx="1111928" cy="116689"/>
            </a:xfrm>
            <a:custGeom>
              <a:avLst/>
              <a:gdLst/>
              <a:ahLst/>
              <a:cxnLst/>
              <a:rect l="l" t="t" r="r" b="b"/>
              <a:pathLst>
                <a:path w="1111928" h="116689">
                  <a:moveTo>
                    <a:pt x="1111928" y="0"/>
                  </a:moveTo>
                  <a:lnTo>
                    <a:pt x="0" y="0"/>
                  </a:lnTo>
                  <a:lnTo>
                    <a:pt x="101600" y="58345"/>
                  </a:lnTo>
                  <a:lnTo>
                    <a:pt x="0" y="116689"/>
                  </a:lnTo>
                  <a:lnTo>
                    <a:pt x="1111928" y="116689"/>
                  </a:lnTo>
                  <a:lnTo>
                    <a:pt x="1010328" y="58345"/>
                  </a:lnTo>
                  <a:lnTo>
                    <a:pt x="1111928" y="0"/>
                  </a:lnTo>
                  <a:close/>
                </a:path>
              </a:pathLst>
            </a:custGeom>
            <a:solidFill>
              <a:srgbClr val="F6D2E7"/>
            </a:solidFill>
          </p:spPr>
          <p:txBody>
            <a:bodyPr/>
            <a:lstStyle/>
            <a:p>
              <a:endParaRPr lang="nl-NL" noProof="0"/>
            </a:p>
          </p:txBody>
        </p:sp>
        <p:sp>
          <p:nvSpPr>
            <p:cNvPr id="4" name="TextBox 4"/>
            <p:cNvSpPr txBox="1"/>
            <p:nvPr/>
          </p:nvSpPr>
          <p:spPr>
            <a:xfrm>
              <a:off x="88900" y="-38100"/>
              <a:ext cx="934128" cy="154789"/>
            </a:xfrm>
            <a:prstGeom prst="rect">
              <a:avLst/>
            </a:prstGeom>
          </p:spPr>
          <p:txBody>
            <a:bodyPr lIns="50800" tIns="50800" rIns="50800" bIns="50800" rtlCol="0" anchor="ctr"/>
            <a:lstStyle/>
            <a:p>
              <a:pPr algn="ctr">
                <a:lnSpc>
                  <a:spcPts val="2659"/>
                </a:lnSpc>
              </a:pPr>
              <a:endParaRPr lang="nl-NL" noProof="0"/>
            </a:p>
          </p:txBody>
        </p:sp>
      </p:grpSp>
      <p:sp>
        <p:nvSpPr>
          <p:cNvPr id="5" name="TextBox 5"/>
          <p:cNvSpPr txBox="1"/>
          <p:nvPr/>
        </p:nvSpPr>
        <p:spPr>
          <a:xfrm>
            <a:off x="3039395" y="1028700"/>
            <a:ext cx="12209209" cy="1371600"/>
          </a:xfrm>
          <a:prstGeom prst="rect">
            <a:avLst/>
          </a:prstGeom>
        </p:spPr>
        <p:txBody>
          <a:bodyPr lIns="0" tIns="0" rIns="0" bIns="0" rtlCol="0" anchor="t">
            <a:spAutoFit/>
          </a:bodyPr>
          <a:lstStyle/>
          <a:p>
            <a:pPr marL="0" lvl="0" indent="0" algn="ctr">
              <a:lnSpc>
                <a:spcPts val="10800"/>
              </a:lnSpc>
              <a:spcBef>
                <a:spcPct val="0"/>
              </a:spcBef>
            </a:pPr>
            <a:r>
              <a:rPr lang="nl-NL" sz="9000" noProof="0" dirty="0">
                <a:solidFill>
                  <a:srgbClr val="832A50"/>
                </a:solidFill>
                <a:latin typeface="Ribeye"/>
                <a:ea typeface="Ribeye"/>
                <a:cs typeface="Ribeye"/>
                <a:sym typeface="Ribeye"/>
              </a:rPr>
              <a:t>Andere tredmolens</a:t>
            </a:r>
          </a:p>
        </p:txBody>
      </p:sp>
      <p:sp>
        <p:nvSpPr>
          <p:cNvPr id="6" name="TextBox 6"/>
          <p:cNvSpPr txBox="1"/>
          <p:nvPr/>
        </p:nvSpPr>
        <p:spPr>
          <a:xfrm>
            <a:off x="776670" y="5269810"/>
            <a:ext cx="4525449" cy="551433"/>
          </a:xfrm>
          <a:prstGeom prst="rect">
            <a:avLst/>
          </a:prstGeom>
        </p:spPr>
        <p:txBody>
          <a:bodyPr wrap="square" lIns="0" tIns="0" rIns="0" bIns="0" rtlCol="0" anchor="t">
            <a:spAutoFit/>
          </a:bodyPr>
          <a:lstStyle/>
          <a:p>
            <a:pPr marL="356234" lvl="1" algn="l">
              <a:lnSpc>
                <a:spcPts val="4289"/>
              </a:lnSpc>
            </a:pPr>
            <a:r>
              <a:rPr lang="nl-NL" sz="3299" noProof="0">
                <a:solidFill>
                  <a:srgbClr val="9A3560"/>
                </a:solidFill>
                <a:latin typeface="Coustard"/>
                <a:ea typeface="Coustard"/>
                <a:cs typeface="Coustard"/>
                <a:sym typeface="Coustard"/>
              </a:rPr>
              <a:t>interieurverzorger  </a:t>
            </a:r>
          </a:p>
        </p:txBody>
      </p:sp>
      <p:sp>
        <p:nvSpPr>
          <p:cNvPr id="7" name="Freeform 7"/>
          <p:cNvSpPr/>
          <p:nvPr/>
        </p:nvSpPr>
        <p:spPr>
          <a:xfrm>
            <a:off x="14864246" y="9071784"/>
            <a:ext cx="3116649" cy="832397"/>
          </a:xfrm>
          <a:custGeom>
            <a:avLst/>
            <a:gdLst/>
            <a:ahLst/>
            <a:cxnLst/>
            <a:rect l="l" t="t" r="r" b="b"/>
            <a:pathLst>
              <a:path w="3116649" h="832397">
                <a:moveTo>
                  <a:pt x="0" y="0"/>
                </a:moveTo>
                <a:lnTo>
                  <a:pt x="3116649" y="0"/>
                </a:lnTo>
                <a:lnTo>
                  <a:pt x="3116649" y="832397"/>
                </a:lnTo>
                <a:lnTo>
                  <a:pt x="0" y="832397"/>
                </a:lnTo>
                <a:lnTo>
                  <a:pt x="0" y="0"/>
                </a:lnTo>
                <a:close/>
              </a:path>
            </a:pathLst>
          </a:custGeom>
          <a:blipFill>
            <a:blip r:embed="rId3"/>
            <a:stretch>
              <a:fillRect/>
            </a:stretch>
          </a:blipFill>
        </p:spPr>
        <p:txBody>
          <a:bodyPr/>
          <a:lstStyle/>
          <a:p>
            <a:endParaRPr lang="nl-NL" noProof="0"/>
          </a:p>
        </p:txBody>
      </p:sp>
      <p:grpSp>
        <p:nvGrpSpPr>
          <p:cNvPr id="8" name="Group 8"/>
          <p:cNvGrpSpPr/>
          <p:nvPr/>
        </p:nvGrpSpPr>
        <p:grpSpPr>
          <a:xfrm>
            <a:off x="0" y="9948425"/>
            <a:ext cx="18288000" cy="338575"/>
            <a:chOff x="0" y="0"/>
            <a:chExt cx="4816593" cy="89172"/>
          </a:xfrm>
        </p:grpSpPr>
        <p:sp>
          <p:nvSpPr>
            <p:cNvPr id="9" name="Freeform 9"/>
            <p:cNvSpPr/>
            <p:nvPr/>
          </p:nvSpPr>
          <p:spPr>
            <a:xfrm>
              <a:off x="0" y="0"/>
              <a:ext cx="4816592" cy="89172"/>
            </a:xfrm>
            <a:custGeom>
              <a:avLst/>
              <a:gdLst/>
              <a:ahLst/>
              <a:cxnLst/>
              <a:rect l="l" t="t" r="r" b="b"/>
              <a:pathLst>
                <a:path w="4816592" h="89172">
                  <a:moveTo>
                    <a:pt x="0" y="0"/>
                  </a:moveTo>
                  <a:lnTo>
                    <a:pt x="4816592" y="0"/>
                  </a:lnTo>
                  <a:lnTo>
                    <a:pt x="4816592" y="89172"/>
                  </a:lnTo>
                  <a:lnTo>
                    <a:pt x="0" y="89172"/>
                  </a:lnTo>
                  <a:close/>
                </a:path>
              </a:pathLst>
            </a:custGeom>
            <a:solidFill>
              <a:srgbClr val="832A50"/>
            </a:solidFill>
          </p:spPr>
          <p:txBody>
            <a:bodyPr/>
            <a:lstStyle/>
            <a:p>
              <a:endParaRPr lang="nl-NL" noProof="0"/>
            </a:p>
          </p:txBody>
        </p:sp>
        <p:sp>
          <p:nvSpPr>
            <p:cNvPr id="10" name="TextBox 10"/>
            <p:cNvSpPr txBox="1"/>
            <p:nvPr/>
          </p:nvSpPr>
          <p:spPr>
            <a:xfrm>
              <a:off x="0" y="-38100"/>
              <a:ext cx="4816593" cy="127272"/>
            </a:xfrm>
            <a:prstGeom prst="rect">
              <a:avLst/>
            </a:prstGeom>
          </p:spPr>
          <p:txBody>
            <a:bodyPr lIns="50800" tIns="50800" rIns="50800" bIns="50800" rtlCol="0" anchor="ctr"/>
            <a:lstStyle/>
            <a:p>
              <a:pPr algn="ctr">
                <a:lnSpc>
                  <a:spcPts val="2659"/>
                </a:lnSpc>
                <a:spcBef>
                  <a:spcPct val="0"/>
                </a:spcBef>
              </a:pPr>
              <a:endParaRPr lang="nl-NL" noProof="0"/>
            </a:p>
          </p:txBody>
        </p:sp>
      </p:grpSp>
      <p:sp>
        <p:nvSpPr>
          <p:cNvPr id="11" name="TextBox 10">
            <a:extLst>
              <a:ext uri="{FF2B5EF4-FFF2-40B4-BE49-F238E27FC236}">
                <a16:creationId xmlns:a16="http://schemas.microsoft.com/office/drawing/2014/main" id="{062CF4C2-7ED4-88B0-4249-88037CCF717D}"/>
              </a:ext>
            </a:extLst>
          </p:cNvPr>
          <p:cNvSpPr txBox="1"/>
          <p:nvPr/>
        </p:nvSpPr>
        <p:spPr>
          <a:xfrm>
            <a:off x="167118" y="2781300"/>
            <a:ext cx="4176281" cy="632866"/>
          </a:xfrm>
          <a:prstGeom prst="rect">
            <a:avLst/>
          </a:prstGeom>
          <a:noFill/>
        </p:spPr>
        <p:txBody>
          <a:bodyPr wrap="square" rtlCol="0">
            <a:spAutoFit/>
          </a:bodyPr>
          <a:lstStyle/>
          <a:p>
            <a:pPr marL="712467" lvl="1" indent="-356233">
              <a:lnSpc>
                <a:spcPts val="4289"/>
              </a:lnSpc>
              <a:buFont typeface="Arial"/>
              <a:buChar char="•"/>
            </a:pPr>
            <a:r>
              <a:rPr lang="nl-NL" sz="3299" noProof="0" dirty="0">
                <a:solidFill>
                  <a:srgbClr val="9A3560"/>
                </a:solidFill>
                <a:latin typeface="Coustard"/>
                <a:ea typeface="Coustard"/>
                <a:cs typeface="Coustard"/>
                <a:sym typeface="Coustard"/>
              </a:rPr>
              <a:t>gastarbeider ⟶ </a:t>
            </a:r>
          </a:p>
        </p:txBody>
      </p:sp>
      <p:sp>
        <p:nvSpPr>
          <p:cNvPr id="14" name="TextBox 13">
            <a:extLst>
              <a:ext uri="{FF2B5EF4-FFF2-40B4-BE49-F238E27FC236}">
                <a16:creationId xmlns:a16="http://schemas.microsoft.com/office/drawing/2014/main" id="{C1E2AAC9-8646-71F9-40C8-464891F13965}"/>
              </a:ext>
            </a:extLst>
          </p:cNvPr>
          <p:cNvSpPr txBox="1"/>
          <p:nvPr/>
        </p:nvSpPr>
        <p:spPr>
          <a:xfrm>
            <a:off x="4263851" y="2814002"/>
            <a:ext cx="3048000" cy="600164"/>
          </a:xfrm>
          <a:prstGeom prst="rect">
            <a:avLst/>
          </a:prstGeom>
          <a:noFill/>
        </p:spPr>
        <p:txBody>
          <a:bodyPr wrap="square" rtlCol="0">
            <a:spAutoFit/>
          </a:bodyPr>
          <a:lstStyle/>
          <a:p>
            <a:r>
              <a:rPr lang="nl-NL" sz="3300" noProof="0">
                <a:solidFill>
                  <a:srgbClr val="9A3560"/>
                </a:solidFill>
                <a:latin typeface="Coustard"/>
                <a:ea typeface="Coustard"/>
                <a:cs typeface="Coustard"/>
                <a:sym typeface="Coustard"/>
              </a:rPr>
              <a:t>immigrant ⟶</a:t>
            </a:r>
            <a:endParaRPr lang="nl-NL" sz="3300" noProof="0"/>
          </a:p>
        </p:txBody>
      </p:sp>
      <p:sp>
        <p:nvSpPr>
          <p:cNvPr id="16" name="TextBox 15">
            <a:extLst>
              <a:ext uri="{FF2B5EF4-FFF2-40B4-BE49-F238E27FC236}">
                <a16:creationId xmlns:a16="http://schemas.microsoft.com/office/drawing/2014/main" id="{A2186CD5-3F56-6349-CBFC-B1AC512998EC}"/>
              </a:ext>
            </a:extLst>
          </p:cNvPr>
          <p:cNvSpPr txBox="1"/>
          <p:nvPr/>
        </p:nvSpPr>
        <p:spPr>
          <a:xfrm>
            <a:off x="7311851" y="2814002"/>
            <a:ext cx="3048000" cy="600164"/>
          </a:xfrm>
          <a:prstGeom prst="rect">
            <a:avLst/>
          </a:prstGeom>
          <a:noFill/>
        </p:spPr>
        <p:txBody>
          <a:bodyPr wrap="square">
            <a:spAutoFit/>
          </a:bodyPr>
          <a:lstStyle/>
          <a:p>
            <a:r>
              <a:rPr lang="nl-NL" sz="3299" noProof="0">
                <a:solidFill>
                  <a:srgbClr val="9A3560"/>
                </a:solidFill>
                <a:latin typeface="Coustard"/>
                <a:ea typeface="Coustard"/>
                <a:cs typeface="Coustard"/>
                <a:sym typeface="Coustard"/>
              </a:rPr>
              <a:t>allochtoon ⟶</a:t>
            </a:r>
            <a:endParaRPr lang="nl-NL" sz="3300" noProof="0"/>
          </a:p>
        </p:txBody>
      </p:sp>
      <p:sp>
        <p:nvSpPr>
          <p:cNvPr id="18" name="TextBox 17">
            <a:extLst>
              <a:ext uri="{FF2B5EF4-FFF2-40B4-BE49-F238E27FC236}">
                <a16:creationId xmlns:a16="http://schemas.microsoft.com/office/drawing/2014/main" id="{84AD5C97-DF32-60E3-FFEF-502730C315F3}"/>
              </a:ext>
            </a:extLst>
          </p:cNvPr>
          <p:cNvSpPr txBox="1"/>
          <p:nvPr/>
        </p:nvSpPr>
        <p:spPr>
          <a:xfrm>
            <a:off x="10272281" y="2814002"/>
            <a:ext cx="7848600" cy="600164"/>
          </a:xfrm>
          <a:prstGeom prst="rect">
            <a:avLst/>
          </a:prstGeom>
          <a:noFill/>
        </p:spPr>
        <p:txBody>
          <a:bodyPr wrap="square" lIns="91440" tIns="45720" rIns="91440" bIns="45720" anchor="t">
            <a:spAutoFit/>
          </a:bodyPr>
          <a:lstStyle/>
          <a:p>
            <a:r>
              <a:rPr lang="nl-NL" sz="3300" noProof="0">
                <a:solidFill>
                  <a:srgbClr val="9A3560"/>
                </a:solidFill>
                <a:latin typeface="Coustard"/>
                <a:ea typeface="Coustard"/>
                <a:cs typeface="Coustard"/>
                <a:sym typeface="Coustard"/>
              </a:rPr>
              <a:t>medelander/nieuwe Nederlander ⟶ </a:t>
            </a:r>
            <a:endParaRPr lang="nl-NL" sz="3300" noProof="0"/>
          </a:p>
        </p:txBody>
      </p:sp>
      <p:sp>
        <p:nvSpPr>
          <p:cNvPr id="20" name="TextBox 19">
            <a:extLst>
              <a:ext uri="{FF2B5EF4-FFF2-40B4-BE49-F238E27FC236}">
                <a16:creationId xmlns:a16="http://schemas.microsoft.com/office/drawing/2014/main" id="{144D4112-EBB4-3183-F7CC-D35AF8894CA6}"/>
              </a:ext>
            </a:extLst>
          </p:cNvPr>
          <p:cNvSpPr txBox="1"/>
          <p:nvPr/>
        </p:nvSpPr>
        <p:spPr>
          <a:xfrm>
            <a:off x="533400" y="3552811"/>
            <a:ext cx="9144000" cy="643766"/>
          </a:xfrm>
          <a:prstGeom prst="rect">
            <a:avLst/>
          </a:prstGeom>
          <a:noFill/>
        </p:spPr>
        <p:txBody>
          <a:bodyPr wrap="square">
            <a:spAutoFit/>
          </a:bodyPr>
          <a:lstStyle/>
          <a:p>
            <a:pPr marL="356234" lvl="1" algn="l">
              <a:lnSpc>
                <a:spcPts val="4289"/>
              </a:lnSpc>
            </a:pPr>
            <a:r>
              <a:rPr lang="nl-NL" sz="3300" noProof="0" dirty="0">
                <a:solidFill>
                  <a:srgbClr val="9A3560"/>
                </a:solidFill>
                <a:latin typeface="Coustard"/>
                <a:ea typeface="Coustard"/>
                <a:cs typeface="Coustard"/>
                <a:sym typeface="Coustard"/>
              </a:rPr>
              <a:t>inwoner met een migratieachtergrond</a:t>
            </a:r>
          </a:p>
        </p:txBody>
      </p:sp>
      <p:sp>
        <p:nvSpPr>
          <p:cNvPr id="22" name="TextBox 21">
            <a:extLst>
              <a:ext uri="{FF2B5EF4-FFF2-40B4-BE49-F238E27FC236}">
                <a16:creationId xmlns:a16="http://schemas.microsoft.com/office/drawing/2014/main" id="{4CBECF40-E9FB-8406-EFA4-F4C05A2EA8F3}"/>
              </a:ext>
            </a:extLst>
          </p:cNvPr>
          <p:cNvSpPr txBox="1"/>
          <p:nvPr/>
        </p:nvSpPr>
        <p:spPr>
          <a:xfrm>
            <a:off x="579871" y="4457700"/>
            <a:ext cx="2739851" cy="600164"/>
          </a:xfrm>
          <a:prstGeom prst="rect">
            <a:avLst/>
          </a:prstGeom>
          <a:noFill/>
        </p:spPr>
        <p:txBody>
          <a:bodyPr wrap="square">
            <a:spAutoFit/>
          </a:bodyPr>
          <a:lstStyle/>
          <a:p>
            <a:pPr marL="457200" indent="-457200">
              <a:buFont typeface="Arial" panose="020B0604020202020204" pitchFamily="34" charset="0"/>
              <a:buChar char="•"/>
            </a:pPr>
            <a:r>
              <a:rPr lang="nl-NL" sz="3300" noProof="0">
                <a:solidFill>
                  <a:srgbClr val="9A3560"/>
                </a:solidFill>
                <a:latin typeface="Coustard"/>
                <a:ea typeface="Coustard"/>
                <a:cs typeface="Coustard"/>
                <a:sym typeface="Coustard"/>
              </a:rPr>
              <a:t>meid ⟶</a:t>
            </a:r>
            <a:r>
              <a:rPr lang="nl-NL" sz="1800" noProof="0">
                <a:solidFill>
                  <a:srgbClr val="9A3560"/>
                </a:solidFill>
                <a:latin typeface="Coustard"/>
                <a:ea typeface="Coustard"/>
                <a:cs typeface="Coustard"/>
                <a:sym typeface="Coustard"/>
              </a:rPr>
              <a:t> </a:t>
            </a:r>
            <a:endParaRPr lang="nl-NL" noProof="0"/>
          </a:p>
        </p:txBody>
      </p:sp>
      <p:sp>
        <p:nvSpPr>
          <p:cNvPr id="24" name="TextBox 23">
            <a:extLst>
              <a:ext uri="{FF2B5EF4-FFF2-40B4-BE49-F238E27FC236}">
                <a16:creationId xmlns:a16="http://schemas.microsoft.com/office/drawing/2014/main" id="{B86FD392-AC7F-1C18-91F0-69E5086FA8F7}"/>
              </a:ext>
            </a:extLst>
          </p:cNvPr>
          <p:cNvSpPr txBox="1"/>
          <p:nvPr/>
        </p:nvSpPr>
        <p:spPr>
          <a:xfrm>
            <a:off x="3039395" y="4457700"/>
            <a:ext cx="3657600" cy="600164"/>
          </a:xfrm>
          <a:prstGeom prst="rect">
            <a:avLst/>
          </a:prstGeom>
          <a:noFill/>
        </p:spPr>
        <p:txBody>
          <a:bodyPr wrap="square">
            <a:spAutoFit/>
          </a:bodyPr>
          <a:lstStyle/>
          <a:p>
            <a:r>
              <a:rPr kumimoji="0" lang="nl-NL" sz="3299" b="0" i="0" u="none" strike="noStrike" kern="1200" cap="none" spc="0" normalizeH="0" baseline="0" noProof="0">
                <a:ln>
                  <a:noFill/>
                </a:ln>
                <a:solidFill>
                  <a:srgbClr val="9A3560"/>
                </a:solidFill>
                <a:effectLst/>
                <a:uLnTx/>
                <a:uFillTx/>
                <a:latin typeface="Coustard"/>
                <a:ea typeface="Coustard"/>
                <a:cs typeface="Coustard"/>
                <a:sym typeface="Coustard"/>
              </a:rPr>
              <a:t>poetsvrouw ⟶ </a:t>
            </a:r>
            <a:endParaRPr lang="nl-NL" noProof="0"/>
          </a:p>
        </p:txBody>
      </p:sp>
      <p:sp>
        <p:nvSpPr>
          <p:cNvPr id="26" name="TextBox 25">
            <a:extLst>
              <a:ext uri="{FF2B5EF4-FFF2-40B4-BE49-F238E27FC236}">
                <a16:creationId xmlns:a16="http://schemas.microsoft.com/office/drawing/2014/main" id="{DB7727C3-E466-02F4-2832-E222EDF11CCF}"/>
              </a:ext>
            </a:extLst>
          </p:cNvPr>
          <p:cNvSpPr txBox="1"/>
          <p:nvPr/>
        </p:nvSpPr>
        <p:spPr>
          <a:xfrm>
            <a:off x="6400800" y="4457828"/>
            <a:ext cx="3276600" cy="600036"/>
          </a:xfrm>
          <a:prstGeom prst="rect">
            <a:avLst/>
          </a:prstGeom>
          <a:noFill/>
        </p:spPr>
        <p:txBody>
          <a:bodyPr wrap="square">
            <a:spAutoFit/>
          </a:bodyPr>
          <a:lstStyle/>
          <a:p>
            <a:r>
              <a:rPr kumimoji="0" lang="nl-NL" sz="3299" b="0" i="0" u="none" strike="noStrike" kern="1200" cap="none" spc="0" normalizeH="0" baseline="0" noProof="0">
                <a:ln>
                  <a:noFill/>
                </a:ln>
                <a:solidFill>
                  <a:srgbClr val="9A3560"/>
                </a:solidFill>
                <a:effectLst/>
                <a:uLnTx/>
                <a:uFillTx/>
                <a:latin typeface="Coustard"/>
                <a:ea typeface="Coustard"/>
                <a:cs typeface="Coustard"/>
                <a:sym typeface="Coustard"/>
              </a:rPr>
              <a:t>werkster ⟶ </a:t>
            </a:r>
            <a:endParaRPr lang="nl-NL" noProof="0"/>
          </a:p>
        </p:txBody>
      </p:sp>
      <p:sp>
        <p:nvSpPr>
          <p:cNvPr id="28" name="TextBox 27">
            <a:extLst>
              <a:ext uri="{FF2B5EF4-FFF2-40B4-BE49-F238E27FC236}">
                <a16:creationId xmlns:a16="http://schemas.microsoft.com/office/drawing/2014/main" id="{5C09C5DA-B614-376A-1E03-DEA1B57FCFC6}"/>
              </a:ext>
            </a:extLst>
          </p:cNvPr>
          <p:cNvSpPr txBox="1"/>
          <p:nvPr/>
        </p:nvSpPr>
        <p:spPr>
          <a:xfrm>
            <a:off x="9100878" y="4457828"/>
            <a:ext cx="3657600" cy="600036"/>
          </a:xfrm>
          <a:prstGeom prst="rect">
            <a:avLst/>
          </a:prstGeom>
          <a:noFill/>
        </p:spPr>
        <p:txBody>
          <a:bodyPr wrap="square">
            <a:spAutoFit/>
          </a:bodyPr>
          <a:lstStyle/>
          <a:p>
            <a:r>
              <a:rPr kumimoji="0" lang="nl-NL" sz="3299" b="0" i="0" u="none" strike="noStrike" kern="1200" cap="none" spc="0" normalizeH="0" baseline="0" noProof="0">
                <a:ln>
                  <a:noFill/>
                </a:ln>
                <a:solidFill>
                  <a:srgbClr val="9A3560"/>
                </a:solidFill>
                <a:effectLst/>
                <a:uLnTx/>
                <a:uFillTx/>
                <a:latin typeface="Coustard"/>
                <a:ea typeface="Coustard"/>
                <a:cs typeface="Coustard"/>
                <a:sym typeface="Coustard"/>
              </a:rPr>
              <a:t>schoonmaker ⟶ </a:t>
            </a:r>
            <a:endParaRPr lang="nl-NL" noProof="0"/>
          </a:p>
        </p:txBody>
      </p:sp>
      <p:sp>
        <p:nvSpPr>
          <p:cNvPr id="32" name="TextBox 31">
            <a:extLst>
              <a:ext uri="{FF2B5EF4-FFF2-40B4-BE49-F238E27FC236}">
                <a16:creationId xmlns:a16="http://schemas.microsoft.com/office/drawing/2014/main" id="{79B5A742-F674-7346-87F5-98AAE53F3EA5}"/>
              </a:ext>
            </a:extLst>
          </p:cNvPr>
          <p:cNvSpPr txBox="1"/>
          <p:nvPr/>
        </p:nvSpPr>
        <p:spPr>
          <a:xfrm>
            <a:off x="12634813" y="4457828"/>
            <a:ext cx="5105400" cy="600036"/>
          </a:xfrm>
          <a:prstGeom prst="rect">
            <a:avLst/>
          </a:prstGeom>
          <a:noFill/>
        </p:spPr>
        <p:txBody>
          <a:bodyPr wrap="square">
            <a:spAutoFit/>
          </a:bodyPr>
          <a:lstStyle/>
          <a:p>
            <a:r>
              <a:rPr kumimoji="0" lang="nl-NL" sz="3299" b="0" i="0" u="none" strike="noStrike" kern="1200" cap="none" spc="0" normalizeH="0" baseline="0" noProof="0">
                <a:ln>
                  <a:noFill/>
                </a:ln>
                <a:solidFill>
                  <a:srgbClr val="9A3560"/>
                </a:solidFill>
                <a:effectLst/>
                <a:uLnTx/>
                <a:uFillTx/>
                <a:latin typeface="Coustard"/>
                <a:ea typeface="Coustard"/>
                <a:cs typeface="Coustard"/>
                <a:sym typeface="Coustard"/>
              </a:rPr>
              <a:t>huishoudelijke hulp ⟶ </a:t>
            </a:r>
            <a:endParaRPr lang="nl-NL" noProof="0"/>
          </a:p>
        </p:txBody>
      </p:sp>
      <p:sp>
        <p:nvSpPr>
          <p:cNvPr id="12" name="TextBox 6">
            <a:extLst>
              <a:ext uri="{FF2B5EF4-FFF2-40B4-BE49-F238E27FC236}">
                <a16:creationId xmlns:a16="http://schemas.microsoft.com/office/drawing/2014/main" id="{6A355C8F-C5D2-DC72-113F-1731401AAEFC}"/>
              </a:ext>
            </a:extLst>
          </p:cNvPr>
          <p:cNvSpPr txBox="1"/>
          <p:nvPr/>
        </p:nvSpPr>
        <p:spPr>
          <a:xfrm>
            <a:off x="3571718" y="7053058"/>
            <a:ext cx="7118401" cy="540533"/>
          </a:xfrm>
          <a:prstGeom prst="rect">
            <a:avLst/>
          </a:prstGeom>
        </p:spPr>
        <p:txBody>
          <a:bodyPr wrap="square" lIns="0" tIns="0" rIns="0" bIns="0" rtlCol="0" anchor="t">
            <a:spAutoFit/>
          </a:bodyPr>
          <a:lstStyle/>
          <a:p>
            <a:pPr marL="356234" lvl="1">
              <a:lnSpc>
                <a:spcPts val="4289"/>
              </a:lnSpc>
            </a:pPr>
            <a:r>
              <a:rPr lang="nl-NL" sz="3299">
                <a:solidFill>
                  <a:srgbClr val="9A3560"/>
                </a:solidFill>
                <a:latin typeface="Coustard"/>
                <a:ea typeface="Coustard"/>
                <a:cs typeface="Coustard"/>
                <a:sym typeface="Coustard"/>
              </a:rPr>
              <a:t>mensen met een beperking ⟶ </a:t>
            </a:r>
            <a:r>
              <a:rPr lang="nl-NL" sz="3299" noProof="0">
                <a:solidFill>
                  <a:srgbClr val="9A3560"/>
                </a:solidFill>
                <a:latin typeface="Coustard"/>
                <a:ea typeface="Coustard"/>
                <a:cs typeface="Coustard"/>
                <a:sym typeface="Coustard"/>
              </a:rPr>
              <a:t>  </a:t>
            </a:r>
          </a:p>
        </p:txBody>
      </p:sp>
      <p:sp>
        <p:nvSpPr>
          <p:cNvPr id="13" name="TextBox 12">
            <a:extLst>
              <a:ext uri="{FF2B5EF4-FFF2-40B4-BE49-F238E27FC236}">
                <a16:creationId xmlns:a16="http://schemas.microsoft.com/office/drawing/2014/main" id="{7FA22336-42AB-0173-8064-4FB9FB51B10F}"/>
              </a:ext>
            </a:extLst>
          </p:cNvPr>
          <p:cNvSpPr txBox="1"/>
          <p:nvPr/>
        </p:nvSpPr>
        <p:spPr>
          <a:xfrm>
            <a:off x="609600" y="6218357"/>
            <a:ext cx="3276600" cy="600164"/>
          </a:xfrm>
          <a:prstGeom prst="rect">
            <a:avLst/>
          </a:prstGeom>
          <a:noFill/>
        </p:spPr>
        <p:txBody>
          <a:bodyPr wrap="square">
            <a:spAutoFit/>
          </a:bodyPr>
          <a:lstStyle/>
          <a:p>
            <a:pPr marL="457200" indent="-457200">
              <a:buFont typeface="Arial" panose="020B0604020202020204" pitchFamily="34" charset="0"/>
              <a:buChar char="•"/>
            </a:pPr>
            <a:r>
              <a:rPr lang="nl-NL" sz="3300">
                <a:solidFill>
                  <a:srgbClr val="9A3560"/>
                </a:solidFill>
                <a:latin typeface="Coustard"/>
                <a:ea typeface="Coustard"/>
                <a:cs typeface="Coustard"/>
                <a:sym typeface="Coustard"/>
              </a:rPr>
              <a:t>i</a:t>
            </a:r>
            <a:r>
              <a:rPr lang="nl-NL" sz="3300" noProof="0" err="1">
                <a:solidFill>
                  <a:srgbClr val="9A3560"/>
                </a:solidFill>
                <a:latin typeface="Coustard"/>
                <a:ea typeface="Coustard"/>
                <a:cs typeface="Coustard"/>
                <a:sym typeface="Coustard"/>
              </a:rPr>
              <a:t>nvalide</a:t>
            </a:r>
            <a:r>
              <a:rPr lang="nl-NL" sz="3300" noProof="0">
                <a:solidFill>
                  <a:srgbClr val="9A3560"/>
                </a:solidFill>
                <a:latin typeface="Coustard"/>
                <a:ea typeface="Coustard"/>
                <a:cs typeface="Coustard"/>
                <a:sym typeface="Coustard"/>
              </a:rPr>
              <a:t> ⟶</a:t>
            </a:r>
            <a:r>
              <a:rPr lang="nl-NL" sz="1800" noProof="0">
                <a:solidFill>
                  <a:srgbClr val="9A3560"/>
                </a:solidFill>
                <a:latin typeface="Coustard"/>
                <a:ea typeface="Coustard"/>
                <a:cs typeface="Coustard"/>
                <a:sym typeface="Coustard"/>
              </a:rPr>
              <a:t> </a:t>
            </a:r>
            <a:endParaRPr lang="nl-NL" noProof="0"/>
          </a:p>
        </p:txBody>
      </p:sp>
      <p:sp>
        <p:nvSpPr>
          <p:cNvPr id="15" name="TextBox 14">
            <a:extLst>
              <a:ext uri="{FF2B5EF4-FFF2-40B4-BE49-F238E27FC236}">
                <a16:creationId xmlns:a16="http://schemas.microsoft.com/office/drawing/2014/main" id="{80AD2990-7F1F-A2D4-7DD7-6E5EBF7EC629}"/>
              </a:ext>
            </a:extLst>
          </p:cNvPr>
          <p:cNvSpPr txBox="1"/>
          <p:nvPr/>
        </p:nvSpPr>
        <p:spPr>
          <a:xfrm>
            <a:off x="3473319" y="6208897"/>
            <a:ext cx="3657600" cy="600164"/>
          </a:xfrm>
          <a:prstGeom prst="rect">
            <a:avLst/>
          </a:prstGeom>
          <a:noFill/>
        </p:spPr>
        <p:txBody>
          <a:bodyPr wrap="square">
            <a:spAutoFit/>
          </a:bodyPr>
          <a:lstStyle/>
          <a:p>
            <a:r>
              <a:rPr lang="nl-NL" sz="3299">
                <a:solidFill>
                  <a:srgbClr val="9A3560"/>
                </a:solidFill>
                <a:latin typeface="Coustard"/>
                <a:ea typeface="Coustard"/>
                <a:cs typeface="Coustard"/>
                <a:sym typeface="Coustard"/>
              </a:rPr>
              <a:t>m</a:t>
            </a:r>
            <a:r>
              <a:rPr kumimoji="0" lang="nl-NL" sz="3299" b="0" i="0" u="none" strike="noStrike" kern="1200" cap="none" spc="0" normalizeH="0" baseline="0" noProof="0" err="1">
                <a:ln>
                  <a:noFill/>
                </a:ln>
                <a:solidFill>
                  <a:srgbClr val="9A3560"/>
                </a:solidFill>
                <a:effectLst/>
                <a:uLnTx/>
                <a:uFillTx/>
                <a:latin typeface="Coustard"/>
                <a:ea typeface="Coustard"/>
                <a:cs typeface="Coustard"/>
                <a:sym typeface="Coustard"/>
              </a:rPr>
              <a:t>indervalide</a:t>
            </a:r>
            <a:r>
              <a:rPr kumimoji="0" lang="nl-NL" sz="3299" b="0" i="0" u="none" strike="noStrike" kern="1200" cap="none" spc="0" normalizeH="0" baseline="0" noProof="0">
                <a:ln>
                  <a:noFill/>
                </a:ln>
                <a:solidFill>
                  <a:srgbClr val="9A3560"/>
                </a:solidFill>
                <a:effectLst/>
                <a:uLnTx/>
                <a:uFillTx/>
                <a:latin typeface="Coustard"/>
                <a:ea typeface="Coustard"/>
                <a:cs typeface="Coustard"/>
                <a:sym typeface="Coustard"/>
              </a:rPr>
              <a:t> ⟶ </a:t>
            </a:r>
            <a:endParaRPr lang="nl-NL" noProof="0"/>
          </a:p>
        </p:txBody>
      </p:sp>
      <p:sp>
        <p:nvSpPr>
          <p:cNvPr id="17" name="TextBox 16">
            <a:extLst>
              <a:ext uri="{FF2B5EF4-FFF2-40B4-BE49-F238E27FC236}">
                <a16:creationId xmlns:a16="http://schemas.microsoft.com/office/drawing/2014/main" id="{DCA511E3-FB6E-A892-0F79-A78CA608C143}"/>
              </a:ext>
            </a:extLst>
          </p:cNvPr>
          <p:cNvSpPr txBox="1"/>
          <p:nvPr/>
        </p:nvSpPr>
        <p:spPr>
          <a:xfrm>
            <a:off x="6913829" y="6218357"/>
            <a:ext cx="4085071" cy="600036"/>
          </a:xfrm>
          <a:prstGeom prst="rect">
            <a:avLst/>
          </a:prstGeom>
          <a:noFill/>
        </p:spPr>
        <p:txBody>
          <a:bodyPr wrap="square">
            <a:spAutoFit/>
          </a:bodyPr>
          <a:lstStyle/>
          <a:p>
            <a:r>
              <a:rPr lang="nl-NL" sz="3299">
                <a:solidFill>
                  <a:srgbClr val="9A3560"/>
                </a:solidFill>
                <a:latin typeface="Coustard"/>
                <a:ea typeface="Coustard"/>
                <a:cs typeface="Coustard"/>
                <a:sym typeface="Coustard"/>
              </a:rPr>
              <a:t>a</a:t>
            </a:r>
            <a:r>
              <a:rPr kumimoji="0" lang="nl-NL" sz="3299" b="0" i="0" u="none" strike="noStrike" kern="1200" cap="none" spc="0" normalizeH="0" baseline="0" noProof="0" err="1">
                <a:ln>
                  <a:noFill/>
                </a:ln>
                <a:solidFill>
                  <a:srgbClr val="9A3560"/>
                </a:solidFill>
                <a:effectLst/>
                <a:uLnTx/>
                <a:uFillTx/>
                <a:latin typeface="Coustard"/>
                <a:ea typeface="Coustard"/>
                <a:cs typeface="Coustard"/>
                <a:sym typeface="Coustard"/>
              </a:rPr>
              <a:t>ndersvalide</a:t>
            </a:r>
            <a:r>
              <a:rPr kumimoji="0" lang="nl-NL" sz="3299" b="0" i="0" u="none" strike="noStrike" kern="1200" cap="none" spc="0" normalizeH="0" baseline="0" noProof="0">
                <a:ln>
                  <a:noFill/>
                </a:ln>
                <a:solidFill>
                  <a:srgbClr val="9A3560"/>
                </a:solidFill>
                <a:effectLst/>
                <a:uLnTx/>
                <a:uFillTx/>
                <a:latin typeface="Coustard"/>
                <a:ea typeface="Coustard"/>
                <a:cs typeface="Coustard"/>
                <a:sym typeface="Coustard"/>
              </a:rPr>
              <a:t> ⟶ </a:t>
            </a:r>
            <a:endParaRPr lang="nl-NL" noProof="0"/>
          </a:p>
        </p:txBody>
      </p:sp>
      <p:sp>
        <p:nvSpPr>
          <p:cNvPr id="19" name="TextBox 18">
            <a:extLst>
              <a:ext uri="{FF2B5EF4-FFF2-40B4-BE49-F238E27FC236}">
                <a16:creationId xmlns:a16="http://schemas.microsoft.com/office/drawing/2014/main" id="{59A84445-A4CD-39DD-0469-2159751907FA}"/>
              </a:ext>
            </a:extLst>
          </p:cNvPr>
          <p:cNvSpPr txBox="1"/>
          <p:nvPr/>
        </p:nvSpPr>
        <p:spPr>
          <a:xfrm>
            <a:off x="10515600" y="6219864"/>
            <a:ext cx="3657600" cy="600036"/>
          </a:xfrm>
          <a:prstGeom prst="rect">
            <a:avLst/>
          </a:prstGeom>
          <a:noFill/>
        </p:spPr>
        <p:txBody>
          <a:bodyPr wrap="square">
            <a:spAutoFit/>
          </a:bodyPr>
          <a:lstStyle/>
          <a:p>
            <a:r>
              <a:rPr lang="nl-NL" sz="3299">
                <a:solidFill>
                  <a:srgbClr val="9A3560"/>
                </a:solidFill>
                <a:latin typeface="Coustard"/>
                <a:ea typeface="Coustard"/>
                <a:cs typeface="Coustard"/>
                <a:sym typeface="Coustard"/>
              </a:rPr>
              <a:t>g</a:t>
            </a:r>
            <a:r>
              <a:rPr kumimoji="0" lang="nl-NL" sz="3299" b="0" i="0" u="none" strike="noStrike" kern="1200" cap="none" spc="0" normalizeH="0" baseline="0" noProof="0" err="1">
                <a:ln>
                  <a:noFill/>
                </a:ln>
                <a:solidFill>
                  <a:srgbClr val="9A3560"/>
                </a:solidFill>
                <a:effectLst/>
                <a:uLnTx/>
                <a:uFillTx/>
                <a:latin typeface="Coustard"/>
                <a:ea typeface="Coustard"/>
                <a:cs typeface="Coustard"/>
                <a:sym typeface="Coustard"/>
              </a:rPr>
              <a:t>ehandicapte</a:t>
            </a:r>
            <a:r>
              <a:rPr kumimoji="0" lang="nl-NL" sz="3299" b="0" i="0" u="none" strike="noStrike" kern="1200" cap="none" spc="0" normalizeH="0" baseline="0" noProof="0">
                <a:ln>
                  <a:noFill/>
                </a:ln>
                <a:solidFill>
                  <a:srgbClr val="9A3560"/>
                </a:solidFill>
                <a:effectLst/>
                <a:uLnTx/>
                <a:uFillTx/>
                <a:latin typeface="Coustard"/>
                <a:ea typeface="Coustard"/>
                <a:cs typeface="Coustard"/>
                <a:sym typeface="Coustard"/>
              </a:rPr>
              <a:t> ⟶ </a:t>
            </a:r>
            <a:endParaRPr lang="nl-NL" noProof="0"/>
          </a:p>
        </p:txBody>
      </p:sp>
      <p:sp>
        <p:nvSpPr>
          <p:cNvPr id="21" name="TextBox 20">
            <a:extLst>
              <a:ext uri="{FF2B5EF4-FFF2-40B4-BE49-F238E27FC236}">
                <a16:creationId xmlns:a16="http://schemas.microsoft.com/office/drawing/2014/main" id="{1F0C689F-1021-D43C-7373-1C785D6BB9EB}"/>
              </a:ext>
            </a:extLst>
          </p:cNvPr>
          <p:cNvSpPr txBox="1"/>
          <p:nvPr/>
        </p:nvSpPr>
        <p:spPr>
          <a:xfrm>
            <a:off x="1005942" y="7013846"/>
            <a:ext cx="6004458" cy="600036"/>
          </a:xfrm>
          <a:prstGeom prst="rect">
            <a:avLst/>
          </a:prstGeom>
          <a:noFill/>
        </p:spPr>
        <p:txBody>
          <a:bodyPr wrap="square">
            <a:spAutoFit/>
          </a:bodyPr>
          <a:lstStyle/>
          <a:p>
            <a:r>
              <a:rPr kumimoji="0" lang="nl-NL" sz="3299" b="0" i="0" u="none" strike="noStrike" kern="1200" cap="none" spc="0" normalizeH="0" noProof="0">
                <a:ln>
                  <a:noFill/>
                </a:ln>
                <a:solidFill>
                  <a:srgbClr val="9A3560"/>
                </a:solidFill>
                <a:effectLst/>
                <a:uLnTx/>
                <a:uFillTx/>
                <a:latin typeface="Coustard"/>
                <a:ea typeface="Coustard"/>
                <a:cs typeface="Coustard"/>
                <a:sym typeface="Coustard"/>
              </a:rPr>
              <a:t>handicap</a:t>
            </a:r>
            <a:r>
              <a:rPr kumimoji="0" lang="nl-NL" sz="3299" b="0" i="0" u="none" strike="noStrike" kern="1200" cap="none" spc="0" normalizeH="0" baseline="0" noProof="0">
                <a:ln>
                  <a:noFill/>
                </a:ln>
                <a:solidFill>
                  <a:srgbClr val="9A3560"/>
                </a:solidFill>
                <a:effectLst/>
                <a:uLnTx/>
                <a:uFillTx/>
                <a:latin typeface="Coustard"/>
                <a:ea typeface="Coustard"/>
                <a:cs typeface="Coustard"/>
                <a:sym typeface="Coustard"/>
              </a:rPr>
              <a:t> ⟶ </a:t>
            </a:r>
            <a:endParaRPr lang="nl-NL" noProof="0"/>
          </a:p>
        </p:txBody>
      </p:sp>
      <p:sp>
        <p:nvSpPr>
          <p:cNvPr id="25" name="TextBox 24">
            <a:extLst>
              <a:ext uri="{FF2B5EF4-FFF2-40B4-BE49-F238E27FC236}">
                <a16:creationId xmlns:a16="http://schemas.microsoft.com/office/drawing/2014/main" id="{D31812CC-1DEA-0D29-E310-2B51AB9FF2FF}"/>
              </a:ext>
            </a:extLst>
          </p:cNvPr>
          <p:cNvSpPr txBox="1"/>
          <p:nvPr/>
        </p:nvSpPr>
        <p:spPr>
          <a:xfrm>
            <a:off x="10284981" y="7023242"/>
            <a:ext cx="5943600" cy="600164"/>
          </a:xfrm>
          <a:prstGeom prst="rect">
            <a:avLst/>
          </a:prstGeom>
          <a:noFill/>
        </p:spPr>
        <p:txBody>
          <a:bodyPr wrap="square">
            <a:spAutoFit/>
          </a:bodyPr>
          <a:lstStyle/>
          <a:p>
            <a:r>
              <a:rPr lang="nl-NL" sz="3300">
                <a:solidFill>
                  <a:srgbClr val="9A3560"/>
                </a:solidFill>
                <a:latin typeface="Coustard"/>
                <a:ea typeface="Coustard"/>
                <a:cs typeface="Coustard"/>
                <a:sym typeface="Coustard"/>
              </a:rPr>
              <a:t>mensen met mogelijkheden</a:t>
            </a:r>
            <a:endParaRPr lang="nl-NL" sz="3300"/>
          </a:p>
        </p:txBody>
      </p:sp>
      <p:sp>
        <p:nvSpPr>
          <p:cNvPr id="29" name="TextBox 28">
            <a:extLst>
              <a:ext uri="{FF2B5EF4-FFF2-40B4-BE49-F238E27FC236}">
                <a16:creationId xmlns:a16="http://schemas.microsoft.com/office/drawing/2014/main" id="{C21529DA-3119-B51B-3106-473B089BAFD2}"/>
              </a:ext>
            </a:extLst>
          </p:cNvPr>
          <p:cNvSpPr txBox="1"/>
          <p:nvPr/>
        </p:nvSpPr>
        <p:spPr>
          <a:xfrm>
            <a:off x="14126600" y="6201810"/>
            <a:ext cx="3213100" cy="600164"/>
          </a:xfrm>
          <a:prstGeom prst="rect">
            <a:avLst/>
          </a:prstGeom>
          <a:noFill/>
        </p:spPr>
        <p:txBody>
          <a:bodyPr wrap="square">
            <a:spAutoFit/>
          </a:bodyPr>
          <a:lstStyle/>
          <a:p>
            <a:r>
              <a:rPr lang="nl-NL" sz="3300">
                <a:solidFill>
                  <a:srgbClr val="9A3560"/>
                </a:solidFill>
                <a:latin typeface="Coustard"/>
                <a:ea typeface="Coustard"/>
                <a:cs typeface="Coustard"/>
                <a:sym typeface="Coustard"/>
              </a:rPr>
              <a:t>p</a:t>
            </a:r>
            <a:r>
              <a:rPr kumimoji="0" lang="nl-NL" sz="3300" b="0" i="0" u="none" strike="noStrike" kern="1200" cap="none" spc="0" normalizeH="0" baseline="0" noProof="0" err="1">
                <a:ln>
                  <a:noFill/>
                </a:ln>
                <a:solidFill>
                  <a:srgbClr val="9A3560"/>
                </a:solidFill>
                <a:effectLst/>
                <a:uLnTx/>
                <a:uFillTx/>
                <a:latin typeface="Coustard"/>
                <a:ea typeface="Coustard"/>
                <a:cs typeface="Coustard"/>
                <a:sym typeface="Coustard"/>
              </a:rPr>
              <a:t>ersoon</a:t>
            </a:r>
            <a:r>
              <a:rPr kumimoji="0" lang="nl-NL" sz="3300" b="0" i="0" u="none" strike="noStrike" kern="1200" cap="none" spc="0" normalizeH="0" noProof="0">
                <a:ln>
                  <a:noFill/>
                </a:ln>
                <a:solidFill>
                  <a:srgbClr val="9A3560"/>
                </a:solidFill>
                <a:effectLst/>
                <a:uLnTx/>
                <a:uFillTx/>
                <a:latin typeface="Coustard"/>
                <a:ea typeface="Coustard"/>
                <a:cs typeface="Coustard"/>
                <a:sym typeface="Coustard"/>
              </a:rPr>
              <a:t> met </a:t>
            </a:r>
            <a:endParaRPr lang="nl-NL" sz="3300"/>
          </a:p>
        </p:txBody>
      </p:sp>
      <p:sp>
        <p:nvSpPr>
          <p:cNvPr id="30" name="TextBox 29">
            <a:extLst>
              <a:ext uri="{FF2B5EF4-FFF2-40B4-BE49-F238E27FC236}">
                <a16:creationId xmlns:a16="http://schemas.microsoft.com/office/drawing/2014/main" id="{860D3B22-B21A-DF4E-0E70-656DB6AC6296}"/>
              </a:ext>
            </a:extLst>
          </p:cNvPr>
          <p:cNvSpPr txBox="1"/>
          <p:nvPr/>
        </p:nvSpPr>
        <p:spPr>
          <a:xfrm>
            <a:off x="670458" y="8115300"/>
            <a:ext cx="4130142" cy="600164"/>
          </a:xfrm>
          <a:prstGeom prst="rect">
            <a:avLst/>
          </a:prstGeom>
          <a:noFill/>
        </p:spPr>
        <p:txBody>
          <a:bodyPr wrap="square">
            <a:spAutoFit/>
          </a:bodyPr>
          <a:lstStyle/>
          <a:p>
            <a:pPr marL="457200" indent="-457200">
              <a:buFont typeface="Arial" panose="020B0604020202020204" pitchFamily="34" charset="0"/>
              <a:buChar char="•"/>
            </a:pPr>
            <a:r>
              <a:rPr lang="nl-NL" sz="3300">
                <a:solidFill>
                  <a:srgbClr val="9A3560"/>
                </a:solidFill>
                <a:latin typeface="Coustard"/>
                <a:ea typeface="Coustard"/>
                <a:cs typeface="Coustard"/>
                <a:sym typeface="Coustard"/>
              </a:rPr>
              <a:t>g</a:t>
            </a:r>
            <a:r>
              <a:rPr lang="nl-NL" sz="3300" noProof="0">
                <a:solidFill>
                  <a:srgbClr val="9A3560"/>
                </a:solidFill>
                <a:latin typeface="Coustard"/>
                <a:ea typeface="Coustard"/>
                <a:cs typeface="Coustard"/>
                <a:sym typeface="Coustard"/>
              </a:rPr>
              <a:t>ekkenhuis ⟶</a:t>
            </a:r>
            <a:r>
              <a:rPr lang="nl-NL" sz="1800" noProof="0">
                <a:solidFill>
                  <a:srgbClr val="9A3560"/>
                </a:solidFill>
                <a:latin typeface="Coustard"/>
                <a:ea typeface="Coustard"/>
                <a:cs typeface="Coustard"/>
                <a:sym typeface="Coustard"/>
              </a:rPr>
              <a:t> </a:t>
            </a:r>
            <a:endParaRPr lang="nl-NL" noProof="0"/>
          </a:p>
        </p:txBody>
      </p:sp>
      <p:sp>
        <p:nvSpPr>
          <p:cNvPr id="31" name="TextBox 30">
            <a:extLst>
              <a:ext uri="{FF2B5EF4-FFF2-40B4-BE49-F238E27FC236}">
                <a16:creationId xmlns:a16="http://schemas.microsoft.com/office/drawing/2014/main" id="{7CAB7086-3AF7-86B5-EF96-14E708AEDAC4}"/>
              </a:ext>
            </a:extLst>
          </p:cNvPr>
          <p:cNvSpPr txBox="1"/>
          <p:nvPr/>
        </p:nvSpPr>
        <p:spPr>
          <a:xfrm>
            <a:off x="4343400" y="8115364"/>
            <a:ext cx="6955173" cy="600036"/>
          </a:xfrm>
          <a:prstGeom prst="rect">
            <a:avLst/>
          </a:prstGeom>
          <a:noFill/>
        </p:spPr>
        <p:txBody>
          <a:bodyPr wrap="square">
            <a:spAutoFit/>
          </a:bodyPr>
          <a:lstStyle/>
          <a:p>
            <a:r>
              <a:rPr lang="nl-NL" sz="3299">
                <a:solidFill>
                  <a:srgbClr val="9A3560"/>
                </a:solidFill>
                <a:latin typeface="Coustard"/>
                <a:ea typeface="Coustard"/>
                <a:cs typeface="Coustard"/>
                <a:sym typeface="Coustard"/>
              </a:rPr>
              <a:t>k</a:t>
            </a:r>
            <a:r>
              <a:rPr kumimoji="0" lang="nl-NL" sz="3299" b="0" i="0" u="none" strike="noStrike" kern="1200" cap="none" spc="0" normalizeH="0" baseline="0" noProof="0" err="1">
                <a:ln>
                  <a:noFill/>
                </a:ln>
                <a:solidFill>
                  <a:srgbClr val="9A3560"/>
                </a:solidFill>
                <a:effectLst/>
                <a:uLnTx/>
                <a:uFillTx/>
                <a:latin typeface="Coustard"/>
                <a:ea typeface="Coustard"/>
                <a:cs typeface="Coustard"/>
                <a:sym typeface="Coustard"/>
              </a:rPr>
              <a:t>rankzinnigengesticht</a:t>
            </a:r>
            <a:r>
              <a:rPr kumimoji="0" lang="nl-NL" sz="3299" b="0" i="0" u="none" strike="noStrike" kern="1200" cap="none" spc="0" normalizeH="0" baseline="0" noProof="0">
                <a:ln>
                  <a:noFill/>
                </a:ln>
                <a:solidFill>
                  <a:srgbClr val="9A3560"/>
                </a:solidFill>
                <a:effectLst/>
                <a:uLnTx/>
                <a:uFillTx/>
                <a:latin typeface="Coustard"/>
                <a:ea typeface="Coustard"/>
                <a:cs typeface="Coustard"/>
                <a:sym typeface="Coustard"/>
              </a:rPr>
              <a:t> ⟶ </a:t>
            </a:r>
            <a:endParaRPr lang="nl-NL" noProof="0"/>
          </a:p>
        </p:txBody>
      </p:sp>
      <p:sp>
        <p:nvSpPr>
          <p:cNvPr id="33" name="TextBox 32">
            <a:extLst>
              <a:ext uri="{FF2B5EF4-FFF2-40B4-BE49-F238E27FC236}">
                <a16:creationId xmlns:a16="http://schemas.microsoft.com/office/drawing/2014/main" id="{7213A3EE-21EA-7039-A68B-00D979E3B226}"/>
              </a:ext>
            </a:extLst>
          </p:cNvPr>
          <p:cNvSpPr txBox="1"/>
          <p:nvPr/>
        </p:nvSpPr>
        <p:spPr>
          <a:xfrm>
            <a:off x="9818217" y="8115628"/>
            <a:ext cx="6143426" cy="600036"/>
          </a:xfrm>
          <a:prstGeom prst="rect">
            <a:avLst/>
          </a:prstGeom>
          <a:noFill/>
        </p:spPr>
        <p:txBody>
          <a:bodyPr wrap="square">
            <a:spAutoFit/>
          </a:bodyPr>
          <a:lstStyle/>
          <a:p>
            <a:r>
              <a:rPr lang="nl-NL" sz="3299">
                <a:solidFill>
                  <a:srgbClr val="9A3560"/>
                </a:solidFill>
                <a:latin typeface="Coustard"/>
                <a:ea typeface="Coustard"/>
                <a:cs typeface="Coustard"/>
                <a:sym typeface="Coustard"/>
              </a:rPr>
              <a:t>psychiatrische inrichting </a:t>
            </a:r>
            <a:r>
              <a:rPr kumimoji="0" lang="nl-NL" sz="3299" b="0" i="0" u="none" strike="noStrike" kern="1200" cap="none" spc="0" normalizeH="0" baseline="0" noProof="0">
                <a:ln>
                  <a:noFill/>
                </a:ln>
                <a:solidFill>
                  <a:srgbClr val="9A3560"/>
                </a:solidFill>
                <a:effectLst/>
                <a:uLnTx/>
                <a:uFillTx/>
                <a:latin typeface="Coustard"/>
                <a:ea typeface="Coustard"/>
                <a:cs typeface="Coustard"/>
                <a:sym typeface="Coustard"/>
              </a:rPr>
              <a:t>⟶ </a:t>
            </a:r>
            <a:endParaRPr lang="nl-NL" noProof="0"/>
          </a:p>
        </p:txBody>
      </p:sp>
      <p:sp>
        <p:nvSpPr>
          <p:cNvPr id="34" name="TextBox 33">
            <a:extLst>
              <a:ext uri="{FF2B5EF4-FFF2-40B4-BE49-F238E27FC236}">
                <a16:creationId xmlns:a16="http://schemas.microsoft.com/office/drawing/2014/main" id="{EE0CEE07-82C4-6F94-2FA4-5A19192DF311}"/>
              </a:ext>
            </a:extLst>
          </p:cNvPr>
          <p:cNvSpPr txBox="1"/>
          <p:nvPr/>
        </p:nvSpPr>
        <p:spPr>
          <a:xfrm>
            <a:off x="1154621" y="8860061"/>
            <a:ext cx="6770179" cy="600036"/>
          </a:xfrm>
          <a:prstGeom prst="rect">
            <a:avLst/>
          </a:prstGeom>
          <a:noFill/>
        </p:spPr>
        <p:txBody>
          <a:bodyPr wrap="square">
            <a:spAutoFit/>
          </a:bodyPr>
          <a:lstStyle/>
          <a:p>
            <a:r>
              <a:rPr lang="nl-NL" sz="3299" err="1">
                <a:solidFill>
                  <a:srgbClr val="9A3560"/>
                </a:solidFill>
                <a:latin typeface="Coustard"/>
                <a:ea typeface="Coustard"/>
                <a:cs typeface="Coustard"/>
                <a:sym typeface="Coustard"/>
              </a:rPr>
              <a:t>ps</a:t>
            </a:r>
            <a:r>
              <a:rPr kumimoji="0" lang="nl-NL" sz="3299" b="0" i="0" u="none" strike="noStrike" kern="1200" cap="none" spc="0" normalizeH="0" baseline="0" noProof="0" err="1">
                <a:ln>
                  <a:noFill/>
                </a:ln>
                <a:solidFill>
                  <a:srgbClr val="9A3560"/>
                </a:solidFill>
                <a:effectLst/>
                <a:uLnTx/>
                <a:uFillTx/>
                <a:latin typeface="Coustard"/>
                <a:ea typeface="Coustard"/>
                <a:cs typeface="Coustard"/>
                <a:sym typeface="Coustard"/>
              </a:rPr>
              <a:t>ychiatrisch</a:t>
            </a:r>
            <a:r>
              <a:rPr kumimoji="0" lang="nl-NL" sz="3299" b="0" i="0" u="none" strike="noStrike" kern="1200" cap="none" spc="0" normalizeH="0" noProof="0">
                <a:ln>
                  <a:noFill/>
                </a:ln>
                <a:solidFill>
                  <a:srgbClr val="9A3560"/>
                </a:solidFill>
                <a:effectLst/>
                <a:uLnTx/>
                <a:uFillTx/>
                <a:latin typeface="Coustard"/>
                <a:ea typeface="Coustard"/>
                <a:cs typeface="Coustard"/>
                <a:sym typeface="Coustard"/>
              </a:rPr>
              <a:t> ziekenhuis </a:t>
            </a:r>
            <a:r>
              <a:rPr kumimoji="0" lang="nl-NL" sz="3299" b="0" i="0" u="none" strike="noStrike" kern="1200" cap="none" spc="0" normalizeH="0" baseline="0" noProof="0">
                <a:ln>
                  <a:noFill/>
                </a:ln>
                <a:solidFill>
                  <a:srgbClr val="9A3560"/>
                </a:solidFill>
                <a:effectLst/>
                <a:uLnTx/>
                <a:uFillTx/>
                <a:latin typeface="Coustard"/>
                <a:ea typeface="Coustard"/>
                <a:cs typeface="Coustard"/>
                <a:sym typeface="Coustard"/>
              </a:rPr>
              <a:t>⟶ </a:t>
            </a:r>
            <a:endParaRPr lang="nl-NL" noProof="0"/>
          </a:p>
        </p:txBody>
      </p:sp>
      <p:sp>
        <p:nvSpPr>
          <p:cNvPr id="35" name="TextBox 34">
            <a:extLst>
              <a:ext uri="{FF2B5EF4-FFF2-40B4-BE49-F238E27FC236}">
                <a16:creationId xmlns:a16="http://schemas.microsoft.com/office/drawing/2014/main" id="{AE3AB414-8CF3-ACBD-84B2-986E7FDAA676}"/>
              </a:ext>
            </a:extLst>
          </p:cNvPr>
          <p:cNvSpPr txBox="1"/>
          <p:nvPr/>
        </p:nvSpPr>
        <p:spPr>
          <a:xfrm>
            <a:off x="7124700" y="8860061"/>
            <a:ext cx="5105400" cy="600036"/>
          </a:xfrm>
          <a:prstGeom prst="rect">
            <a:avLst/>
          </a:prstGeom>
          <a:noFill/>
        </p:spPr>
        <p:txBody>
          <a:bodyPr wrap="square">
            <a:spAutoFit/>
          </a:bodyPr>
          <a:lstStyle/>
          <a:p>
            <a:r>
              <a:rPr kumimoji="0" lang="nl-NL" sz="3299" b="0" i="0" u="none" strike="noStrike" kern="1200" cap="none" spc="0" normalizeH="0" baseline="0" noProof="0">
                <a:ln>
                  <a:noFill/>
                </a:ln>
                <a:solidFill>
                  <a:srgbClr val="9A3560"/>
                </a:solidFill>
                <a:effectLst/>
                <a:uLnTx/>
                <a:uFillTx/>
                <a:latin typeface="Coustard"/>
                <a:ea typeface="Coustard"/>
                <a:cs typeface="Coustard"/>
                <a:sym typeface="Coustard"/>
              </a:rPr>
              <a:t>GGZ</a:t>
            </a:r>
            <a:r>
              <a:rPr kumimoji="0" lang="nl-NL" sz="3299" b="0" i="0" u="none" strike="noStrike" kern="1200" cap="none" spc="0" normalizeH="0" noProof="0">
                <a:ln>
                  <a:noFill/>
                </a:ln>
                <a:solidFill>
                  <a:srgbClr val="9A3560"/>
                </a:solidFill>
                <a:effectLst/>
                <a:uLnTx/>
                <a:uFillTx/>
                <a:latin typeface="Coustard"/>
                <a:ea typeface="Coustard"/>
                <a:cs typeface="Coustard"/>
                <a:sym typeface="Coustard"/>
              </a:rPr>
              <a:t> instelling</a:t>
            </a:r>
            <a:r>
              <a:rPr kumimoji="0" lang="nl-NL" sz="3299" b="0" i="0" u="none" strike="noStrike" kern="1200" cap="none" spc="0" normalizeH="0" baseline="0" noProof="0">
                <a:ln>
                  <a:noFill/>
                </a:ln>
                <a:solidFill>
                  <a:srgbClr val="9A3560"/>
                </a:solidFill>
                <a:effectLst/>
                <a:uLnTx/>
                <a:uFillTx/>
                <a:latin typeface="Coustard"/>
                <a:ea typeface="Coustard"/>
                <a:cs typeface="Coustard"/>
                <a:sym typeface="Coustard"/>
              </a:rPr>
              <a:t> </a:t>
            </a:r>
            <a:endParaRPr lang="nl-NL" noProof="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500"/>
                                        <p:tgtEl>
                                          <p:spTgt spid="24"/>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500"/>
                                        <p:tgtEl>
                                          <p:spTgt spid="26"/>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fade">
                                      <p:cBhvr>
                                        <p:cTn id="41" dur="500"/>
                                        <p:tgtEl>
                                          <p:spTgt spid="28"/>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fade">
                                      <p:cBhvr>
                                        <p:cTn id="46" dur="500"/>
                                        <p:tgtEl>
                                          <p:spTgt spid="32"/>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fade">
                                      <p:cBhvr>
                                        <p:cTn id="51" dur="500"/>
                                        <p:tgtEl>
                                          <p:spTgt spid="6"/>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fade">
                                      <p:cBhvr>
                                        <p:cTn id="60" dur="500"/>
                                        <p:tgtEl>
                                          <p:spTgt spid="15"/>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fade">
                                      <p:cBhvr>
                                        <p:cTn id="65" dur="500"/>
                                        <p:tgtEl>
                                          <p:spTgt spid="17"/>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fade">
                                      <p:cBhvr>
                                        <p:cTn id="70" dur="500"/>
                                        <p:tgtEl>
                                          <p:spTgt spid="19"/>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fade">
                                      <p:cBhvr>
                                        <p:cTn id="75" dur="500"/>
                                        <p:tgtEl>
                                          <p:spTgt spid="29"/>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21"/>
                                        </p:tgtEl>
                                        <p:attrNameLst>
                                          <p:attrName>style.visibility</p:attrName>
                                        </p:attrNameLst>
                                      </p:cBhvr>
                                      <p:to>
                                        <p:strVal val="visible"/>
                                      </p:to>
                                    </p:set>
                                    <p:animEffect transition="in" filter="fade">
                                      <p:cBhvr>
                                        <p:cTn id="78" dur="500"/>
                                        <p:tgtEl>
                                          <p:spTgt spid="21"/>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12"/>
                                        </p:tgtEl>
                                        <p:attrNameLst>
                                          <p:attrName>style.visibility</p:attrName>
                                        </p:attrNameLst>
                                      </p:cBhvr>
                                      <p:to>
                                        <p:strVal val="visible"/>
                                      </p:to>
                                    </p:set>
                                    <p:animEffect transition="in" filter="fade">
                                      <p:cBhvr>
                                        <p:cTn id="83" dur="500"/>
                                        <p:tgtEl>
                                          <p:spTgt spid="12"/>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25"/>
                                        </p:tgtEl>
                                        <p:attrNameLst>
                                          <p:attrName>style.visibility</p:attrName>
                                        </p:attrNameLst>
                                      </p:cBhvr>
                                      <p:to>
                                        <p:strVal val="visible"/>
                                      </p:to>
                                    </p:set>
                                    <p:animEffect transition="in" filter="fade">
                                      <p:cBhvr>
                                        <p:cTn id="88" dur="500"/>
                                        <p:tgtEl>
                                          <p:spTgt spid="25"/>
                                        </p:tgtEl>
                                      </p:cBhvr>
                                    </p:animEffec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0"/>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31"/>
                                        </p:tgtEl>
                                        <p:attrNameLst>
                                          <p:attrName>style.visibility</p:attrName>
                                        </p:attrNameLst>
                                      </p:cBhvr>
                                      <p:to>
                                        <p:strVal val="visible"/>
                                      </p:to>
                                    </p:set>
                                    <p:animEffect transition="in" filter="fade">
                                      <p:cBhvr>
                                        <p:cTn id="97" dur="500"/>
                                        <p:tgtEl>
                                          <p:spTgt spid="31"/>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33"/>
                                        </p:tgtEl>
                                        <p:attrNameLst>
                                          <p:attrName>style.visibility</p:attrName>
                                        </p:attrNameLst>
                                      </p:cBhvr>
                                      <p:to>
                                        <p:strVal val="visible"/>
                                      </p:to>
                                    </p:set>
                                    <p:animEffect transition="in" filter="fade">
                                      <p:cBhvr>
                                        <p:cTn id="102" dur="500"/>
                                        <p:tgtEl>
                                          <p:spTgt spid="33"/>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34"/>
                                        </p:tgtEl>
                                        <p:attrNameLst>
                                          <p:attrName>style.visibility</p:attrName>
                                        </p:attrNameLst>
                                      </p:cBhvr>
                                      <p:to>
                                        <p:strVal val="visible"/>
                                      </p:to>
                                    </p:set>
                                    <p:animEffect transition="in" filter="fade">
                                      <p:cBhvr>
                                        <p:cTn id="107" dur="500"/>
                                        <p:tgtEl>
                                          <p:spTgt spid="34"/>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35"/>
                                        </p:tgtEl>
                                        <p:attrNameLst>
                                          <p:attrName>style.visibility</p:attrName>
                                        </p:attrNameLst>
                                      </p:cBhvr>
                                      <p:to>
                                        <p:strVal val="visible"/>
                                      </p:to>
                                    </p:set>
                                    <p:animEffect transition="in" filter="fade">
                                      <p:cBhvr>
                                        <p:cTn id="11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p:bldP spid="16" grpId="0"/>
      <p:bldP spid="18" grpId="0"/>
      <p:bldP spid="20" grpId="0"/>
      <p:bldP spid="22" grpId="0"/>
      <p:bldP spid="24" grpId="0"/>
      <p:bldP spid="26" grpId="0"/>
      <p:bldP spid="28" grpId="0"/>
      <p:bldP spid="32" grpId="0"/>
      <p:bldP spid="12" grpId="0"/>
      <p:bldP spid="13" grpId="0"/>
      <p:bldP spid="15" grpId="0"/>
      <p:bldP spid="17" grpId="0"/>
      <p:bldP spid="19" grpId="0"/>
      <p:bldP spid="21" grpId="0"/>
      <p:bldP spid="25" grpId="0"/>
      <p:bldP spid="29" grpId="0"/>
      <p:bldP spid="30" grpId="0"/>
      <p:bldP spid="31" grpId="0"/>
      <p:bldP spid="33" grpId="0"/>
      <p:bldP spid="34" grpId="0"/>
      <p:bldP spid="35"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D6ECF6"/>
        </a:solidFill>
        <a:effectLst/>
      </p:bgPr>
    </p:bg>
    <p:spTree>
      <p:nvGrpSpPr>
        <p:cNvPr id="1" name=""/>
        <p:cNvGrpSpPr/>
        <p:nvPr/>
      </p:nvGrpSpPr>
      <p:grpSpPr>
        <a:xfrm>
          <a:off x="0" y="0"/>
          <a:ext cx="0" cy="0"/>
          <a:chOff x="0" y="0"/>
          <a:chExt cx="0" cy="0"/>
        </a:xfrm>
      </p:grpSpPr>
      <p:grpSp>
        <p:nvGrpSpPr>
          <p:cNvPr id="2" name="Group 2"/>
          <p:cNvGrpSpPr/>
          <p:nvPr/>
        </p:nvGrpSpPr>
        <p:grpSpPr>
          <a:xfrm>
            <a:off x="4761598" y="3657364"/>
            <a:ext cx="8764804" cy="4743039"/>
            <a:chOff x="0" y="0"/>
            <a:chExt cx="8107096" cy="4387123"/>
          </a:xfrm>
        </p:grpSpPr>
        <p:sp>
          <p:nvSpPr>
            <p:cNvPr id="3" name="Freeform 3"/>
            <p:cNvSpPr/>
            <p:nvPr/>
          </p:nvSpPr>
          <p:spPr>
            <a:xfrm>
              <a:off x="0" y="0"/>
              <a:ext cx="8107097" cy="4387123"/>
            </a:xfrm>
            <a:custGeom>
              <a:avLst/>
              <a:gdLst/>
              <a:ahLst/>
              <a:cxnLst/>
              <a:rect l="l" t="t" r="r" b="b"/>
              <a:pathLst>
                <a:path w="8107097" h="4387123">
                  <a:moveTo>
                    <a:pt x="7982636" y="4387123"/>
                  </a:moveTo>
                  <a:lnTo>
                    <a:pt x="124460" y="4387123"/>
                  </a:lnTo>
                  <a:cubicBezTo>
                    <a:pt x="55880" y="4387123"/>
                    <a:pt x="0" y="4331243"/>
                    <a:pt x="0" y="4262663"/>
                  </a:cubicBezTo>
                  <a:lnTo>
                    <a:pt x="0" y="124460"/>
                  </a:lnTo>
                  <a:cubicBezTo>
                    <a:pt x="0" y="55880"/>
                    <a:pt x="55880" y="0"/>
                    <a:pt x="124460" y="0"/>
                  </a:cubicBezTo>
                  <a:lnTo>
                    <a:pt x="7982637" y="0"/>
                  </a:lnTo>
                  <a:cubicBezTo>
                    <a:pt x="8051216" y="0"/>
                    <a:pt x="8107097" y="55880"/>
                    <a:pt x="8107097" y="124460"/>
                  </a:cubicBezTo>
                  <a:lnTo>
                    <a:pt x="8107097" y="4262663"/>
                  </a:lnTo>
                  <a:cubicBezTo>
                    <a:pt x="8107097" y="4331243"/>
                    <a:pt x="8051216" y="4387123"/>
                    <a:pt x="7982637" y="4387123"/>
                  </a:cubicBezTo>
                  <a:close/>
                </a:path>
              </a:pathLst>
            </a:custGeom>
            <a:solidFill>
              <a:srgbClr val="F6D2E7"/>
            </a:solidFill>
          </p:spPr>
          <p:txBody>
            <a:bodyPr/>
            <a:lstStyle/>
            <a:p>
              <a:endParaRPr lang="nl-NL" noProof="0"/>
            </a:p>
          </p:txBody>
        </p:sp>
      </p:grpSp>
      <p:grpSp>
        <p:nvGrpSpPr>
          <p:cNvPr id="4" name="Group 4"/>
          <p:cNvGrpSpPr/>
          <p:nvPr/>
        </p:nvGrpSpPr>
        <p:grpSpPr>
          <a:xfrm>
            <a:off x="0" y="9596438"/>
            <a:ext cx="18288000" cy="690562"/>
            <a:chOff x="0" y="0"/>
            <a:chExt cx="4816593" cy="181877"/>
          </a:xfrm>
        </p:grpSpPr>
        <p:sp>
          <p:nvSpPr>
            <p:cNvPr id="5" name="Freeform 5"/>
            <p:cNvSpPr/>
            <p:nvPr/>
          </p:nvSpPr>
          <p:spPr>
            <a:xfrm>
              <a:off x="0" y="0"/>
              <a:ext cx="4816592" cy="181877"/>
            </a:xfrm>
            <a:custGeom>
              <a:avLst/>
              <a:gdLst/>
              <a:ahLst/>
              <a:cxnLst/>
              <a:rect l="l" t="t" r="r" b="b"/>
              <a:pathLst>
                <a:path w="4816592" h="181877">
                  <a:moveTo>
                    <a:pt x="0" y="0"/>
                  </a:moveTo>
                  <a:lnTo>
                    <a:pt x="4816592" y="0"/>
                  </a:lnTo>
                  <a:lnTo>
                    <a:pt x="4816592" y="181877"/>
                  </a:lnTo>
                  <a:lnTo>
                    <a:pt x="0" y="181877"/>
                  </a:lnTo>
                  <a:close/>
                </a:path>
              </a:pathLst>
            </a:custGeom>
            <a:solidFill>
              <a:srgbClr val="832A50"/>
            </a:solidFill>
          </p:spPr>
          <p:txBody>
            <a:bodyPr/>
            <a:lstStyle/>
            <a:p>
              <a:endParaRPr lang="nl-NL" noProof="0"/>
            </a:p>
          </p:txBody>
        </p:sp>
        <p:sp>
          <p:nvSpPr>
            <p:cNvPr id="6" name="TextBox 6"/>
            <p:cNvSpPr txBox="1"/>
            <p:nvPr/>
          </p:nvSpPr>
          <p:spPr>
            <a:xfrm>
              <a:off x="0" y="-38100"/>
              <a:ext cx="4816593" cy="219977"/>
            </a:xfrm>
            <a:prstGeom prst="rect">
              <a:avLst/>
            </a:prstGeom>
          </p:spPr>
          <p:txBody>
            <a:bodyPr lIns="50800" tIns="50800" rIns="50800" bIns="50800" rtlCol="0" anchor="ctr"/>
            <a:lstStyle/>
            <a:p>
              <a:pPr algn="ctr">
                <a:lnSpc>
                  <a:spcPts val="2659"/>
                </a:lnSpc>
                <a:spcBef>
                  <a:spcPct val="0"/>
                </a:spcBef>
              </a:pPr>
              <a:endParaRPr lang="nl-NL" noProof="0"/>
            </a:p>
          </p:txBody>
        </p:sp>
      </p:grpSp>
      <p:grpSp>
        <p:nvGrpSpPr>
          <p:cNvPr id="7" name="Group 7"/>
          <p:cNvGrpSpPr/>
          <p:nvPr/>
        </p:nvGrpSpPr>
        <p:grpSpPr>
          <a:xfrm>
            <a:off x="0" y="-3221"/>
            <a:ext cx="18288000" cy="690562"/>
            <a:chOff x="0" y="0"/>
            <a:chExt cx="4816593" cy="181877"/>
          </a:xfrm>
        </p:grpSpPr>
        <p:sp>
          <p:nvSpPr>
            <p:cNvPr id="8" name="Freeform 8"/>
            <p:cNvSpPr/>
            <p:nvPr/>
          </p:nvSpPr>
          <p:spPr>
            <a:xfrm>
              <a:off x="0" y="0"/>
              <a:ext cx="4816592" cy="181877"/>
            </a:xfrm>
            <a:custGeom>
              <a:avLst/>
              <a:gdLst/>
              <a:ahLst/>
              <a:cxnLst/>
              <a:rect l="l" t="t" r="r" b="b"/>
              <a:pathLst>
                <a:path w="4816592" h="181877">
                  <a:moveTo>
                    <a:pt x="0" y="0"/>
                  </a:moveTo>
                  <a:lnTo>
                    <a:pt x="4816592" y="0"/>
                  </a:lnTo>
                  <a:lnTo>
                    <a:pt x="4816592" y="181877"/>
                  </a:lnTo>
                  <a:lnTo>
                    <a:pt x="0" y="181877"/>
                  </a:lnTo>
                  <a:close/>
                </a:path>
              </a:pathLst>
            </a:custGeom>
            <a:solidFill>
              <a:srgbClr val="832A50"/>
            </a:solidFill>
          </p:spPr>
          <p:txBody>
            <a:bodyPr/>
            <a:lstStyle/>
            <a:p>
              <a:endParaRPr lang="nl-NL" noProof="0"/>
            </a:p>
          </p:txBody>
        </p:sp>
        <p:sp>
          <p:nvSpPr>
            <p:cNvPr id="9" name="TextBox 9"/>
            <p:cNvSpPr txBox="1"/>
            <p:nvPr/>
          </p:nvSpPr>
          <p:spPr>
            <a:xfrm>
              <a:off x="0" y="-38100"/>
              <a:ext cx="4816593" cy="219977"/>
            </a:xfrm>
            <a:prstGeom prst="rect">
              <a:avLst/>
            </a:prstGeom>
          </p:spPr>
          <p:txBody>
            <a:bodyPr lIns="50800" tIns="50800" rIns="50800" bIns="50800" rtlCol="0" anchor="ctr"/>
            <a:lstStyle/>
            <a:p>
              <a:pPr algn="ctr">
                <a:lnSpc>
                  <a:spcPts val="2659"/>
                </a:lnSpc>
                <a:spcBef>
                  <a:spcPct val="0"/>
                </a:spcBef>
              </a:pPr>
              <a:endParaRPr lang="nl-NL" noProof="0"/>
            </a:p>
          </p:txBody>
        </p:sp>
      </p:grpSp>
      <p:sp>
        <p:nvSpPr>
          <p:cNvPr id="10" name="Freeform 10"/>
          <p:cNvSpPr/>
          <p:nvPr/>
        </p:nvSpPr>
        <p:spPr>
          <a:xfrm>
            <a:off x="7585675" y="7415058"/>
            <a:ext cx="3116649" cy="832397"/>
          </a:xfrm>
          <a:custGeom>
            <a:avLst/>
            <a:gdLst/>
            <a:ahLst/>
            <a:cxnLst/>
            <a:rect l="l" t="t" r="r" b="b"/>
            <a:pathLst>
              <a:path w="3116649" h="832397">
                <a:moveTo>
                  <a:pt x="0" y="0"/>
                </a:moveTo>
                <a:lnTo>
                  <a:pt x="3116650" y="0"/>
                </a:lnTo>
                <a:lnTo>
                  <a:pt x="3116650" y="832397"/>
                </a:lnTo>
                <a:lnTo>
                  <a:pt x="0" y="832397"/>
                </a:lnTo>
                <a:lnTo>
                  <a:pt x="0" y="0"/>
                </a:lnTo>
                <a:close/>
              </a:path>
            </a:pathLst>
          </a:custGeom>
          <a:blipFill>
            <a:blip r:embed="rId2"/>
            <a:stretch>
              <a:fillRect/>
            </a:stretch>
          </a:blipFill>
        </p:spPr>
        <p:txBody>
          <a:bodyPr/>
          <a:lstStyle/>
          <a:p>
            <a:endParaRPr lang="nl-NL" noProof="0"/>
          </a:p>
        </p:txBody>
      </p:sp>
      <p:sp>
        <p:nvSpPr>
          <p:cNvPr id="11" name="Freeform 11"/>
          <p:cNvSpPr/>
          <p:nvPr/>
        </p:nvSpPr>
        <p:spPr>
          <a:xfrm rot="713073">
            <a:off x="14945097" y="4525808"/>
            <a:ext cx="2985100" cy="4114800"/>
          </a:xfrm>
          <a:custGeom>
            <a:avLst/>
            <a:gdLst/>
            <a:ahLst/>
            <a:cxnLst/>
            <a:rect l="l" t="t" r="r" b="b"/>
            <a:pathLst>
              <a:path w="2985100" h="4114800">
                <a:moveTo>
                  <a:pt x="0" y="0"/>
                </a:moveTo>
                <a:lnTo>
                  <a:pt x="2985101" y="0"/>
                </a:lnTo>
                <a:lnTo>
                  <a:pt x="2985101" y="4114800"/>
                </a:lnTo>
                <a:lnTo>
                  <a:pt x="0" y="41148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nl-NL" noProof="0"/>
          </a:p>
        </p:txBody>
      </p:sp>
      <p:sp>
        <p:nvSpPr>
          <p:cNvPr id="12" name="TextBox 12"/>
          <p:cNvSpPr txBox="1"/>
          <p:nvPr/>
        </p:nvSpPr>
        <p:spPr>
          <a:xfrm>
            <a:off x="5118735" y="1883376"/>
            <a:ext cx="8050529" cy="1371600"/>
          </a:xfrm>
          <a:prstGeom prst="rect">
            <a:avLst/>
          </a:prstGeom>
        </p:spPr>
        <p:txBody>
          <a:bodyPr lIns="0" tIns="0" rIns="0" bIns="0" rtlCol="0" anchor="t">
            <a:spAutoFit/>
          </a:bodyPr>
          <a:lstStyle/>
          <a:p>
            <a:pPr marL="0" lvl="0" indent="0" algn="ctr">
              <a:lnSpc>
                <a:spcPts val="10800"/>
              </a:lnSpc>
              <a:spcBef>
                <a:spcPct val="0"/>
              </a:spcBef>
            </a:pPr>
            <a:r>
              <a:rPr lang="nl-NL" sz="9000" noProof="0">
                <a:solidFill>
                  <a:srgbClr val="242C42"/>
                </a:solidFill>
                <a:latin typeface="Ribeye"/>
                <a:ea typeface="Ribeye"/>
                <a:cs typeface="Ribeye"/>
                <a:sym typeface="Ribeye"/>
              </a:rPr>
              <a:t>Jullie beurt!</a:t>
            </a:r>
          </a:p>
        </p:txBody>
      </p:sp>
      <p:sp>
        <p:nvSpPr>
          <p:cNvPr id="13" name="TextBox 13"/>
          <p:cNvSpPr txBox="1"/>
          <p:nvPr/>
        </p:nvSpPr>
        <p:spPr>
          <a:xfrm>
            <a:off x="5461641" y="4224433"/>
            <a:ext cx="7364719" cy="2851150"/>
          </a:xfrm>
          <a:prstGeom prst="rect">
            <a:avLst/>
          </a:prstGeom>
        </p:spPr>
        <p:txBody>
          <a:bodyPr lIns="0" tIns="0" rIns="0" bIns="0" rtlCol="0" anchor="t">
            <a:spAutoFit/>
          </a:bodyPr>
          <a:lstStyle/>
          <a:p>
            <a:pPr algn="ctr">
              <a:lnSpc>
                <a:spcPts val="4549"/>
              </a:lnSpc>
            </a:pPr>
            <a:r>
              <a:rPr lang="nl-NL" sz="3450" noProof="0" dirty="0">
                <a:solidFill>
                  <a:srgbClr val="242C42"/>
                </a:solidFill>
                <a:latin typeface="Glacial Indifference"/>
                <a:ea typeface="Glacial Indifference"/>
                <a:cs typeface="Glacial Indifference"/>
                <a:sym typeface="Glacial Indifference"/>
              </a:rPr>
              <a:t>Gebruik nu het werkblad om je eigen eufemisme-tredmolen te maken en ontdek hoe makkelijk dat </a:t>
            </a:r>
            <a:r>
              <a:rPr lang="nl-NL" sz="3450" dirty="0">
                <a:solidFill>
                  <a:srgbClr val="242C42"/>
                </a:solidFill>
                <a:latin typeface="Glacial Indifference"/>
                <a:ea typeface="Glacial Indifference"/>
                <a:cs typeface="Glacial Indifference"/>
                <a:sym typeface="Glacial Indifference"/>
              </a:rPr>
              <a:t>escaleert</a:t>
            </a:r>
            <a:r>
              <a:rPr lang="nl-NL" sz="3450" noProof="0" dirty="0">
                <a:solidFill>
                  <a:srgbClr val="242C42"/>
                </a:solidFill>
                <a:latin typeface="Glacial Indifference"/>
                <a:ea typeface="Glacial Indifference"/>
                <a:cs typeface="Glacial Indifference"/>
                <a:sym typeface="Glacial Indifference"/>
              </a:rPr>
              <a:t>. </a:t>
            </a:r>
          </a:p>
          <a:p>
            <a:pPr algn="ctr">
              <a:lnSpc>
                <a:spcPts val="4549"/>
              </a:lnSpc>
            </a:pPr>
            <a:endParaRPr lang="nl-NL" sz="3499" noProof="0" dirty="0">
              <a:solidFill>
                <a:srgbClr val="242C42"/>
              </a:solidFill>
              <a:latin typeface="Glacial Indifference"/>
              <a:ea typeface="Glacial Indifference"/>
              <a:cs typeface="Glacial Indifference"/>
              <a:sym typeface="Glacial Indifference"/>
            </a:endParaRPr>
          </a:p>
          <a:p>
            <a:pPr marL="0" lvl="0" indent="0" algn="ctr">
              <a:lnSpc>
                <a:spcPts val="4549"/>
              </a:lnSpc>
            </a:pPr>
            <a:r>
              <a:rPr lang="nl-NL" sz="3450" noProof="0" dirty="0">
                <a:solidFill>
                  <a:srgbClr val="242C42"/>
                </a:solidFill>
                <a:latin typeface="Glacial Indifference"/>
                <a:ea typeface="Glacial Indifference"/>
                <a:cs typeface="Glacial Indifference"/>
                <a:sym typeface="Glacial Indifference"/>
              </a:rPr>
              <a:t>Succes! </a:t>
            </a:r>
            <a:endParaRPr lang="nl-NL" sz="3450" noProof="0" dirty="0">
              <a:solidFill>
                <a:srgbClr val="242C42"/>
              </a:solidFill>
              <a:latin typeface="Glacial Indifference"/>
              <a:ea typeface="Glacial Indifference"/>
              <a:cs typeface="Glacial Indifference"/>
            </a:endParaRPr>
          </a:p>
        </p:txBody>
      </p:sp>
      <p:sp>
        <p:nvSpPr>
          <p:cNvPr id="14" name="Freeform 14"/>
          <p:cNvSpPr/>
          <p:nvPr/>
        </p:nvSpPr>
        <p:spPr>
          <a:xfrm rot="-890111" flipH="1">
            <a:off x="477024" y="4525808"/>
            <a:ext cx="2985100" cy="4114800"/>
          </a:xfrm>
          <a:custGeom>
            <a:avLst/>
            <a:gdLst/>
            <a:ahLst/>
            <a:cxnLst/>
            <a:rect l="l" t="t" r="r" b="b"/>
            <a:pathLst>
              <a:path w="2985100" h="4114800">
                <a:moveTo>
                  <a:pt x="2985100" y="0"/>
                </a:moveTo>
                <a:lnTo>
                  <a:pt x="0" y="0"/>
                </a:lnTo>
                <a:lnTo>
                  <a:pt x="0" y="4114800"/>
                </a:lnTo>
                <a:lnTo>
                  <a:pt x="2985100" y="4114800"/>
                </a:lnTo>
                <a:lnTo>
                  <a:pt x="298510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nl-NL" noProof="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6D2E7"/>
        </a:solidFill>
        <a:effectLst/>
      </p:bgPr>
    </p:bg>
    <p:spTree>
      <p:nvGrpSpPr>
        <p:cNvPr id="1" name=""/>
        <p:cNvGrpSpPr/>
        <p:nvPr/>
      </p:nvGrpSpPr>
      <p:grpSpPr>
        <a:xfrm>
          <a:off x="0" y="0"/>
          <a:ext cx="0" cy="0"/>
          <a:chOff x="0" y="0"/>
          <a:chExt cx="0" cy="0"/>
        </a:xfrm>
      </p:grpSpPr>
      <p:sp>
        <p:nvSpPr>
          <p:cNvPr id="2" name="TextBox 2"/>
          <p:cNvSpPr txBox="1"/>
          <p:nvPr/>
        </p:nvSpPr>
        <p:spPr>
          <a:xfrm>
            <a:off x="3479397" y="2589773"/>
            <a:ext cx="11329206" cy="2286000"/>
          </a:xfrm>
          <a:prstGeom prst="rect">
            <a:avLst/>
          </a:prstGeom>
        </p:spPr>
        <p:txBody>
          <a:bodyPr lIns="0" tIns="0" rIns="0" bIns="0" rtlCol="0" anchor="t">
            <a:spAutoFit/>
          </a:bodyPr>
          <a:lstStyle/>
          <a:p>
            <a:pPr marL="0" lvl="0" indent="0" algn="ctr">
              <a:lnSpc>
                <a:spcPts val="6000"/>
              </a:lnSpc>
              <a:spcBef>
                <a:spcPct val="0"/>
              </a:spcBef>
            </a:pPr>
            <a:r>
              <a:rPr lang="nl-NL" sz="5000" noProof="0" dirty="0">
                <a:solidFill>
                  <a:srgbClr val="832A50"/>
                </a:solidFill>
                <a:latin typeface="Ribeye"/>
                <a:ea typeface="Ribeye"/>
                <a:cs typeface="Ribeye"/>
                <a:sym typeface="Ribeye"/>
              </a:rPr>
              <a:t>Waarom zeggen we soms dat iemand 'heengegaan’ is in plaats van dat iemand 'dood’ is?</a:t>
            </a:r>
          </a:p>
        </p:txBody>
      </p:sp>
      <p:sp>
        <p:nvSpPr>
          <p:cNvPr id="3" name="Freeform 3"/>
          <p:cNvSpPr/>
          <p:nvPr/>
        </p:nvSpPr>
        <p:spPr>
          <a:xfrm>
            <a:off x="14746262" y="9116028"/>
            <a:ext cx="3116649" cy="832397"/>
          </a:xfrm>
          <a:custGeom>
            <a:avLst/>
            <a:gdLst/>
            <a:ahLst/>
            <a:cxnLst/>
            <a:rect l="l" t="t" r="r" b="b"/>
            <a:pathLst>
              <a:path w="3116649" h="832397">
                <a:moveTo>
                  <a:pt x="0" y="0"/>
                </a:moveTo>
                <a:lnTo>
                  <a:pt x="3116649" y="0"/>
                </a:lnTo>
                <a:lnTo>
                  <a:pt x="3116649" y="832397"/>
                </a:lnTo>
                <a:lnTo>
                  <a:pt x="0" y="832397"/>
                </a:lnTo>
                <a:lnTo>
                  <a:pt x="0" y="0"/>
                </a:lnTo>
                <a:close/>
              </a:path>
            </a:pathLst>
          </a:custGeom>
          <a:blipFill>
            <a:blip r:embed="rId3"/>
            <a:stretch>
              <a:fillRect/>
            </a:stretch>
          </a:blipFill>
        </p:spPr>
        <p:txBody>
          <a:bodyPr/>
          <a:lstStyle/>
          <a:p>
            <a:endParaRPr lang="nl-NL" noProof="0"/>
          </a:p>
        </p:txBody>
      </p:sp>
      <p:sp>
        <p:nvSpPr>
          <p:cNvPr id="5" name="TextBox 5"/>
          <p:cNvSpPr txBox="1"/>
          <p:nvPr/>
        </p:nvSpPr>
        <p:spPr>
          <a:xfrm>
            <a:off x="2642895" y="5921948"/>
            <a:ext cx="13002210" cy="1471557"/>
          </a:xfrm>
          <a:prstGeom prst="rect">
            <a:avLst/>
          </a:prstGeom>
        </p:spPr>
        <p:txBody>
          <a:bodyPr lIns="0" tIns="0" rIns="0" bIns="0" rtlCol="0" anchor="t">
            <a:spAutoFit/>
          </a:bodyPr>
          <a:lstStyle/>
          <a:p>
            <a:pPr marL="457200" lvl="0" indent="-457200" algn="ctr">
              <a:lnSpc>
                <a:spcPts val="3899"/>
              </a:lnSpc>
              <a:buFont typeface="Courier New" panose="02070309020205020404" pitchFamily="49" charset="0"/>
              <a:buChar char="o"/>
            </a:pPr>
            <a:r>
              <a:rPr lang="nl-NL" sz="2999" noProof="0" dirty="0">
                <a:solidFill>
                  <a:srgbClr val="242C42"/>
                </a:solidFill>
                <a:latin typeface="Glacial Indifference"/>
                <a:ea typeface="Glacial Indifference"/>
                <a:cs typeface="Glacial Indifference"/>
                <a:sym typeface="Glacial Indifference"/>
              </a:rPr>
              <a:t>Woorden hebben connotaties: gevoelswaardes en associaties </a:t>
            </a:r>
          </a:p>
          <a:p>
            <a:pPr marL="457200" lvl="0" indent="-457200" algn="ctr">
              <a:lnSpc>
                <a:spcPts val="3899"/>
              </a:lnSpc>
              <a:buFont typeface="Courier New" panose="02070309020205020404" pitchFamily="49" charset="0"/>
              <a:buChar char="o"/>
            </a:pPr>
            <a:r>
              <a:rPr lang="nl-NL" sz="2950" noProof="0" dirty="0">
                <a:solidFill>
                  <a:srgbClr val="242C42"/>
                </a:solidFill>
                <a:latin typeface="Glacial Indifference"/>
                <a:ea typeface="Glacial Indifference"/>
                <a:cs typeface="Glacial Indifference"/>
                <a:sym typeface="Glacial Indifference"/>
              </a:rPr>
              <a:t>‘dood’ </a:t>
            </a:r>
            <a:r>
              <a:rPr lang="nl-NL" sz="2950" dirty="0">
                <a:solidFill>
                  <a:srgbClr val="242C42"/>
                </a:solidFill>
                <a:latin typeface="Glacial Indifference"/>
                <a:ea typeface="Glacial Indifference"/>
                <a:cs typeface="Glacial Indifference"/>
                <a:sym typeface="Glacial Indifference"/>
              </a:rPr>
              <a:t>heeft een </a:t>
            </a:r>
            <a:r>
              <a:rPr lang="nl-NL" sz="2950" noProof="0" dirty="0">
                <a:solidFill>
                  <a:srgbClr val="242C42"/>
                </a:solidFill>
                <a:latin typeface="Glacial Indifference"/>
                <a:ea typeface="Glacial Indifference"/>
                <a:cs typeface="Glacial Indifference"/>
                <a:sym typeface="Glacial Indifference"/>
              </a:rPr>
              <a:t>negatieve gevoelswaarde; klinkt hard en confronterend </a:t>
            </a:r>
            <a:endParaRPr lang="nl-NL" sz="2950" noProof="0" dirty="0">
              <a:solidFill>
                <a:srgbClr val="242C42"/>
              </a:solidFill>
              <a:latin typeface="Glacial Indifference"/>
              <a:ea typeface="Glacial Indifference"/>
              <a:cs typeface="Glacial Indifference"/>
            </a:endParaRPr>
          </a:p>
          <a:p>
            <a:pPr marL="457200" lvl="0" indent="-457200" algn="ctr">
              <a:lnSpc>
                <a:spcPts val="3899"/>
              </a:lnSpc>
              <a:buFont typeface="Courier New" panose="02070309020205020404" pitchFamily="49" charset="0"/>
              <a:buChar char="o"/>
            </a:pPr>
            <a:r>
              <a:rPr lang="nl-NL" sz="2999" noProof="0" dirty="0">
                <a:solidFill>
                  <a:srgbClr val="242C42"/>
                </a:solidFill>
                <a:latin typeface="Glacial Indifference"/>
                <a:ea typeface="Glacial Indifference"/>
                <a:cs typeface="Glacial Indifference"/>
                <a:sym typeface="Glacial Indifference"/>
              </a:rPr>
              <a:t>‘heengegaan’ klinkt zachter en vriendelijker</a:t>
            </a:r>
          </a:p>
        </p:txBody>
      </p:sp>
      <p:pic>
        <p:nvPicPr>
          <p:cNvPr id="10" name="Picture 9">
            <a:extLst>
              <a:ext uri="{FF2B5EF4-FFF2-40B4-BE49-F238E27FC236}">
                <a16:creationId xmlns:a16="http://schemas.microsoft.com/office/drawing/2014/main" id="{0965D1C3-7180-076B-A457-1A3D1D3D8815}"/>
              </a:ext>
            </a:extLst>
          </p:cNvPr>
          <p:cNvPicPr>
            <a:picLocks noChangeAspect="1"/>
          </p:cNvPicPr>
          <p:nvPr/>
        </p:nvPicPr>
        <p:blipFill>
          <a:blip r:embed="rId4"/>
          <a:stretch>
            <a:fillRect/>
          </a:stretch>
        </p:blipFill>
        <p:spPr>
          <a:xfrm rot="21255252">
            <a:off x="970981" y="1870960"/>
            <a:ext cx="2362530" cy="3667637"/>
          </a:xfrm>
          <a:prstGeom prst="rect">
            <a:avLst/>
          </a:prstGeom>
        </p:spPr>
      </p:pic>
      <p:pic>
        <p:nvPicPr>
          <p:cNvPr id="14" name="Picture 13">
            <a:extLst>
              <a:ext uri="{FF2B5EF4-FFF2-40B4-BE49-F238E27FC236}">
                <a16:creationId xmlns:a16="http://schemas.microsoft.com/office/drawing/2014/main" id="{7AC0F327-81B2-B683-7156-3FB1CCDA81E6}"/>
              </a:ext>
            </a:extLst>
          </p:cNvPr>
          <p:cNvPicPr>
            <a:picLocks noChangeAspect="1"/>
          </p:cNvPicPr>
          <p:nvPr/>
        </p:nvPicPr>
        <p:blipFill>
          <a:blip r:embed="rId4"/>
          <a:stretch>
            <a:fillRect/>
          </a:stretch>
        </p:blipFill>
        <p:spPr>
          <a:xfrm rot="21255252">
            <a:off x="14761554" y="1926085"/>
            <a:ext cx="2362530" cy="366763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6ECF6"/>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AC2ADD4F-0533-029B-7CED-C40B1F86680D}"/>
              </a:ext>
            </a:extLst>
          </p:cNvPr>
          <p:cNvPicPr>
            <a:picLocks noChangeAspect="1"/>
          </p:cNvPicPr>
          <p:nvPr/>
        </p:nvPicPr>
        <p:blipFill>
          <a:blip r:embed="rId3"/>
          <a:srcRect l="6996" t="3407"/>
          <a:stretch>
            <a:fillRect/>
          </a:stretch>
        </p:blipFill>
        <p:spPr>
          <a:xfrm>
            <a:off x="8833855" y="2524657"/>
            <a:ext cx="9454141" cy="6834335"/>
          </a:xfrm>
          <a:prstGeom prst="rect">
            <a:avLst/>
          </a:prstGeom>
        </p:spPr>
      </p:pic>
      <p:sp>
        <p:nvSpPr>
          <p:cNvPr id="2" name="TextBox 2"/>
          <p:cNvSpPr txBox="1"/>
          <p:nvPr/>
        </p:nvSpPr>
        <p:spPr>
          <a:xfrm>
            <a:off x="735503" y="2874225"/>
            <a:ext cx="8408495" cy="3827971"/>
          </a:xfrm>
          <a:prstGeom prst="rect">
            <a:avLst/>
          </a:prstGeom>
        </p:spPr>
        <p:txBody>
          <a:bodyPr wrap="square" lIns="0" tIns="0" rIns="0" bIns="0" rtlCol="0" anchor="t">
            <a:spAutoFit/>
          </a:bodyPr>
          <a:lstStyle/>
          <a:p>
            <a:pPr marL="0" lvl="0" indent="0" algn="l">
              <a:lnSpc>
                <a:spcPts val="4290"/>
              </a:lnSpc>
            </a:pPr>
            <a:r>
              <a:rPr lang="nl-NL" sz="3300" noProof="0" dirty="0">
                <a:solidFill>
                  <a:srgbClr val="242C42"/>
                </a:solidFill>
                <a:latin typeface="Glacial Indifference"/>
                <a:ea typeface="Glacial Indifference"/>
                <a:cs typeface="Glacial Indifference"/>
                <a:sym typeface="Glacial Indifference"/>
              </a:rPr>
              <a:t>Een </a:t>
            </a:r>
            <a:r>
              <a:rPr lang="nl-NL" sz="3300" b="1" noProof="0" dirty="0">
                <a:solidFill>
                  <a:srgbClr val="242C42"/>
                </a:solidFill>
                <a:latin typeface="Glacial Indifference Bold"/>
                <a:ea typeface="Glacial Indifference Bold"/>
                <a:cs typeface="Glacial Indifference Bold"/>
                <a:sym typeface="Glacial Indifference Bold"/>
              </a:rPr>
              <a:t>eufemisme </a:t>
            </a:r>
            <a:r>
              <a:rPr lang="nl-NL" sz="3300" noProof="0" dirty="0">
                <a:solidFill>
                  <a:srgbClr val="242C42"/>
                </a:solidFill>
                <a:latin typeface="Glacial Indifference"/>
                <a:ea typeface="Glacial Indifference"/>
                <a:cs typeface="Glacial Indifference"/>
                <a:sym typeface="Glacial Indifference"/>
              </a:rPr>
              <a:t>is een stijlfiguur waarbij iets mooier of zachter wordt voorgesteld dan het in werkelijkheid is. </a:t>
            </a:r>
          </a:p>
          <a:p>
            <a:pPr marL="0" lvl="0" indent="0" algn="l">
              <a:lnSpc>
                <a:spcPts val="4290"/>
              </a:lnSpc>
            </a:pPr>
            <a:endParaRPr lang="nl-NL" sz="3300" noProof="0" dirty="0">
              <a:solidFill>
                <a:srgbClr val="242C42"/>
              </a:solidFill>
              <a:latin typeface="Glacial Indifference"/>
              <a:ea typeface="Glacial Indifference"/>
              <a:cs typeface="Glacial Indifference"/>
              <a:sym typeface="Glacial Indifference"/>
            </a:endParaRPr>
          </a:p>
          <a:p>
            <a:pPr marL="0" lvl="0" indent="0" algn="l">
              <a:lnSpc>
                <a:spcPts val="4290"/>
              </a:lnSpc>
            </a:pPr>
            <a:r>
              <a:rPr lang="nl-NL" sz="3300" dirty="0">
                <a:solidFill>
                  <a:srgbClr val="242C42"/>
                </a:solidFill>
                <a:latin typeface="Glacial Indifference"/>
                <a:ea typeface="Glacial Indifference"/>
                <a:cs typeface="Glacial Indifference"/>
                <a:sym typeface="Glacial Indifference"/>
              </a:rPr>
              <a:t>Eufemismen worden </a:t>
            </a:r>
            <a:r>
              <a:rPr lang="nl-NL" sz="3300" noProof="0" dirty="0">
                <a:solidFill>
                  <a:srgbClr val="242C42"/>
                </a:solidFill>
                <a:latin typeface="Glacial Indifference"/>
                <a:ea typeface="Glacial Indifference"/>
                <a:cs typeface="Glacial Indifference"/>
                <a:sym typeface="Glacial Indifference"/>
              </a:rPr>
              <a:t>vooral gebruikt bij onderwerpen die taboe zijn, of waar mensen liever niet direct over praten. </a:t>
            </a:r>
          </a:p>
        </p:txBody>
      </p:sp>
      <p:sp>
        <p:nvSpPr>
          <p:cNvPr id="6" name="TextBox 6"/>
          <p:cNvSpPr txBox="1"/>
          <p:nvPr/>
        </p:nvSpPr>
        <p:spPr>
          <a:xfrm>
            <a:off x="622571" y="1153057"/>
            <a:ext cx="7605899" cy="1371600"/>
          </a:xfrm>
          <a:prstGeom prst="rect">
            <a:avLst/>
          </a:prstGeom>
        </p:spPr>
        <p:txBody>
          <a:bodyPr lIns="0" tIns="0" rIns="0" bIns="0" rtlCol="0" anchor="t">
            <a:spAutoFit/>
          </a:bodyPr>
          <a:lstStyle/>
          <a:p>
            <a:pPr lvl="0">
              <a:lnSpc>
                <a:spcPts val="10800"/>
              </a:lnSpc>
              <a:spcBef>
                <a:spcPct val="0"/>
              </a:spcBef>
            </a:pPr>
            <a:r>
              <a:rPr lang="nl-NL" sz="9000" dirty="0">
                <a:solidFill>
                  <a:srgbClr val="832A50"/>
                </a:solidFill>
                <a:latin typeface="Ribeye"/>
                <a:ea typeface="Ribeye"/>
                <a:cs typeface="Ribeye"/>
                <a:sym typeface="Ribeye"/>
              </a:rPr>
              <a:t>Eufemisme</a:t>
            </a:r>
            <a:endParaRPr lang="nl-NL" sz="9000" noProof="0" dirty="0">
              <a:solidFill>
                <a:schemeClr val="tx2"/>
              </a:solidFill>
              <a:latin typeface="Ribeye"/>
              <a:ea typeface="Ribeye"/>
              <a:cs typeface="Ribeye"/>
              <a:sym typeface="Ribeye"/>
            </a:endParaRPr>
          </a:p>
        </p:txBody>
      </p:sp>
      <p:sp>
        <p:nvSpPr>
          <p:cNvPr id="7" name="Freeform 7"/>
          <p:cNvSpPr/>
          <p:nvPr/>
        </p:nvSpPr>
        <p:spPr>
          <a:xfrm>
            <a:off x="14746262" y="9116028"/>
            <a:ext cx="3116649" cy="832397"/>
          </a:xfrm>
          <a:custGeom>
            <a:avLst/>
            <a:gdLst/>
            <a:ahLst/>
            <a:cxnLst/>
            <a:rect l="l" t="t" r="r" b="b"/>
            <a:pathLst>
              <a:path w="3116649" h="832397">
                <a:moveTo>
                  <a:pt x="0" y="0"/>
                </a:moveTo>
                <a:lnTo>
                  <a:pt x="3116649" y="0"/>
                </a:lnTo>
                <a:lnTo>
                  <a:pt x="3116649" y="832397"/>
                </a:lnTo>
                <a:lnTo>
                  <a:pt x="0" y="832397"/>
                </a:lnTo>
                <a:lnTo>
                  <a:pt x="0" y="0"/>
                </a:lnTo>
                <a:close/>
              </a:path>
            </a:pathLst>
          </a:custGeom>
          <a:blipFill>
            <a:blip r:embed="rId4"/>
            <a:stretch>
              <a:fillRect/>
            </a:stretch>
          </a:blipFill>
        </p:spPr>
        <p:txBody>
          <a:bodyPr/>
          <a:lstStyle/>
          <a:p>
            <a:endParaRPr lang="nl-NL" noProof="0"/>
          </a:p>
        </p:txBody>
      </p:sp>
      <p:grpSp>
        <p:nvGrpSpPr>
          <p:cNvPr id="8" name="Group 8"/>
          <p:cNvGrpSpPr/>
          <p:nvPr/>
        </p:nvGrpSpPr>
        <p:grpSpPr>
          <a:xfrm>
            <a:off x="0" y="9948425"/>
            <a:ext cx="18288000" cy="338575"/>
            <a:chOff x="0" y="0"/>
            <a:chExt cx="4816593" cy="89172"/>
          </a:xfrm>
        </p:grpSpPr>
        <p:sp>
          <p:nvSpPr>
            <p:cNvPr id="9" name="Freeform 9"/>
            <p:cNvSpPr/>
            <p:nvPr/>
          </p:nvSpPr>
          <p:spPr>
            <a:xfrm>
              <a:off x="0" y="0"/>
              <a:ext cx="4816592" cy="89172"/>
            </a:xfrm>
            <a:custGeom>
              <a:avLst/>
              <a:gdLst/>
              <a:ahLst/>
              <a:cxnLst/>
              <a:rect l="l" t="t" r="r" b="b"/>
              <a:pathLst>
                <a:path w="4816592" h="89172">
                  <a:moveTo>
                    <a:pt x="0" y="0"/>
                  </a:moveTo>
                  <a:lnTo>
                    <a:pt x="4816592" y="0"/>
                  </a:lnTo>
                  <a:lnTo>
                    <a:pt x="4816592" y="89172"/>
                  </a:lnTo>
                  <a:lnTo>
                    <a:pt x="0" y="89172"/>
                  </a:lnTo>
                  <a:close/>
                </a:path>
              </a:pathLst>
            </a:custGeom>
            <a:solidFill>
              <a:srgbClr val="832A50"/>
            </a:solidFill>
          </p:spPr>
          <p:txBody>
            <a:bodyPr/>
            <a:lstStyle/>
            <a:p>
              <a:endParaRPr lang="nl-NL" noProof="0"/>
            </a:p>
          </p:txBody>
        </p:sp>
        <p:sp>
          <p:nvSpPr>
            <p:cNvPr id="10" name="TextBox 10"/>
            <p:cNvSpPr txBox="1"/>
            <p:nvPr/>
          </p:nvSpPr>
          <p:spPr>
            <a:xfrm>
              <a:off x="0" y="-38100"/>
              <a:ext cx="4816593" cy="127272"/>
            </a:xfrm>
            <a:prstGeom prst="rect">
              <a:avLst/>
            </a:prstGeom>
          </p:spPr>
          <p:txBody>
            <a:bodyPr lIns="50800" tIns="50800" rIns="50800" bIns="50800" rtlCol="0" anchor="ctr"/>
            <a:lstStyle/>
            <a:p>
              <a:pPr algn="ctr">
                <a:lnSpc>
                  <a:spcPts val="2659"/>
                </a:lnSpc>
                <a:spcBef>
                  <a:spcPct val="0"/>
                </a:spcBef>
              </a:pPr>
              <a:endParaRPr lang="nl-NL" noProof="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6D2E7"/>
        </a:solidFill>
        <a:effectLst/>
      </p:bgPr>
    </p:bg>
    <p:spTree>
      <p:nvGrpSpPr>
        <p:cNvPr id="1" name=""/>
        <p:cNvGrpSpPr/>
        <p:nvPr/>
      </p:nvGrpSpPr>
      <p:grpSpPr>
        <a:xfrm>
          <a:off x="0" y="0"/>
          <a:ext cx="0" cy="0"/>
          <a:chOff x="0" y="0"/>
          <a:chExt cx="0" cy="0"/>
        </a:xfrm>
      </p:grpSpPr>
      <p:sp>
        <p:nvSpPr>
          <p:cNvPr id="2" name="Freeform 2"/>
          <p:cNvSpPr/>
          <p:nvPr/>
        </p:nvSpPr>
        <p:spPr>
          <a:xfrm>
            <a:off x="14746262" y="9116028"/>
            <a:ext cx="3116649" cy="832397"/>
          </a:xfrm>
          <a:custGeom>
            <a:avLst/>
            <a:gdLst/>
            <a:ahLst/>
            <a:cxnLst/>
            <a:rect l="l" t="t" r="r" b="b"/>
            <a:pathLst>
              <a:path w="3116649" h="832397">
                <a:moveTo>
                  <a:pt x="0" y="0"/>
                </a:moveTo>
                <a:lnTo>
                  <a:pt x="3116649" y="0"/>
                </a:lnTo>
                <a:lnTo>
                  <a:pt x="3116649" y="832397"/>
                </a:lnTo>
                <a:lnTo>
                  <a:pt x="0" y="832397"/>
                </a:lnTo>
                <a:lnTo>
                  <a:pt x="0" y="0"/>
                </a:lnTo>
                <a:close/>
              </a:path>
            </a:pathLst>
          </a:custGeom>
          <a:blipFill>
            <a:blip r:embed="rId3"/>
            <a:stretch>
              <a:fillRect/>
            </a:stretch>
          </a:blipFill>
        </p:spPr>
        <p:txBody>
          <a:bodyPr/>
          <a:lstStyle/>
          <a:p>
            <a:endParaRPr lang="nl-NL" noProof="0"/>
          </a:p>
        </p:txBody>
      </p:sp>
      <p:sp>
        <p:nvSpPr>
          <p:cNvPr id="3" name="Freeform 3"/>
          <p:cNvSpPr/>
          <p:nvPr/>
        </p:nvSpPr>
        <p:spPr>
          <a:xfrm>
            <a:off x="1884955" y="4000500"/>
            <a:ext cx="4407099" cy="1925791"/>
          </a:xfrm>
          <a:custGeom>
            <a:avLst/>
            <a:gdLst/>
            <a:ahLst/>
            <a:cxnLst/>
            <a:rect l="l" t="t" r="r" b="b"/>
            <a:pathLst>
              <a:path w="4407099" h="1925791">
                <a:moveTo>
                  <a:pt x="0" y="0"/>
                </a:moveTo>
                <a:lnTo>
                  <a:pt x="4407099" y="0"/>
                </a:lnTo>
                <a:lnTo>
                  <a:pt x="4407099" y="1925791"/>
                </a:lnTo>
                <a:lnTo>
                  <a:pt x="0" y="1925791"/>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nl-NL" noProof="0"/>
          </a:p>
        </p:txBody>
      </p:sp>
      <p:sp>
        <p:nvSpPr>
          <p:cNvPr id="4" name="TextBox 4"/>
          <p:cNvSpPr txBox="1"/>
          <p:nvPr/>
        </p:nvSpPr>
        <p:spPr>
          <a:xfrm>
            <a:off x="7095629" y="4758779"/>
            <a:ext cx="9669568" cy="769441"/>
          </a:xfrm>
          <a:prstGeom prst="rect">
            <a:avLst/>
          </a:prstGeom>
        </p:spPr>
        <p:txBody>
          <a:bodyPr wrap="square" lIns="0" tIns="0" rIns="0" bIns="0" rtlCol="0" anchor="t">
            <a:spAutoFit/>
          </a:bodyPr>
          <a:lstStyle/>
          <a:p>
            <a:pPr algn="just">
              <a:lnSpc>
                <a:spcPts val="6000"/>
              </a:lnSpc>
            </a:pPr>
            <a:r>
              <a:rPr lang="nl-NL" sz="5000" noProof="0">
                <a:solidFill>
                  <a:srgbClr val="832A50"/>
                </a:solidFill>
                <a:latin typeface="Ribeye"/>
                <a:ea typeface="Ribeye"/>
                <a:cs typeface="Ribeye"/>
                <a:sym typeface="Ribeye"/>
              </a:rPr>
              <a:t>Tussen twee banen in zitten</a:t>
            </a:r>
          </a:p>
        </p:txBody>
      </p:sp>
      <p:sp>
        <p:nvSpPr>
          <p:cNvPr id="5" name="TextBox 5"/>
          <p:cNvSpPr txBox="1"/>
          <p:nvPr/>
        </p:nvSpPr>
        <p:spPr>
          <a:xfrm>
            <a:off x="3611954" y="1410561"/>
            <a:ext cx="11064092" cy="1371600"/>
          </a:xfrm>
          <a:prstGeom prst="rect">
            <a:avLst/>
          </a:prstGeom>
        </p:spPr>
        <p:txBody>
          <a:bodyPr lIns="0" tIns="0" rIns="0" bIns="0" rtlCol="0" anchor="t">
            <a:spAutoFit/>
          </a:bodyPr>
          <a:lstStyle/>
          <a:p>
            <a:pPr marL="0" lvl="0" indent="0" algn="ctr">
              <a:lnSpc>
                <a:spcPts val="10800"/>
              </a:lnSpc>
              <a:spcBef>
                <a:spcPct val="0"/>
              </a:spcBef>
            </a:pPr>
            <a:r>
              <a:rPr lang="nl-NL" sz="9000" noProof="0">
                <a:solidFill>
                  <a:srgbClr val="000000"/>
                </a:solidFill>
                <a:latin typeface="Ribeye"/>
                <a:ea typeface="Ribeye"/>
                <a:cs typeface="Ribeye"/>
                <a:sym typeface="Ribeye"/>
              </a:rPr>
              <a:t>Werkloos zijn</a:t>
            </a:r>
          </a:p>
        </p:txBody>
      </p:sp>
      <p:sp>
        <p:nvSpPr>
          <p:cNvPr id="6" name="TextBox 6"/>
          <p:cNvSpPr txBox="1"/>
          <p:nvPr/>
        </p:nvSpPr>
        <p:spPr>
          <a:xfrm>
            <a:off x="5472162" y="2001111"/>
            <a:ext cx="7343676" cy="887095"/>
          </a:xfrm>
          <a:prstGeom prst="rect">
            <a:avLst/>
          </a:prstGeom>
        </p:spPr>
        <p:txBody>
          <a:bodyPr lIns="0" tIns="0" rIns="0" bIns="0" rtlCol="0" anchor="t">
            <a:spAutoFit/>
          </a:bodyPr>
          <a:lstStyle/>
          <a:p>
            <a:pPr algn="ctr">
              <a:lnSpc>
                <a:spcPts val="7279"/>
              </a:lnSpc>
            </a:pPr>
            <a:r>
              <a:rPr lang="nl-NL" sz="5199" b="1" noProof="0">
                <a:solidFill>
                  <a:srgbClr val="E52687"/>
                </a:solidFill>
                <a:latin typeface="Open Sans Bold"/>
                <a:ea typeface="Open Sans Bold"/>
                <a:cs typeface="Open Sans Bold"/>
                <a:sym typeface="Open Sans Bold"/>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6D2E7"/>
        </a:solidFill>
        <a:effectLst/>
      </p:bgPr>
    </p:bg>
    <p:spTree>
      <p:nvGrpSpPr>
        <p:cNvPr id="1" name=""/>
        <p:cNvGrpSpPr/>
        <p:nvPr/>
      </p:nvGrpSpPr>
      <p:grpSpPr>
        <a:xfrm>
          <a:off x="0" y="0"/>
          <a:ext cx="0" cy="0"/>
          <a:chOff x="0" y="0"/>
          <a:chExt cx="0" cy="0"/>
        </a:xfrm>
      </p:grpSpPr>
      <p:sp>
        <p:nvSpPr>
          <p:cNvPr id="2" name="Freeform 2"/>
          <p:cNvSpPr/>
          <p:nvPr/>
        </p:nvSpPr>
        <p:spPr>
          <a:xfrm>
            <a:off x="14746262" y="9116028"/>
            <a:ext cx="3116649" cy="832397"/>
          </a:xfrm>
          <a:custGeom>
            <a:avLst/>
            <a:gdLst/>
            <a:ahLst/>
            <a:cxnLst/>
            <a:rect l="l" t="t" r="r" b="b"/>
            <a:pathLst>
              <a:path w="3116649" h="832397">
                <a:moveTo>
                  <a:pt x="0" y="0"/>
                </a:moveTo>
                <a:lnTo>
                  <a:pt x="3116649" y="0"/>
                </a:lnTo>
                <a:lnTo>
                  <a:pt x="3116649" y="832397"/>
                </a:lnTo>
                <a:lnTo>
                  <a:pt x="0" y="832397"/>
                </a:lnTo>
                <a:lnTo>
                  <a:pt x="0" y="0"/>
                </a:lnTo>
                <a:close/>
              </a:path>
            </a:pathLst>
          </a:custGeom>
          <a:blipFill>
            <a:blip r:embed="rId2"/>
            <a:stretch>
              <a:fillRect/>
            </a:stretch>
          </a:blipFill>
        </p:spPr>
        <p:txBody>
          <a:bodyPr/>
          <a:lstStyle/>
          <a:p>
            <a:endParaRPr lang="nl-NL" noProof="0"/>
          </a:p>
        </p:txBody>
      </p:sp>
      <p:sp>
        <p:nvSpPr>
          <p:cNvPr id="3" name="Freeform 3"/>
          <p:cNvSpPr/>
          <p:nvPr/>
        </p:nvSpPr>
        <p:spPr>
          <a:xfrm>
            <a:off x="2700435" y="4000500"/>
            <a:ext cx="4407099" cy="1925791"/>
          </a:xfrm>
          <a:custGeom>
            <a:avLst/>
            <a:gdLst/>
            <a:ahLst/>
            <a:cxnLst/>
            <a:rect l="l" t="t" r="r" b="b"/>
            <a:pathLst>
              <a:path w="4407099" h="1925791">
                <a:moveTo>
                  <a:pt x="0" y="0"/>
                </a:moveTo>
                <a:lnTo>
                  <a:pt x="4407099" y="0"/>
                </a:lnTo>
                <a:lnTo>
                  <a:pt x="4407099" y="1925791"/>
                </a:lnTo>
                <a:lnTo>
                  <a:pt x="0" y="192579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nl-NL" noProof="0"/>
          </a:p>
        </p:txBody>
      </p:sp>
      <p:sp>
        <p:nvSpPr>
          <p:cNvPr id="4" name="TextBox 4"/>
          <p:cNvSpPr txBox="1"/>
          <p:nvPr/>
        </p:nvSpPr>
        <p:spPr>
          <a:xfrm>
            <a:off x="8050343" y="4572871"/>
            <a:ext cx="9208957" cy="790575"/>
          </a:xfrm>
          <a:prstGeom prst="rect">
            <a:avLst/>
          </a:prstGeom>
        </p:spPr>
        <p:txBody>
          <a:bodyPr lIns="0" tIns="0" rIns="0" bIns="0" rtlCol="0" anchor="t">
            <a:spAutoFit/>
          </a:bodyPr>
          <a:lstStyle/>
          <a:p>
            <a:pPr algn="ctr">
              <a:lnSpc>
                <a:spcPts val="6360"/>
              </a:lnSpc>
            </a:pPr>
            <a:r>
              <a:rPr lang="nl-NL" sz="5300" noProof="0">
                <a:solidFill>
                  <a:srgbClr val="832A50"/>
                </a:solidFill>
                <a:latin typeface="Ribeye"/>
                <a:ea typeface="Ribeye"/>
                <a:cs typeface="Ribeye"/>
                <a:sym typeface="Ribeye"/>
              </a:rPr>
              <a:t>Extra reistijd</a:t>
            </a:r>
          </a:p>
        </p:txBody>
      </p:sp>
      <p:sp>
        <p:nvSpPr>
          <p:cNvPr id="5" name="TextBox 5"/>
          <p:cNvSpPr txBox="1"/>
          <p:nvPr/>
        </p:nvSpPr>
        <p:spPr>
          <a:xfrm>
            <a:off x="3611954" y="1410561"/>
            <a:ext cx="11064092" cy="1371600"/>
          </a:xfrm>
          <a:prstGeom prst="rect">
            <a:avLst/>
          </a:prstGeom>
        </p:spPr>
        <p:txBody>
          <a:bodyPr lIns="0" tIns="0" rIns="0" bIns="0" rtlCol="0" anchor="t">
            <a:spAutoFit/>
          </a:bodyPr>
          <a:lstStyle/>
          <a:p>
            <a:pPr marL="0" lvl="0" indent="0" algn="ctr">
              <a:lnSpc>
                <a:spcPts val="10800"/>
              </a:lnSpc>
              <a:spcBef>
                <a:spcPct val="0"/>
              </a:spcBef>
            </a:pPr>
            <a:r>
              <a:rPr lang="nl-NL" sz="9000" noProof="0">
                <a:solidFill>
                  <a:srgbClr val="000000"/>
                </a:solidFill>
                <a:latin typeface="Ribeye"/>
                <a:ea typeface="Ribeye"/>
                <a:cs typeface="Ribeye"/>
                <a:sym typeface="Ribeye"/>
              </a:rPr>
              <a:t>Vertraging</a:t>
            </a:r>
          </a:p>
        </p:txBody>
      </p:sp>
      <p:sp>
        <p:nvSpPr>
          <p:cNvPr id="6" name="TextBox 6"/>
          <p:cNvSpPr txBox="1"/>
          <p:nvPr/>
        </p:nvSpPr>
        <p:spPr>
          <a:xfrm>
            <a:off x="5472162" y="2001111"/>
            <a:ext cx="7343676" cy="887095"/>
          </a:xfrm>
          <a:prstGeom prst="rect">
            <a:avLst/>
          </a:prstGeom>
        </p:spPr>
        <p:txBody>
          <a:bodyPr lIns="0" tIns="0" rIns="0" bIns="0" rtlCol="0" anchor="t">
            <a:spAutoFit/>
          </a:bodyPr>
          <a:lstStyle/>
          <a:p>
            <a:pPr algn="ctr">
              <a:lnSpc>
                <a:spcPts val="7279"/>
              </a:lnSpc>
            </a:pPr>
            <a:r>
              <a:rPr lang="nl-NL" sz="5199" b="1" noProof="0">
                <a:solidFill>
                  <a:srgbClr val="E52687"/>
                </a:solidFill>
                <a:latin typeface="Open Sans Bold"/>
                <a:ea typeface="Open Sans Bold"/>
                <a:cs typeface="Open Sans Bold"/>
                <a:sym typeface="Open Sans Bold"/>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6D2E7"/>
        </a:solidFill>
        <a:effectLst/>
      </p:bgPr>
    </p:bg>
    <p:spTree>
      <p:nvGrpSpPr>
        <p:cNvPr id="1" name=""/>
        <p:cNvGrpSpPr/>
        <p:nvPr/>
      </p:nvGrpSpPr>
      <p:grpSpPr>
        <a:xfrm>
          <a:off x="0" y="0"/>
          <a:ext cx="0" cy="0"/>
          <a:chOff x="0" y="0"/>
          <a:chExt cx="0" cy="0"/>
        </a:xfrm>
      </p:grpSpPr>
      <p:sp>
        <p:nvSpPr>
          <p:cNvPr id="2" name="Freeform 2"/>
          <p:cNvSpPr/>
          <p:nvPr/>
        </p:nvSpPr>
        <p:spPr>
          <a:xfrm>
            <a:off x="14746262" y="9116028"/>
            <a:ext cx="3116649" cy="832397"/>
          </a:xfrm>
          <a:custGeom>
            <a:avLst/>
            <a:gdLst/>
            <a:ahLst/>
            <a:cxnLst/>
            <a:rect l="l" t="t" r="r" b="b"/>
            <a:pathLst>
              <a:path w="3116649" h="832397">
                <a:moveTo>
                  <a:pt x="0" y="0"/>
                </a:moveTo>
                <a:lnTo>
                  <a:pt x="3116649" y="0"/>
                </a:lnTo>
                <a:lnTo>
                  <a:pt x="3116649" y="832397"/>
                </a:lnTo>
                <a:lnTo>
                  <a:pt x="0" y="832397"/>
                </a:lnTo>
                <a:lnTo>
                  <a:pt x="0" y="0"/>
                </a:lnTo>
                <a:close/>
              </a:path>
            </a:pathLst>
          </a:custGeom>
          <a:blipFill>
            <a:blip r:embed="rId2"/>
            <a:stretch>
              <a:fillRect/>
            </a:stretch>
          </a:blipFill>
        </p:spPr>
        <p:txBody>
          <a:bodyPr/>
          <a:lstStyle/>
          <a:p>
            <a:endParaRPr lang="nl-NL" noProof="0"/>
          </a:p>
        </p:txBody>
      </p:sp>
      <p:sp>
        <p:nvSpPr>
          <p:cNvPr id="3" name="Freeform 3"/>
          <p:cNvSpPr/>
          <p:nvPr/>
        </p:nvSpPr>
        <p:spPr>
          <a:xfrm>
            <a:off x="2700435" y="4000500"/>
            <a:ext cx="4407099" cy="1925791"/>
          </a:xfrm>
          <a:custGeom>
            <a:avLst/>
            <a:gdLst/>
            <a:ahLst/>
            <a:cxnLst/>
            <a:rect l="l" t="t" r="r" b="b"/>
            <a:pathLst>
              <a:path w="4407099" h="1925791">
                <a:moveTo>
                  <a:pt x="0" y="0"/>
                </a:moveTo>
                <a:lnTo>
                  <a:pt x="4407099" y="0"/>
                </a:lnTo>
                <a:lnTo>
                  <a:pt x="4407099" y="1925791"/>
                </a:lnTo>
                <a:lnTo>
                  <a:pt x="0" y="192579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nl-NL" noProof="0"/>
          </a:p>
        </p:txBody>
      </p:sp>
      <p:sp>
        <p:nvSpPr>
          <p:cNvPr id="4" name="TextBox 4"/>
          <p:cNvSpPr txBox="1"/>
          <p:nvPr/>
        </p:nvSpPr>
        <p:spPr>
          <a:xfrm>
            <a:off x="8050343" y="4572871"/>
            <a:ext cx="9208957" cy="790575"/>
          </a:xfrm>
          <a:prstGeom prst="rect">
            <a:avLst/>
          </a:prstGeom>
        </p:spPr>
        <p:txBody>
          <a:bodyPr lIns="0" tIns="0" rIns="0" bIns="0" rtlCol="0" anchor="t">
            <a:spAutoFit/>
          </a:bodyPr>
          <a:lstStyle/>
          <a:p>
            <a:pPr algn="ctr">
              <a:lnSpc>
                <a:spcPts val="6360"/>
              </a:lnSpc>
            </a:pPr>
            <a:r>
              <a:rPr lang="nl-NL" sz="5300" noProof="0">
                <a:solidFill>
                  <a:srgbClr val="832A50"/>
                </a:solidFill>
                <a:latin typeface="Ribeye"/>
                <a:ea typeface="Ribeye"/>
                <a:cs typeface="Ribeye"/>
                <a:sym typeface="Ribeye"/>
              </a:rPr>
              <a:t>Prijsaanpassing</a:t>
            </a:r>
          </a:p>
        </p:txBody>
      </p:sp>
      <p:sp>
        <p:nvSpPr>
          <p:cNvPr id="5" name="TextBox 5"/>
          <p:cNvSpPr txBox="1"/>
          <p:nvPr/>
        </p:nvSpPr>
        <p:spPr>
          <a:xfrm>
            <a:off x="3611954" y="1410561"/>
            <a:ext cx="11064092" cy="1371600"/>
          </a:xfrm>
          <a:prstGeom prst="rect">
            <a:avLst/>
          </a:prstGeom>
        </p:spPr>
        <p:txBody>
          <a:bodyPr lIns="0" tIns="0" rIns="0" bIns="0" rtlCol="0" anchor="t">
            <a:spAutoFit/>
          </a:bodyPr>
          <a:lstStyle/>
          <a:p>
            <a:pPr marL="0" lvl="0" indent="0" algn="ctr">
              <a:lnSpc>
                <a:spcPts val="10800"/>
              </a:lnSpc>
              <a:spcBef>
                <a:spcPct val="0"/>
              </a:spcBef>
            </a:pPr>
            <a:r>
              <a:rPr lang="nl-NL" sz="9000" noProof="0">
                <a:solidFill>
                  <a:srgbClr val="000000"/>
                </a:solidFill>
                <a:latin typeface="Ribeye"/>
                <a:ea typeface="Ribeye"/>
                <a:cs typeface="Ribeye"/>
                <a:sym typeface="Ribeye"/>
              </a:rPr>
              <a:t>Prijsverhoging</a:t>
            </a:r>
          </a:p>
        </p:txBody>
      </p:sp>
      <p:sp>
        <p:nvSpPr>
          <p:cNvPr id="6" name="TextBox 6"/>
          <p:cNvSpPr txBox="1"/>
          <p:nvPr/>
        </p:nvSpPr>
        <p:spPr>
          <a:xfrm>
            <a:off x="5472162" y="2001111"/>
            <a:ext cx="7343676" cy="887095"/>
          </a:xfrm>
          <a:prstGeom prst="rect">
            <a:avLst/>
          </a:prstGeom>
        </p:spPr>
        <p:txBody>
          <a:bodyPr lIns="0" tIns="0" rIns="0" bIns="0" rtlCol="0" anchor="t">
            <a:spAutoFit/>
          </a:bodyPr>
          <a:lstStyle/>
          <a:p>
            <a:pPr algn="ctr">
              <a:lnSpc>
                <a:spcPts val="7279"/>
              </a:lnSpc>
            </a:pPr>
            <a:r>
              <a:rPr lang="nl-NL" sz="5199" b="1" noProof="0">
                <a:solidFill>
                  <a:srgbClr val="E52687"/>
                </a:solidFill>
                <a:latin typeface="Open Sans Bold"/>
                <a:ea typeface="Open Sans Bold"/>
                <a:cs typeface="Open Sans Bold"/>
                <a:sym typeface="Open Sans Bold"/>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6D2E7"/>
        </a:solidFill>
        <a:effectLst/>
      </p:bgPr>
    </p:bg>
    <p:spTree>
      <p:nvGrpSpPr>
        <p:cNvPr id="1" name=""/>
        <p:cNvGrpSpPr/>
        <p:nvPr/>
      </p:nvGrpSpPr>
      <p:grpSpPr>
        <a:xfrm>
          <a:off x="0" y="0"/>
          <a:ext cx="0" cy="0"/>
          <a:chOff x="0" y="0"/>
          <a:chExt cx="0" cy="0"/>
        </a:xfrm>
      </p:grpSpPr>
      <p:sp>
        <p:nvSpPr>
          <p:cNvPr id="2" name="Freeform 2"/>
          <p:cNvSpPr/>
          <p:nvPr/>
        </p:nvSpPr>
        <p:spPr>
          <a:xfrm>
            <a:off x="14746262" y="9116028"/>
            <a:ext cx="3116649" cy="832397"/>
          </a:xfrm>
          <a:custGeom>
            <a:avLst/>
            <a:gdLst/>
            <a:ahLst/>
            <a:cxnLst/>
            <a:rect l="l" t="t" r="r" b="b"/>
            <a:pathLst>
              <a:path w="3116649" h="832397">
                <a:moveTo>
                  <a:pt x="0" y="0"/>
                </a:moveTo>
                <a:lnTo>
                  <a:pt x="3116649" y="0"/>
                </a:lnTo>
                <a:lnTo>
                  <a:pt x="3116649" y="832397"/>
                </a:lnTo>
                <a:lnTo>
                  <a:pt x="0" y="832397"/>
                </a:lnTo>
                <a:lnTo>
                  <a:pt x="0" y="0"/>
                </a:lnTo>
                <a:close/>
              </a:path>
            </a:pathLst>
          </a:custGeom>
          <a:blipFill>
            <a:blip r:embed="rId2"/>
            <a:stretch>
              <a:fillRect/>
            </a:stretch>
          </a:blipFill>
        </p:spPr>
        <p:txBody>
          <a:bodyPr/>
          <a:lstStyle/>
          <a:p>
            <a:endParaRPr lang="nl-NL" noProof="0"/>
          </a:p>
        </p:txBody>
      </p:sp>
      <p:sp>
        <p:nvSpPr>
          <p:cNvPr id="3" name="Freeform 3"/>
          <p:cNvSpPr/>
          <p:nvPr/>
        </p:nvSpPr>
        <p:spPr>
          <a:xfrm>
            <a:off x="2700435" y="4000500"/>
            <a:ext cx="4407099" cy="1925791"/>
          </a:xfrm>
          <a:custGeom>
            <a:avLst/>
            <a:gdLst/>
            <a:ahLst/>
            <a:cxnLst/>
            <a:rect l="l" t="t" r="r" b="b"/>
            <a:pathLst>
              <a:path w="4407099" h="1925791">
                <a:moveTo>
                  <a:pt x="0" y="0"/>
                </a:moveTo>
                <a:lnTo>
                  <a:pt x="4407099" y="0"/>
                </a:lnTo>
                <a:lnTo>
                  <a:pt x="4407099" y="1925791"/>
                </a:lnTo>
                <a:lnTo>
                  <a:pt x="0" y="192579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nl-NL" noProof="0"/>
          </a:p>
        </p:txBody>
      </p:sp>
      <p:sp>
        <p:nvSpPr>
          <p:cNvPr id="4" name="TextBox 4"/>
          <p:cNvSpPr txBox="1"/>
          <p:nvPr/>
        </p:nvSpPr>
        <p:spPr>
          <a:xfrm>
            <a:off x="8050343" y="4572871"/>
            <a:ext cx="9208957" cy="810286"/>
          </a:xfrm>
          <a:prstGeom prst="rect">
            <a:avLst/>
          </a:prstGeom>
        </p:spPr>
        <p:txBody>
          <a:bodyPr lIns="0" tIns="0" rIns="0" bIns="0" rtlCol="0" anchor="t">
            <a:spAutoFit/>
          </a:bodyPr>
          <a:lstStyle/>
          <a:p>
            <a:pPr algn="ctr">
              <a:lnSpc>
                <a:spcPts val="6360"/>
              </a:lnSpc>
            </a:pPr>
            <a:r>
              <a:rPr lang="nl-NL" sz="5300" noProof="0">
                <a:solidFill>
                  <a:srgbClr val="832A50"/>
                </a:solidFill>
                <a:latin typeface="Ribeye"/>
                <a:ea typeface="Ribeye"/>
                <a:cs typeface="Ribeye"/>
                <a:sym typeface="Ribeye"/>
              </a:rPr>
              <a:t>Doubleren</a:t>
            </a:r>
          </a:p>
        </p:txBody>
      </p:sp>
      <p:sp>
        <p:nvSpPr>
          <p:cNvPr id="5" name="TextBox 5"/>
          <p:cNvSpPr txBox="1"/>
          <p:nvPr/>
        </p:nvSpPr>
        <p:spPr>
          <a:xfrm>
            <a:off x="3611954" y="1410561"/>
            <a:ext cx="11064092" cy="1371600"/>
          </a:xfrm>
          <a:prstGeom prst="rect">
            <a:avLst/>
          </a:prstGeom>
        </p:spPr>
        <p:txBody>
          <a:bodyPr lIns="0" tIns="0" rIns="0" bIns="0" rtlCol="0" anchor="t">
            <a:spAutoFit/>
          </a:bodyPr>
          <a:lstStyle/>
          <a:p>
            <a:pPr marL="0" lvl="0" indent="0" algn="ctr">
              <a:lnSpc>
                <a:spcPts val="10800"/>
              </a:lnSpc>
              <a:spcBef>
                <a:spcPct val="0"/>
              </a:spcBef>
            </a:pPr>
            <a:r>
              <a:rPr lang="nl-NL" sz="9000" noProof="0">
                <a:solidFill>
                  <a:srgbClr val="000000"/>
                </a:solidFill>
                <a:latin typeface="Ribeye"/>
                <a:ea typeface="Ribeye"/>
                <a:cs typeface="Ribeye"/>
                <a:sym typeface="Ribeye"/>
              </a:rPr>
              <a:t>Blijven zitten</a:t>
            </a:r>
          </a:p>
        </p:txBody>
      </p:sp>
      <p:sp>
        <p:nvSpPr>
          <p:cNvPr id="6" name="TextBox 6"/>
          <p:cNvSpPr txBox="1"/>
          <p:nvPr/>
        </p:nvSpPr>
        <p:spPr>
          <a:xfrm>
            <a:off x="5472162" y="2001111"/>
            <a:ext cx="7343676" cy="887095"/>
          </a:xfrm>
          <a:prstGeom prst="rect">
            <a:avLst/>
          </a:prstGeom>
        </p:spPr>
        <p:txBody>
          <a:bodyPr lIns="0" tIns="0" rIns="0" bIns="0" rtlCol="0" anchor="t">
            <a:spAutoFit/>
          </a:bodyPr>
          <a:lstStyle/>
          <a:p>
            <a:pPr algn="ctr">
              <a:lnSpc>
                <a:spcPts val="7279"/>
              </a:lnSpc>
            </a:pPr>
            <a:r>
              <a:rPr lang="nl-NL" sz="5199" b="1" noProof="0">
                <a:solidFill>
                  <a:srgbClr val="E52687"/>
                </a:solidFill>
                <a:latin typeface="Open Sans Bold"/>
                <a:ea typeface="Open Sans Bold"/>
                <a:cs typeface="Open Sans Bold"/>
                <a:sym typeface="Open Sans Bold"/>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6D2E7"/>
        </a:solidFill>
        <a:effectLst/>
      </p:bgPr>
    </p:bg>
    <p:spTree>
      <p:nvGrpSpPr>
        <p:cNvPr id="1" name=""/>
        <p:cNvGrpSpPr/>
        <p:nvPr/>
      </p:nvGrpSpPr>
      <p:grpSpPr>
        <a:xfrm>
          <a:off x="0" y="0"/>
          <a:ext cx="0" cy="0"/>
          <a:chOff x="0" y="0"/>
          <a:chExt cx="0" cy="0"/>
        </a:xfrm>
      </p:grpSpPr>
      <p:sp>
        <p:nvSpPr>
          <p:cNvPr id="2" name="Freeform 2"/>
          <p:cNvSpPr/>
          <p:nvPr/>
        </p:nvSpPr>
        <p:spPr>
          <a:xfrm>
            <a:off x="14746262" y="9116028"/>
            <a:ext cx="3116649" cy="832397"/>
          </a:xfrm>
          <a:custGeom>
            <a:avLst/>
            <a:gdLst/>
            <a:ahLst/>
            <a:cxnLst/>
            <a:rect l="l" t="t" r="r" b="b"/>
            <a:pathLst>
              <a:path w="3116649" h="832397">
                <a:moveTo>
                  <a:pt x="0" y="0"/>
                </a:moveTo>
                <a:lnTo>
                  <a:pt x="3116649" y="0"/>
                </a:lnTo>
                <a:lnTo>
                  <a:pt x="3116649" y="832397"/>
                </a:lnTo>
                <a:lnTo>
                  <a:pt x="0" y="832397"/>
                </a:lnTo>
                <a:lnTo>
                  <a:pt x="0" y="0"/>
                </a:lnTo>
                <a:close/>
              </a:path>
            </a:pathLst>
          </a:custGeom>
          <a:blipFill>
            <a:blip r:embed="rId2"/>
            <a:stretch>
              <a:fillRect/>
            </a:stretch>
          </a:blipFill>
        </p:spPr>
        <p:txBody>
          <a:bodyPr/>
          <a:lstStyle/>
          <a:p>
            <a:endParaRPr lang="nl-NL" noProof="0"/>
          </a:p>
        </p:txBody>
      </p:sp>
      <p:sp>
        <p:nvSpPr>
          <p:cNvPr id="3" name="Freeform 3"/>
          <p:cNvSpPr/>
          <p:nvPr/>
        </p:nvSpPr>
        <p:spPr>
          <a:xfrm>
            <a:off x="2700435" y="4000500"/>
            <a:ext cx="4407099" cy="1925791"/>
          </a:xfrm>
          <a:custGeom>
            <a:avLst/>
            <a:gdLst/>
            <a:ahLst/>
            <a:cxnLst/>
            <a:rect l="l" t="t" r="r" b="b"/>
            <a:pathLst>
              <a:path w="4407099" h="1925791">
                <a:moveTo>
                  <a:pt x="0" y="0"/>
                </a:moveTo>
                <a:lnTo>
                  <a:pt x="4407099" y="0"/>
                </a:lnTo>
                <a:lnTo>
                  <a:pt x="4407099" y="1925791"/>
                </a:lnTo>
                <a:lnTo>
                  <a:pt x="0" y="192579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nl-NL" noProof="0"/>
          </a:p>
        </p:txBody>
      </p:sp>
      <p:sp>
        <p:nvSpPr>
          <p:cNvPr id="4" name="TextBox 4"/>
          <p:cNvSpPr txBox="1"/>
          <p:nvPr/>
        </p:nvSpPr>
        <p:spPr>
          <a:xfrm>
            <a:off x="8050343" y="4572871"/>
            <a:ext cx="9208957" cy="810286"/>
          </a:xfrm>
          <a:prstGeom prst="rect">
            <a:avLst/>
          </a:prstGeom>
        </p:spPr>
        <p:txBody>
          <a:bodyPr lIns="0" tIns="0" rIns="0" bIns="0" rtlCol="0" anchor="t">
            <a:spAutoFit/>
          </a:bodyPr>
          <a:lstStyle/>
          <a:p>
            <a:pPr algn="ctr">
              <a:lnSpc>
                <a:spcPts val="6360"/>
              </a:lnSpc>
            </a:pPr>
            <a:r>
              <a:rPr lang="nl-NL" sz="5300" noProof="0">
                <a:solidFill>
                  <a:srgbClr val="832A50"/>
                </a:solidFill>
                <a:latin typeface="Ribeye"/>
                <a:ea typeface="Ribeye"/>
                <a:cs typeface="Ribeye"/>
                <a:sym typeface="Ribeye"/>
              </a:rPr>
              <a:t>Verzuimen</a:t>
            </a:r>
          </a:p>
        </p:txBody>
      </p:sp>
      <p:sp>
        <p:nvSpPr>
          <p:cNvPr id="5" name="TextBox 5"/>
          <p:cNvSpPr txBox="1"/>
          <p:nvPr/>
        </p:nvSpPr>
        <p:spPr>
          <a:xfrm>
            <a:off x="757772" y="1120683"/>
            <a:ext cx="16772455" cy="1371600"/>
          </a:xfrm>
          <a:prstGeom prst="rect">
            <a:avLst/>
          </a:prstGeom>
        </p:spPr>
        <p:txBody>
          <a:bodyPr lIns="0" tIns="0" rIns="0" bIns="0" rtlCol="0" anchor="t">
            <a:spAutoFit/>
          </a:bodyPr>
          <a:lstStyle/>
          <a:p>
            <a:pPr marL="0" lvl="0" indent="0" algn="ctr">
              <a:lnSpc>
                <a:spcPts val="10800"/>
              </a:lnSpc>
              <a:spcBef>
                <a:spcPct val="0"/>
              </a:spcBef>
            </a:pPr>
            <a:r>
              <a:rPr lang="nl-NL" sz="9000" noProof="0">
                <a:solidFill>
                  <a:srgbClr val="000000"/>
                </a:solidFill>
                <a:latin typeface="Ribeye"/>
                <a:ea typeface="Ribeye"/>
                <a:cs typeface="Ribeye"/>
                <a:sym typeface="Ribeye"/>
              </a:rPr>
              <a:t>Spijbelen</a:t>
            </a:r>
          </a:p>
        </p:txBody>
      </p:sp>
      <p:sp>
        <p:nvSpPr>
          <p:cNvPr id="6" name="TextBox 6"/>
          <p:cNvSpPr txBox="1"/>
          <p:nvPr/>
        </p:nvSpPr>
        <p:spPr>
          <a:xfrm>
            <a:off x="5472162" y="2001111"/>
            <a:ext cx="7343676" cy="887095"/>
          </a:xfrm>
          <a:prstGeom prst="rect">
            <a:avLst/>
          </a:prstGeom>
        </p:spPr>
        <p:txBody>
          <a:bodyPr lIns="0" tIns="0" rIns="0" bIns="0" rtlCol="0" anchor="t">
            <a:spAutoFit/>
          </a:bodyPr>
          <a:lstStyle/>
          <a:p>
            <a:pPr algn="ctr">
              <a:lnSpc>
                <a:spcPts val="7279"/>
              </a:lnSpc>
            </a:pPr>
            <a:r>
              <a:rPr lang="nl-NL" sz="5199" b="1" noProof="0">
                <a:solidFill>
                  <a:srgbClr val="E52687"/>
                </a:solidFill>
                <a:latin typeface="Open Sans Bold"/>
                <a:ea typeface="Open Sans Bold"/>
                <a:cs typeface="Open Sans Bold"/>
                <a:sym typeface="Open Sans Bold"/>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6ECF6"/>
        </a:solidFill>
        <a:effectLst/>
      </p:bgPr>
    </p:bg>
    <p:spTree>
      <p:nvGrpSpPr>
        <p:cNvPr id="1" name=""/>
        <p:cNvGrpSpPr/>
        <p:nvPr/>
      </p:nvGrpSpPr>
      <p:grpSpPr>
        <a:xfrm>
          <a:off x="0" y="0"/>
          <a:ext cx="0" cy="0"/>
          <a:chOff x="0" y="0"/>
          <a:chExt cx="0" cy="0"/>
        </a:xfrm>
      </p:grpSpPr>
      <p:sp>
        <p:nvSpPr>
          <p:cNvPr id="2" name="TextBox 2"/>
          <p:cNvSpPr txBox="1"/>
          <p:nvPr/>
        </p:nvSpPr>
        <p:spPr>
          <a:xfrm>
            <a:off x="897440" y="3296537"/>
            <a:ext cx="9343334" cy="4379404"/>
          </a:xfrm>
          <a:prstGeom prst="rect">
            <a:avLst/>
          </a:prstGeom>
        </p:spPr>
        <p:txBody>
          <a:bodyPr lIns="0" tIns="0" rIns="0" bIns="0" rtlCol="0" anchor="t">
            <a:spAutoFit/>
          </a:bodyPr>
          <a:lstStyle/>
          <a:p>
            <a:pPr marL="457200" indent="-457200" algn="l">
              <a:lnSpc>
                <a:spcPts val="4289"/>
              </a:lnSpc>
              <a:buFont typeface="Courier New" panose="02070309020205020404" pitchFamily="49" charset="0"/>
              <a:buChar char="o"/>
            </a:pPr>
            <a:r>
              <a:rPr lang="nl-NL" sz="3299" noProof="0" dirty="0">
                <a:solidFill>
                  <a:srgbClr val="242C42"/>
                </a:solidFill>
                <a:latin typeface="Glacial Indifference"/>
                <a:ea typeface="Glacial Indifference"/>
                <a:cs typeface="Glacial Indifference"/>
                <a:sym typeface="Glacial Indifference"/>
              </a:rPr>
              <a:t>Veel gebruikt in de politiek en in de medische wereld, maar ook in het dagelijks leven. </a:t>
            </a:r>
          </a:p>
          <a:p>
            <a:pPr algn="l">
              <a:lnSpc>
                <a:spcPts val="4289"/>
              </a:lnSpc>
            </a:pPr>
            <a:endParaRPr lang="nl-NL" sz="3299" noProof="0" dirty="0">
              <a:solidFill>
                <a:srgbClr val="242C42"/>
              </a:solidFill>
              <a:latin typeface="Glacial Indifference"/>
              <a:ea typeface="Glacial Indifference"/>
              <a:cs typeface="Glacial Indifference"/>
              <a:sym typeface="Glacial Indifference"/>
            </a:endParaRPr>
          </a:p>
          <a:p>
            <a:pPr marL="457200" indent="-457200" algn="l">
              <a:lnSpc>
                <a:spcPts val="4289"/>
              </a:lnSpc>
              <a:buFont typeface="Courier New" panose="02070309020205020404" pitchFamily="49" charset="0"/>
              <a:buChar char="o"/>
            </a:pPr>
            <a:r>
              <a:rPr lang="nl-NL" sz="3299" noProof="0" dirty="0">
                <a:solidFill>
                  <a:srgbClr val="242C42"/>
                </a:solidFill>
                <a:latin typeface="Glacial Indifference"/>
                <a:ea typeface="Glacial Indifference"/>
                <a:cs typeface="Glacial Indifference"/>
                <a:sym typeface="Glacial Indifference"/>
              </a:rPr>
              <a:t>Bestaan vaak uit:</a:t>
            </a:r>
          </a:p>
          <a:p>
            <a:pPr marL="914400" lvl="1" indent="-457200">
              <a:lnSpc>
                <a:spcPts val="4289"/>
              </a:lnSpc>
              <a:buFont typeface="Arial" panose="020B0604020202020204" pitchFamily="34" charset="0"/>
              <a:buChar char="•"/>
            </a:pPr>
            <a:r>
              <a:rPr lang="nl-NL" sz="3299" noProof="0" dirty="0">
                <a:solidFill>
                  <a:srgbClr val="242C42"/>
                </a:solidFill>
                <a:latin typeface="Glacial Indifference"/>
                <a:ea typeface="Glacial Indifference"/>
                <a:cs typeface="Glacial Indifference"/>
                <a:sym typeface="Glacial Indifference"/>
              </a:rPr>
              <a:t>buitenlandse woorden</a:t>
            </a:r>
          </a:p>
          <a:p>
            <a:pPr marL="914400" lvl="1" indent="-457200">
              <a:lnSpc>
                <a:spcPts val="4289"/>
              </a:lnSpc>
              <a:buFont typeface="Arial" panose="020B0604020202020204" pitchFamily="34" charset="0"/>
              <a:buChar char="•"/>
            </a:pPr>
            <a:r>
              <a:rPr lang="nl-NL" sz="3299" noProof="0" dirty="0">
                <a:solidFill>
                  <a:srgbClr val="242C42"/>
                </a:solidFill>
                <a:latin typeface="Glacial Indifference"/>
                <a:ea typeface="Glacial Indifference"/>
                <a:cs typeface="Glacial Indifference"/>
                <a:sym typeface="Glacial Indifference"/>
              </a:rPr>
              <a:t>indirecte woorden</a:t>
            </a:r>
          </a:p>
          <a:p>
            <a:pPr marL="914400" lvl="1" indent="-457200">
              <a:lnSpc>
                <a:spcPts val="4289"/>
              </a:lnSpc>
              <a:buFont typeface="Arial" panose="020B0604020202020204" pitchFamily="34" charset="0"/>
              <a:buChar char="•"/>
            </a:pPr>
            <a:r>
              <a:rPr lang="nl-NL" sz="3299" noProof="0" dirty="0">
                <a:solidFill>
                  <a:srgbClr val="242C42"/>
                </a:solidFill>
                <a:latin typeface="Glacial Indifference"/>
                <a:ea typeface="Glacial Indifference"/>
                <a:cs typeface="Glacial Indifference"/>
                <a:sym typeface="Glacial Indifference"/>
              </a:rPr>
              <a:t>lange/moeilijke woorden</a:t>
            </a:r>
          </a:p>
          <a:p>
            <a:pPr marL="914400" lvl="1" indent="-457200">
              <a:lnSpc>
                <a:spcPts val="4289"/>
              </a:lnSpc>
              <a:buFont typeface="Arial" panose="020B0604020202020204" pitchFamily="34" charset="0"/>
              <a:buChar char="•"/>
            </a:pPr>
            <a:r>
              <a:rPr lang="nl-NL" sz="3299" noProof="0" dirty="0">
                <a:solidFill>
                  <a:srgbClr val="242C42"/>
                </a:solidFill>
                <a:latin typeface="Glacial Indifference"/>
                <a:ea typeface="Glacial Indifference"/>
                <a:cs typeface="Glacial Indifference"/>
                <a:sym typeface="Glacial Indifference"/>
              </a:rPr>
              <a:t>afkortingen</a:t>
            </a:r>
          </a:p>
        </p:txBody>
      </p:sp>
      <p:sp>
        <p:nvSpPr>
          <p:cNvPr id="5" name="TextBox 5"/>
          <p:cNvSpPr txBox="1"/>
          <p:nvPr/>
        </p:nvSpPr>
        <p:spPr>
          <a:xfrm>
            <a:off x="-321905" y="892447"/>
            <a:ext cx="11128466" cy="2259429"/>
          </a:xfrm>
          <a:prstGeom prst="rect">
            <a:avLst/>
          </a:prstGeom>
        </p:spPr>
        <p:txBody>
          <a:bodyPr lIns="50800" tIns="50800" rIns="50800" bIns="50800" rtlCol="0" anchor="ctr"/>
          <a:lstStyle/>
          <a:p>
            <a:pPr algn="ctr">
              <a:lnSpc>
                <a:spcPts val="2659"/>
              </a:lnSpc>
            </a:pPr>
            <a:endParaRPr lang="nl-NL" noProof="0"/>
          </a:p>
        </p:txBody>
      </p:sp>
      <p:grpSp>
        <p:nvGrpSpPr>
          <p:cNvPr id="6" name="Group 6"/>
          <p:cNvGrpSpPr/>
          <p:nvPr/>
        </p:nvGrpSpPr>
        <p:grpSpPr>
          <a:xfrm>
            <a:off x="0" y="9948425"/>
            <a:ext cx="18288000" cy="338575"/>
            <a:chOff x="0" y="0"/>
            <a:chExt cx="4816593" cy="89172"/>
          </a:xfrm>
        </p:grpSpPr>
        <p:sp>
          <p:nvSpPr>
            <p:cNvPr id="7" name="Freeform 7"/>
            <p:cNvSpPr/>
            <p:nvPr/>
          </p:nvSpPr>
          <p:spPr>
            <a:xfrm>
              <a:off x="0" y="0"/>
              <a:ext cx="4816592" cy="89172"/>
            </a:xfrm>
            <a:custGeom>
              <a:avLst/>
              <a:gdLst/>
              <a:ahLst/>
              <a:cxnLst/>
              <a:rect l="l" t="t" r="r" b="b"/>
              <a:pathLst>
                <a:path w="4816592" h="89172">
                  <a:moveTo>
                    <a:pt x="0" y="0"/>
                  </a:moveTo>
                  <a:lnTo>
                    <a:pt x="4816592" y="0"/>
                  </a:lnTo>
                  <a:lnTo>
                    <a:pt x="4816592" y="89172"/>
                  </a:lnTo>
                  <a:lnTo>
                    <a:pt x="0" y="89172"/>
                  </a:lnTo>
                  <a:close/>
                </a:path>
              </a:pathLst>
            </a:custGeom>
            <a:solidFill>
              <a:srgbClr val="832A50"/>
            </a:solidFill>
          </p:spPr>
          <p:txBody>
            <a:bodyPr/>
            <a:lstStyle/>
            <a:p>
              <a:endParaRPr lang="nl-NL" noProof="0"/>
            </a:p>
          </p:txBody>
        </p:sp>
        <p:sp>
          <p:nvSpPr>
            <p:cNvPr id="8" name="TextBox 8"/>
            <p:cNvSpPr txBox="1"/>
            <p:nvPr/>
          </p:nvSpPr>
          <p:spPr>
            <a:xfrm>
              <a:off x="0" y="-38100"/>
              <a:ext cx="4816593" cy="127272"/>
            </a:xfrm>
            <a:prstGeom prst="rect">
              <a:avLst/>
            </a:prstGeom>
          </p:spPr>
          <p:txBody>
            <a:bodyPr lIns="50800" tIns="50800" rIns="50800" bIns="50800" rtlCol="0" anchor="ctr"/>
            <a:lstStyle/>
            <a:p>
              <a:pPr algn="ctr">
                <a:lnSpc>
                  <a:spcPts val="2659"/>
                </a:lnSpc>
                <a:spcBef>
                  <a:spcPct val="0"/>
                </a:spcBef>
              </a:pPr>
              <a:endParaRPr lang="nl-NL" noProof="0"/>
            </a:p>
          </p:txBody>
        </p:sp>
      </p:grpSp>
      <p:sp>
        <p:nvSpPr>
          <p:cNvPr id="9" name="Freeform 9"/>
          <p:cNvSpPr/>
          <p:nvPr/>
        </p:nvSpPr>
        <p:spPr>
          <a:xfrm>
            <a:off x="14746262" y="9116028"/>
            <a:ext cx="3116649" cy="832397"/>
          </a:xfrm>
          <a:custGeom>
            <a:avLst/>
            <a:gdLst/>
            <a:ahLst/>
            <a:cxnLst/>
            <a:rect l="l" t="t" r="r" b="b"/>
            <a:pathLst>
              <a:path w="3116649" h="832397">
                <a:moveTo>
                  <a:pt x="0" y="0"/>
                </a:moveTo>
                <a:lnTo>
                  <a:pt x="3116649" y="0"/>
                </a:lnTo>
                <a:lnTo>
                  <a:pt x="3116649" y="832397"/>
                </a:lnTo>
                <a:lnTo>
                  <a:pt x="0" y="832397"/>
                </a:lnTo>
                <a:lnTo>
                  <a:pt x="0" y="0"/>
                </a:lnTo>
                <a:close/>
              </a:path>
            </a:pathLst>
          </a:custGeom>
          <a:blipFill>
            <a:blip r:embed="rId3"/>
            <a:stretch>
              <a:fillRect/>
            </a:stretch>
          </a:blipFill>
        </p:spPr>
        <p:txBody>
          <a:bodyPr/>
          <a:lstStyle/>
          <a:p>
            <a:endParaRPr lang="nl-NL" noProof="0"/>
          </a:p>
        </p:txBody>
      </p:sp>
      <p:sp>
        <p:nvSpPr>
          <p:cNvPr id="10" name="TextBox 10"/>
          <p:cNvSpPr txBox="1"/>
          <p:nvPr/>
        </p:nvSpPr>
        <p:spPr>
          <a:xfrm>
            <a:off x="897440" y="1483133"/>
            <a:ext cx="7149785" cy="1371600"/>
          </a:xfrm>
          <a:prstGeom prst="rect">
            <a:avLst/>
          </a:prstGeom>
        </p:spPr>
        <p:txBody>
          <a:bodyPr lIns="0" tIns="0" rIns="0" bIns="0" rtlCol="0" anchor="t">
            <a:spAutoFit/>
          </a:bodyPr>
          <a:lstStyle/>
          <a:p>
            <a:pPr marL="0" lvl="0" indent="0" algn="l">
              <a:lnSpc>
                <a:spcPts val="10800"/>
              </a:lnSpc>
              <a:spcBef>
                <a:spcPct val="0"/>
              </a:spcBef>
            </a:pPr>
            <a:r>
              <a:rPr lang="nl-NL" sz="9000" noProof="0" dirty="0">
                <a:solidFill>
                  <a:srgbClr val="832A50"/>
                </a:solidFill>
                <a:latin typeface="Ribeye"/>
                <a:ea typeface="Ribeye"/>
                <a:cs typeface="Ribeye"/>
                <a:sym typeface="Ribeye"/>
              </a:rPr>
              <a:t>Eufemisme</a:t>
            </a:r>
          </a:p>
        </p:txBody>
      </p:sp>
      <p:pic>
        <p:nvPicPr>
          <p:cNvPr id="16" name="Picture 15">
            <a:extLst>
              <a:ext uri="{FF2B5EF4-FFF2-40B4-BE49-F238E27FC236}">
                <a16:creationId xmlns:a16="http://schemas.microsoft.com/office/drawing/2014/main" id="{96EDBBE3-926F-9F33-5D2D-56D7B5E20827}"/>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0396416" y="3151876"/>
            <a:ext cx="7158443" cy="478001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70</TotalTime>
  <Words>869</Words>
  <Application>Microsoft Office PowerPoint</Application>
  <PresentationFormat>Aangepast</PresentationFormat>
  <Paragraphs>102</Paragraphs>
  <Slides>16</Slides>
  <Notes>10</Notes>
  <HiddenSlides>0</HiddenSlides>
  <MMClips>0</MMClips>
  <ScaleCrop>false</ScaleCrop>
  <HeadingPairs>
    <vt:vector size="6" baseType="variant">
      <vt:variant>
        <vt:lpstr>Gebruikte lettertypen</vt:lpstr>
      </vt:variant>
      <vt:variant>
        <vt:i4>9</vt:i4>
      </vt:variant>
      <vt:variant>
        <vt:lpstr>Thema</vt:lpstr>
      </vt:variant>
      <vt:variant>
        <vt:i4>1</vt:i4>
      </vt:variant>
      <vt:variant>
        <vt:lpstr>Diatitels</vt:lpstr>
      </vt:variant>
      <vt:variant>
        <vt:i4>16</vt:i4>
      </vt:variant>
    </vt:vector>
  </HeadingPairs>
  <TitlesOfParts>
    <vt:vector size="26" baseType="lpstr">
      <vt:lpstr>Ribeye</vt:lpstr>
      <vt:lpstr>Aptos</vt:lpstr>
      <vt:lpstr>Coustard</vt:lpstr>
      <vt:lpstr>Glacial Indifference</vt:lpstr>
      <vt:lpstr>Courier New</vt:lpstr>
      <vt:lpstr>Open Sans Bold</vt:lpstr>
      <vt:lpstr>Calibri</vt:lpstr>
      <vt:lpstr>Arial</vt:lpstr>
      <vt:lpstr>Glacial Indifference Bold</vt:lpstr>
      <vt:lpstr>Office Theme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Illustrative The Importance of English Language Presentation</dc:title>
  <cp:lastModifiedBy>Louk Röell</cp:lastModifiedBy>
  <cp:revision>1</cp:revision>
  <dcterms:created xsi:type="dcterms:W3CDTF">2006-08-16T00:00:00Z</dcterms:created>
  <dcterms:modified xsi:type="dcterms:W3CDTF">2025-09-23T12:57:35Z</dcterms:modified>
  <dc:identifier>DAGyBatJr-k</dc:identifier>
</cp:coreProperties>
</file>